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ms-office.activeX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7" r:id="rId3"/>
    <p:sldId id="265" r:id="rId4"/>
    <p:sldId id="263" r:id="rId5"/>
    <p:sldId id="278" r:id="rId6"/>
    <p:sldId id="273" r:id="rId7"/>
    <p:sldId id="258" r:id="rId8"/>
    <p:sldId id="271" r:id="rId9"/>
    <p:sldId id="287" r:id="rId10"/>
    <p:sldId id="269" r:id="rId11"/>
    <p:sldId id="266" r:id="rId12"/>
    <p:sldId id="268" r:id="rId13"/>
    <p:sldId id="286" r:id="rId14"/>
    <p:sldId id="270" r:id="rId15"/>
    <p:sldId id="289" r:id="rId16"/>
    <p:sldId id="261" r:id="rId17"/>
    <p:sldId id="282" r:id="rId18"/>
    <p:sldId id="272" r:id="rId19"/>
    <p:sldId id="262" r:id="rId20"/>
    <p:sldId id="283" r:id="rId21"/>
    <p:sldId id="284" r:id="rId22"/>
    <p:sldId id="285" r:id="rId23"/>
    <p:sldId id="281" r:id="rId24"/>
    <p:sldId id="291" r:id="rId25"/>
    <p:sldId id="294" r:id="rId26"/>
    <p:sldId id="259" r:id="rId27"/>
    <p:sldId id="274" r:id="rId28"/>
    <p:sldId id="295" r:id="rId29"/>
    <p:sldId id="296" r:id="rId30"/>
    <p:sldId id="293" r:id="rId31"/>
    <p:sldId id="276" r:id="rId32"/>
    <p:sldId id="277" r:id="rId33"/>
    <p:sldId id="290" r:id="rId34"/>
    <p:sldId id="279" r:id="rId35"/>
    <p:sldId id="260" r:id="rId36"/>
    <p:sldId id="288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A37C736-FC6C-48B6-AFA0-0F28B238051D}">
          <p14:sldIdLst>
            <p14:sldId id="257"/>
            <p14:sldId id="267"/>
            <p14:sldId id="265"/>
            <p14:sldId id="263"/>
            <p14:sldId id="278"/>
            <p14:sldId id="273"/>
            <p14:sldId id="258"/>
            <p14:sldId id="271"/>
            <p14:sldId id="287"/>
            <p14:sldId id="269"/>
            <p14:sldId id="266"/>
            <p14:sldId id="268"/>
            <p14:sldId id="286"/>
            <p14:sldId id="270"/>
            <p14:sldId id="289"/>
            <p14:sldId id="261"/>
            <p14:sldId id="282"/>
            <p14:sldId id="272"/>
            <p14:sldId id="262"/>
            <p14:sldId id="283"/>
            <p14:sldId id="284"/>
            <p14:sldId id="285"/>
            <p14:sldId id="281"/>
            <p14:sldId id="291"/>
            <p14:sldId id="294"/>
            <p14:sldId id="259"/>
            <p14:sldId id="274"/>
            <p14:sldId id="295"/>
            <p14:sldId id="296"/>
            <p14:sldId id="293"/>
            <p14:sldId id="297"/>
            <p14:sldId id="276"/>
            <p14:sldId id="277"/>
            <p14:sldId id="290"/>
            <p14:sldId id="279"/>
            <p14:sldId id="260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2FF"/>
    <a:srgbClr val="EDE9DB"/>
    <a:srgbClr val="C8B15C"/>
    <a:srgbClr val="FECBC6"/>
    <a:srgbClr val="3333CC"/>
    <a:srgbClr val="996600"/>
    <a:srgbClr val="E6D9C0"/>
    <a:srgbClr val="FFDF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C8FFD-4857-4526-B631-95DE87E45201}" type="doc">
      <dgm:prSet loTypeId="urn:microsoft.com/office/officeart/2005/8/layout/l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E882D9-AACC-4790-871B-1E3E2FFF8B9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Теория </a:t>
          </a:r>
          <a:endParaRPr lang="ru-RU" sz="2000" dirty="0"/>
        </a:p>
      </dgm:t>
    </dgm:pt>
    <dgm:pt modelId="{82F7E32F-1134-4465-BFD9-BDA019CCCD0A}" type="parTrans" cxnId="{AA57025A-ABAC-4E93-8508-52A98A1E60A4}">
      <dgm:prSet/>
      <dgm:spPr/>
      <dgm:t>
        <a:bodyPr/>
        <a:lstStyle/>
        <a:p>
          <a:endParaRPr lang="ru-RU" sz="2000"/>
        </a:p>
      </dgm:t>
    </dgm:pt>
    <dgm:pt modelId="{A986990F-9996-429A-BC32-5501DD331967}" type="sibTrans" cxnId="{AA57025A-ABAC-4E93-8508-52A98A1E60A4}">
      <dgm:prSet/>
      <dgm:spPr/>
      <dgm:t>
        <a:bodyPr/>
        <a:lstStyle/>
        <a:p>
          <a:endParaRPr lang="ru-RU" sz="2000"/>
        </a:p>
      </dgm:t>
    </dgm:pt>
    <dgm:pt modelId="{2962C76D-179A-4226-BC83-236874BD3AA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Задания</a:t>
          </a:r>
          <a:endParaRPr lang="ru-RU" sz="2000" dirty="0"/>
        </a:p>
      </dgm:t>
    </dgm:pt>
    <dgm:pt modelId="{DE6B15BA-E108-4318-98B3-814B71A7FEEE}" type="parTrans" cxnId="{D070A217-15CF-4F7A-A792-7773E23F839D}">
      <dgm:prSet/>
      <dgm:spPr/>
      <dgm:t>
        <a:bodyPr/>
        <a:lstStyle/>
        <a:p>
          <a:endParaRPr lang="ru-RU" sz="2000"/>
        </a:p>
      </dgm:t>
    </dgm:pt>
    <dgm:pt modelId="{E5F7F993-18BE-4CD2-A951-A95C8E8A3233}" type="sibTrans" cxnId="{D070A217-15CF-4F7A-A792-7773E23F839D}">
      <dgm:prSet/>
      <dgm:spPr/>
      <dgm:t>
        <a:bodyPr/>
        <a:lstStyle/>
        <a:p>
          <a:endParaRPr lang="ru-RU" sz="2000"/>
        </a:p>
      </dgm:t>
    </dgm:pt>
    <dgm:pt modelId="{1BAB0EC0-1010-4E78-8E09-C70F77DC9AF5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Практикум</a:t>
          </a:r>
          <a:endParaRPr lang="ru-RU" sz="2000" dirty="0"/>
        </a:p>
      </dgm:t>
    </dgm:pt>
    <dgm:pt modelId="{8C64701F-75CD-4221-B0B2-AFE1D47B70B7}" type="parTrans" cxnId="{9A8A3D92-044A-4C51-830B-4C9697F8FCA2}">
      <dgm:prSet/>
      <dgm:spPr/>
      <dgm:t>
        <a:bodyPr/>
        <a:lstStyle/>
        <a:p>
          <a:endParaRPr lang="ru-RU" sz="2000"/>
        </a:p>
      </dgm:t>
    </dgm:pt>
    <dgm:pt modelId="{19B2CBA6-ECB4-4AE4-8F99-7155BB350D23}" type="sibTrans" cxnId="{9A8A3D92-044A-4C51-830B-4C9697F8FCA2}">
      <dgm:prSet/>
      <dgm:spPr/>
      <dgm:t>
        <a:bodyPr/>
        <a:lstStyle/>
        <a:p>
          <a:endParaRPr lang="ru-RU" sz="2000"/>
        </a:p>
      </dgm:t>
    </dgm:pt>
    <dgm:pt modelId="{8739F330-B0FE-4D5D-8B8A-A2A1B351E9D9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398B4734-E49E-4469-8C92-0F5E624EEEB9}" type="parTrans" cxnId="{088BCE88-0C20-4F03-8782-075BC7E82AB1}">
      <dgm:prSet/>
      <dgm:spPr/>
      <dgm:t>
        <a:bodyPr/>
        <a:lstStyle/>
        <a:p>
          <a:endParaRPr lang="ru-RU" sz="2000"/>
        </a:p>
      </dgm:t>
    </dgm:pt>
    <dgm:pt modelId="{72D7EC30-119D-4E07-AD4D-85328BC88688}" type="sibTrans" cxnId="{088BCE88-0C20-4F03-8782-075BC7E82AB1}">
      <dgm:prSet/>
      <dgm:spPr/>
      <dgm:t>
        <a:bodyPr/>
        <a:lstStyle/>
        <a:p>
          <a:endParaRPr lang="ru-RU" sz="2000"/>
        </a:p>
      </dgm:t>
    </dgm:pt>
    <dgm:pt modelId="{D2410035-154F-4005-8D5F-D41CB1D2C88D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ЕГЭ и ГИА</a:t>
          </a:r>
          <a:endParaRPr lang="ru-RU" sz="2000" dirty="0"/>
        </a:p>
      </dgm:t>
    </dgm:pt>
    <dgm:pt modelId="{46BE85CC-4510-4179-9E4E-5E3DBCCC7983}" type="parTrans" cxnId="{48DBC4CB-709F-4B4A-A038-054803C7867A}">
      <dgm:prSet/>
      <dgm:spPr/>
      <dgm:t>
        <a:bodyPr/>
        <a:lstStyle/>
        <a:p>
          <a:endParaRPr lang="ru-RU" sz="2000"/>
        </a:p>
      </dgm:t>
    </dgm:pt>
    <dgm:pt modelId="{88A389F2-0B28-4B15-A057-70E4F1EFD004}" type="sibTrans" cxnId="{48DBC4CB-709F-4B4A-A038-054803C7867A}">
      <dgm:prSet/>
      <dgm:spPr/>
      <dgm:t>
        <a:bodyPr/>
        <a:lstStyle/>
        <a:p>
          <a:endParaRPr lang="ru-RU" sz="2000"/>
        </a:p>
      </dgm:t>
    </dgm:pt>
    <dgm:pt modelId="{0F8EF124-F211-4765-9ECC-6A37B6DAEA98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2000" dirty="0" smtClean="0"/>
            <a:t>Вопросы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D81F1FEB-01D7-4599-A063-4B67FAD1CAF8}" type="sibTrans" cxnId="{10A652DB-57E3-4D9F-BB6B-F64B6473EF5F}">
      <dgm:prSet/>
      <dgm:spPr/>
      <dgm:t>
        <a:bodyPr/>
        <a:lstStyle/>
        <a:p>
          <a:endParaRPr lang="ru-RU" sz="2000"/>
        </a:p>
      </dgm:t>
    </dgm:pt>
    <dgm:pt modelId="{DC0D3B3B-6661-4E1A-AC33-82043AE933F4}" type="parTrans" cxnId="{10A652DB-57E3-4D9F-BB6B-F64B6473EF5F}">
      <dgm:prSet/>
      <dgm:spPr/>
      <dgm:t>
        <a:bodyPr/>
        <a:lstStyle/>
        <a:p>
          <a:endParaRPr lang="ru-RU" sz="2000"/>
        </a:p>
      </dgm:t>
    </dgm:pt>
    <dgm:pt modelId="{965AE0F0-652E-4483-AFD1-91FA9FB0D916}" type="pres">
      <dgm:prSet presAssocID="{993C8FFD-4857-4526-B631-95DE87E45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5A5FB-A720-403B-A736-1BF3BFACCD41}" type="pres">
      <dgm:prSet presAssocID="{A7E882D9-AACC-4790-871B-1E3E2FFF8B9F}" presName="vertFlow" presStyleCnt="0"/>
      <dgm:spPr/>
    </dgm:pt>
    <dgm:pt modelId="{EF4F4139-E6D2-4756-9B2A-476145D70948}" type="pres">
      <dgm:prSet presAssocID="{A7E882D9-AACC-4790-871B-1E3E2FFF8B9F}" presName="header" presStyleLbl="node1" presStyleIdx="0" presStyleCnt="6" custScaleY="182593"/>
      <dgm:spPr/>
      <dgm:t>
        <a:bodyPr/>
        <a:lstStyle/>
        <a:p>
          <a:endParaRPr lang="ru-RU"/>
        </a:p>
      </dgm:t>
    </dgm:pt>
    <dgm:pt modelId="{0205DAE2-2C1C-42BE-8ECD-E4BBA0978E70}" type="pres">
      <dgm:prSet presAssocID="{A7E882D9-AACC-4790-871B-1E3E2FFF8B9F}" presName="hSp" presStyleCnt="0"/>
      <dgm:spPr/>
    </dgm:pt>
    <dgm:pt modelId="{4AED2C50-DF3B-4707-BB7B-56A6C38C2562}" type="pres">
      <dgm:prSet presAssocID="{1BAB0EC0-1010-4E78-8E09-C70F77DC9AF5}" presName="vertFlow" presStyleCnt="0"/>
      <dgm:spPr/>
    </dgm:pt>
    <dgm:pt modelId="{5B180B87-2FBB-40FA-9720-57FDD4846526}" type="pres">
      <dgm:prSet presAssocID="{1BAB0EC0-1010-4E78-8E09-C70F77DC9AF5}" presName="header" presStyleLbl="node1" presStyleIdx="1" presStyleCnt="6" custScaleY="182593"/>
      <dgm:spPr/>
      <dgm:t>
        <a:bodyPr/>
        <a:lstStyle/>
        <a:p>
          <a:endParaRPr lang="ru-RU"/>
        </a:p>
      </dgm:t>
    </dgm:pt>
    <dgm:pt modelId="{F105EAEB-42E7-46F9-AE8D-7BA8B820F5A3}" type="pres">
      <dgm:prSet presAssocID="{1BAB0EC0-1010-4E78-8E09-C70F77DC9AF5}" presName="hSp" presStyleCnt="0"/>
      <dgm:spPr/>
    </dgm:pt>
    <dgm:pt modelId="{108AA4EA-82F6-4BFF-BCE9-D0D50A0B9435}" type="pres">
      <dgm:prSet presAssocID="{8739F330-B0FE-4D5D-8B8A-A2A1B351E9D9}" presName="vertFlow" presStyleCnt="0"/>
      <dgm:spPr/>
    </dgm:pt>
    <dgm:pt modelId="{A0F7955E-57AB-416E-A2E7-E7C7130F41DB}" type="pres">
      <dgm:prSet presAssocID="{8739F330-B0FE-4D5D-8B8A-A2A1B351E9D9}" presName="header" presStyleLbl="node1" presStyleIdx="2" presStyleCnt="6" custScaleY="182593"/>
      <dgm:spPr/>
      <dgm:t>
        <a:bodyPr/>
        <a:lstStyle/>
        <a:p>
          <a:endParaRPr lang="ru-RU"/>
        </a:p>
      </dgm:t>
    </dgm:pt>
    <dgm:pt modelId="{666EED1F-67DA-4C4E-A436-0738D8F203B3}" type="pres">
      <dgm:prSet presAssocID="{8739F330-B0FE-4D5D-8B8A-A2A1B351E9D9}" presName="hSp" presStyleCnt="0"/>
      <dgm:spPr/>
    </dgm:pt>
    <dgm:pt modelId="{E8AC2CB9-4491-46DF-B945-0FCA81B8E4F4}" type="pres">
      <dgm:prSet presAssocID="{0F8EF124-F211-4765-9ECC-6A37B6DAEA98}" presName="vertFlow" presStyleCnt="0"/>
      <dgm:spPr/>
    </dgm:pt>
    <dgm:pt modelId="{D79458BE-B74B-4E16-9734-8EDA79237C8F}" type="pres">
      <dgm:prSet presAssocID="{0F8EF124-F211-4765-9ECC-6A37B6DAEA98}" presName="header" presStyleLbl="node1" presStyleIdx="3" presStyleCnt="6" custScaleY="182593"/>
      <dgm:spPr/>
      <dgm:t>
        <a:bodyPr/>
        <a:lstStyle/>
        <a:p>
          <a:endParaRPr lang="ru-RU"/>
        </a:p>
      </dgm:t>
    </dgm:pt>
    <dgm:pt modelId="{1E490703-BC0A-4624-AB49-CB44AEC39E98}" type="pres">
      <dgm:prSet presAssocID="{0F8EF124-F211-4765-9ECC-6A37B6DAEA98}" presName="hSp" presStyleCnt="0"/>
      <dgm:spPr/>
    </dgm:pt>
    <dgm:pt modelId="{3587E9F1-9DBD-40F4-89CF-71F15354EEE5}" type="pres">
      <dgm:prSet presAssocID="{2962C76D-179A-4226-BC83-236874BD3AAF}" presName="vertFlow" presStyleCnt="0"/>
      <dgm:spPr/>
    </dgm:pt>
    <dgm:pt modelId="{1F3E0D9F-3F3E-42A4-BEA8-7AFC37D63BE2}" type="pres">
      <dgm:prSet presAssocID="{2962C76D-179A-4226-BC83-236874BD3AAF}" presName="header" presStyleLbl="node1" presStyleIdx="4" presStyleCnt="6" custScaleY="182593"/>
      <dgm:spPr/>
      <dgm:t>
        <a:bodyPr/>
        <a:lstStyle/>
        <a:p>
          <a:endParaRPr lang="ru-RU"/>
        </a:p>
      </dgm:t>
    </dgm:pt>
    <dgm:pt modelId="{15F0B672-A0DE-4F0D-B033-933BD2A536B8}" type="pres">
      <dgm:prSet presAssocID="{2962C76D-179A-4226-BC83-236874BD3AAF}" presName="hSp" presStyleCnt="0"/>
      <dgm:spPr/>
    </dgm:pt>
    <dgm:pt modelId="{2C525C82-214C-4C66-B6EB-E977686C689F}" type="pres">
      <dgm:prSet presAssocID="{D2410035-154F-4005-8D5F-D41CB1D2C88D}" presName="vertFlow" presStyleCnt="0"/>
      <dgm:spPr/>
    </dgm:pt>
    <dgm:pt modelId="{9AFFE0AF-2602-42CE-839F-99E3FA20C94C}" type="pres">
      <dgm:prSet presAssocID="{D2410035-154F-4005-8D5F-D41CB1D2C88D}" presName="header" presStyleLbl="node1" presStyleIdx="5" presStyleCnt="6" custScaleY="173890"/>
      <dgm:spPr/>
      <dgm:t>
        <a:bodyPr/>
        <a:lstStyle/>
        <a:p>
          <a:endParaRPr lang="ru-RU"/>
        </a:p>
      </dgm:t>
    </dgm:pt>
  </dgm:ptLst>
  <dgm:cxnLst>
    <dgm:cxn modelId="{48DBC4CB-709F-4B4A-A038-054803C7867A}" srcId="{993C8FFD-4857-4526-B631-95DE87E45201}" destId="{D2410035-154F-4005-8D5F-D41CB1D2C88D}" srcOrd="5" destOrd="0" parTransId="{46BE85CC-4510-4179-9E4E-5E3DBCCC7983}" sibTransId="{88A389F2-0B28-4B15-A057-70E4F1EFD004}"/>
    <dgm:cxn modelId="{9A8A3D92-044A-4C51-830B-4C9697F8FCA2}" srcId="{993C8FFD-4857-4526-B631-95DE87E45201}" destId="{1BAB0EC0-1010-4E78-8E09-C70F77DC9AF5}" srcOrd="1" destOrd="0" parTransId="{8C64701F-75CD-4221-B0B2-AFE1D47B70B7}" sibTransId="{19B2CBA6-ECB4-4AE4-8F99-7155BB350D23}"/>
    <dgm:cxn modelId="{0EAC0765-E7B9-4E64-8B3A-659A620416F1}" type="presOf" srcId="{993C8FFD-4857-4526-B631-95DE87E45201}" destId="{965AE0F0-652E-4483-AFD1-91FA9FB0D916}" srcOrd="0" destOrd="0" presId="urn:microsoft.com/office/officeart/2005/8/layout/lProcess1"/>
    <dgm:cxn modelId="{AA57025A-ABAC-4E93-8508-52A98A1E60A4}" srcId="{993C8FFD-4857-4526-B631-95DE87E45201}" destId="{A7E882D9-AACC-4790-871B-1E3E2FFF8B9F}" srcOrd="0" destOrd="0" parTransId="{82F7E32F-1134-4465-BFD9-BDA019CCCD0A}" sibTransId="{A986990F-9996-429A-BC32-5501DD331967}"/>
    <dgm:cxn modelId="{8B5BBC88-08ED-48E0-AFFC-081CB57F79D3}" type="presOf" srcId="{2962C76D-179A-4226-BC83-236874BD3AAF}" destId="{1F3E0D9F-3F3E-42A4-BEA8-7AFC37D63BE2}" srcOrd="0" destOrd="0" presId="urn:microsoft.com/office/officeart/2005/8/layout/lProcess1"/>
    <dgm:cxn modelId="{D070A217-15CF-4F7A-A792-7773E23F839D}" srcId="{993C8FFD-4857-4526-B631-95DE87E45201}" destId="{2962C76D-179A-4226-BC83-236874BD3AAF}" srcOrd="4" destOrd="0" parTransId="{DE6B15BA-E108-4318-98B3-814B71A7FEEE}" sibTransId="{E5F7F993-18BE-4CD2-A951-A95C8E8A3233}"/>
    <dgm:cxn modelId="{C60D5AE3-A15E-4C78-86B6-6E35929F8748}" type="presOf" srcId="{1BAB0EC0-1010-4E78-8E09-C70F77DC9AF5}" destId="{5B180B87-2FBB-40FA-9720-57FDD4846526}" srcOrd="0" destOrd="0" presId="urn:microsoft.com/office/officeart/2005/8/layout/lProcess1"/>
    <dgm:cxn modelId="{10A652DB-57E3-4D9F-BB6B-F64B6473EF5F}" srcId="{993C8FFD-4857-4526-B631-95DE87E45201}" destId="{0F8EF124-F211-4765-9ECC-6A37B6DAEA98}" srcOrd="3" destOrd="0" parTransId="{DC0D3B3B-6661-4E1A-AC33-82043AE933F4}" sibTransId="{D81F1FEB-01D7-4599-A063-4B67FAD1CAF8}"/>
    <dgm:cxn modelId="{088BCE88-0C20-4F03-8782-075BC7E82AB1}" srcId="{993C8FFD-4857-4526-B631-95DE87E45201}" destId="{8739F330-B0FE-4D5D-8B8A-A2A1B351E9D9}" srcOrd="2" destOrd="0" parTransId="{398B4734-E49E-4469-8C92-0F5E624EEEB9}" sibTransId="{72D7EC30-119D-4E07-AD4D-85328BC88688}"/>
    <dgm:cxn modelId="{24C19C4D-2989-4D48-AA24-837AF752BED7}" type="presOf" srcId="{0F8EF124-F211-4765-9ECC-6A37B6DAEA98}" destId="{D79458BE-B74B-4E16-9734-8EDA79237C8F}" srcOrd="0" destOrd="0" presId="urn:microsoft.com/office/officeart/2005/8/layout/lProcess1"/>
    <dgm:cxn modelId="{3C90923D-BD9F-4DA5-B5E1-D37DE57097F5}" type="presOf" srcId="{8739F330-B0FE-4D5D-8B8A-A2A1B351E9D9}" destId="{A0F7955E-57AB-416E-A2E7-E7C7130F41DB}" srcOrd="0" destOrd="0" presId="urn:microsoft.com/office/officeart/2005/8/layout/lProcess1"/>
    <dgm:cxn modelId="{F54BBA4E-AB47-441E-8232-29086785A9C9}" type="presOf" srcId="{D2410035-154F-4005-8D5F-D41CB1D2C88D}" destId="{9AFFE0AF-2602-42CE-839F-99E3FA20C94C}" srcOrd="0" destOrd="0" presId="urn:microsoft.com/office/officeart/2005/8/layout/lProcess1"/>
    <dgm:cxn modelId="{32CDE566-3CFA-4692-832A-FB4563FF4723}" type="presOf" srcId="{A7E882D9-AACC-4790-871B-1E3E2FFF8B9F}" destId="{EF4F4139-E6D2-4756-9B2A-476145D70948}" srcOrd="0" destOrd="0" presId="urn:microsoft.com/office/officeart/2005/8/layout/lProcess1"/>
    <dgm:cxn modelId="{FB743A34-4CD2-4A52-9172-493FE17F9F21}" type="presParOf" srcId="{965AE0F0-652E-4483-AFD1-91FA9FB0D916}" destId="{2585A5FB-A720-403B-A736-1BF3BFACCD41}" srcOrd="0" destOrd="0" presId="urn:microsoft.com/office/officeart/2005/8/layout/lProcess1"/>
    <dgm:cxn modelId="{6A996206-5CD7-457D-ADF5-DAD86552C16A}" type="presParOf" srcId="{2585A5FB-A720-403B-A736-1BF3BFACCD41}" destId="{EF4F4139-E6D2-4756-9B2A-476145D70948}" srcOrd="0" destOrd="0" presId="urn:microsoft.com/office/officeart/2005/8/layout/lProcess1"/>
    <dgm:cxn modelId="{6C19A915-8057-48CB-862F-939BB1838B42}" type="presParOf" srcId="{965AE0F0-652E-4483-AFD1-91FA9FB0D916}" destId="{0205DAE2-2C1C-42BE-8ECD-E4BBA0978E70}" srcOrd="1" destOrd="0" presId="urn:microsoft.com/office/officeart/2005/8/layout/lProcess1"/>
    <dgm:cxn modelId="{07026305-F7B6-4E03-9EC1-5A0BEEF9762A}" type="presParOf" srcId="{965AE0F0-652E-4483-AFD1-91FA9FB0D916}" destId="{4AED2C50-DF3B-4707-BB7B-56A6C38C2562}" srcOrd="2" destOrd="0" presId="urn:microsoft.com/office/officeart/2005/8/layout/lProcess1"/>
    <dgm:cxn modelId="{E771A46C-78B3-4EEC-8762-AC105D76C231}" type="presParOf" srcId="{4AED2C50-DF3B-4707-BB7B-56A6C38C2562}" destId="{5B180B87-2FBB-40FA-9720-57FDD4846526}" srcOrd="0" destOrd="0" presId="urn:microsoft.com/office/officeart/2005/8/layout/lProcess1"/>
    <dgm:cxn modelId="{3AD29DB4-4FD4-42AB-A62D-2DF2CB2D983B}" type="presParOf" srcId="{965AE0F0-652E-4483-AFD1-91FA9FB0D916}" destId="{F105EAEB-42E7-46F9-AE8D-7BA8B820F5A3}" srcOrd="3" destOrd="0" presId="urn:microsoft.com/office/officeart/2005/8/layout/lProcess1"/>
    <dgm:cxn modelId="{6B0535F7-2970-48E6-A035-7A72F8769605}" type="presParOf" srcId="{965AE0F0-652E-4483-AFD1-91FA9FB0D916}" destId="{108AA4EA-82F6-4BFF-BCE9-D0D50A0B9435}" srcOrd="4" destOrd="0" presId="urn:microsoft.com/office/officeart/2005/8/layout/lProcess1"/>
    <dgm:cxn modelId="{B31B14F8-DAF0-46BB-B988-CFD9D8C66F25}" type="presParOf" srcId="{108AA4EA-82F6-4BFF-BCE9-D0D50A0B9435}" destId="{A0F7955E-57AB-416E-A2E7-E7C7130F41DB}" srcOrd="0" destOrd="0" presId="urn:microsoft.com/office/officeart/2005/8/layout/lProcess1"/>
    <dgm:cxn modelId="{6129C80C-0151-487B-A710-7F4AFB7CA442}" type="presParOf" srcId="{965AE0F0-652E-4483-AFD1-91FA9FB0D916}" destId="{666EED1F-67DA-4C4E-A436-0738D8F203B3}" srcOrd="5" destOrd="0" presId="urn:microsoft.com/office/officeart/2005/8/layout/lProcess1"/>
    <dgm:cxn modelId="{3116AD1F-7480-427C-9422-3CC1468E0FB9}" type="presParOf" srcId="{965AE0F0-652E-4483-AFD1-91FA9FB0D916}" destId="{E8AC2CB9-4491-46DF-B945-0FCA81B8E4F4}" srcOrd="6" destOrd="0" presId="urn:microsoft.com/office/officeart/2005/8/layout/lProcess1"/>
    <dgm:cxn modelId="{1A938F7C-A231-4568-B9F7-F64F52A0780E}" type="presParOf" srcId="{E8AC2CB9-4491-46DF-B945-0FCA81B8E4F4}" destId="{D79458BE-B74B-4E16-9734-8EDA79237C8F}" srcOrd="0" destOrd="0" presId="urn:microsoft.com/office/officeart/2005/8/layout/lProcess1"/>
    <dgm:cxn modelId="{CE5E09AD-876F-4F33-8242-293B2D93C940}" type="presParOf" srcId="{965AE0F0-652E-4483-AFD1-91FA9FB0D916}" destId="{1E490703-BC0A-4624-AB49-CB44AEC39E98}" srcOrd="7" destOrd="0" presId="urn:microsoft.com/office/officeart/2005/8/layout/lProcess1"/>
    <dgm:cxn modelId="{13C57616-8CEF-4DAC-B94A-0F9CD1D44EF1}" type="presParOf" srcId="{965AE0F0-652E-4483-AFD1-91FA9FB0D916}" destId="{3587E9F1-9DBD-40F4-89CF-71F15354EEE5}" srcOrd="8" destOrd="0" presId="urn:microsoft.com/office/officeart/2005/8/layout/lProcess1"/>
    <dgm:cxn modelId="{80D20019-8B53-4B9F-B745-205ADE7C5CF5}" type="presParOf" srcId="{3587E9F1-9DBD-40F4-89CF-71F15354EEE5}" destId="{1F3E0D9F-3F3E-42A4-BEA8-7AFC37D63BE2}" srcOrd="0" destOrd="0" presId="urn:microsoft.com/office/officeart/2005/8/layout/lProcess1"/>
    <dgm:cxn modelId="{BE72C26E-3975-434A-82CD-1F441F931DE2}" type="presParOf" srcId="{965AE0F0-652E-4483-AFD1-91FA9FB0D916}" destId="{15F0B672-A0DE-4F0D-B033-933BD2A536B8}" srcOrd="9" destOrd="0" presId="urn:microsoft.com/office/officeart/2005/8/layout/lProcess1"/>
    <dgm:cxn modelId="{67E56F34-1794-443D-897A-1003F3FF5619}" type="presParOf" srcId="{965AE0F0-652E-4483-AFD1-91FA9FB0D916}" destId="{2C525C82-214C-4C66-B6EB-E977686C689F}" srcOrd="10" destOrd="0" presId="urn:microsoft.com/office/officeart/2005/8/layout/lProcess1"/>
    <dgm:cxn modelId="{2F745491-2F82-4A90-B7BF-9A34FE0F0FA6}" type="presParOf" srcId="{2C525C82-214C-4C66-B6EB-E977686C689F}" destId="{9AFFE0AF-2602-42CE-839F-99E3FA20C94C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37F42-8DB4-4526-8666-ED28DF91E589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78A59-6B33-4D32-ACC5-0290CF422708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Национальный состав</a:t>
          </a:r>
          <a:endParaRPr lang="ru-RU" sz="2000" dirty="0">
            <a:solidFill>
              <a:srgbClr val="111111"/>
            </a:solidFill>
          </a:endParaRPr>
        </a:p>
      </dgm:t>
    </dgm:pt>
    <dgm:pt modelId="{6DDBB573-947E-4F9C-AB69-C94CE769F974}" type="parTrans" cxnId="{3FE454B7-E106-4E73-A487-DD19A694819D}">
      <dgm:prSet/>
      <dgm:spPr/>
      <dgm:t>
        <a:bodyPr/>
        <a:lstStyle/>
        <a:p>
          <a:endParaRPr lang="ru-RU" sz="2000"/>
        </a:p>
      </dgm:t>
    </dgm:pt>
    <dgm:pt modelId="{4A16DCB3-7033-4EAE-92F5-DD2FEC77837E}" type="sibTrans" cxnId="{3FE454B7-E106-4E73-A487-DD19A694819D}">
      <dgm:prSet/>
      <dgm:spPr/>
      <dgm:t>
        <a:bodyPr/>
        <a:lstStyle/>
        <a:p>
          <a:endParaRPr lang="ru-RU" sz="2000"/>
        </a:p>
      </dgm:t>
    </dgm:pt>
    <dgm:pt modelId="{4C6BD222-B24D-4FD2-8F72-E207DF990653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Языковые семьи. Культурно-исторические особенности народов.</a:t>
          </a:r>
          <a:endParaRPr lang="ru-RU" sz="2000" dirty="0">
            <a:solidFill>
              <a:srgbClr val="111111"/>
            </a:solidFill>
          </a:endParaRPr>
        </a:p>
      </dgm:t>
    </dgm:pt>
    <dgm:pt modelId="{5AC9C408-D376-4DAB-8AD3-86DE5746DA0A}" type="parTrans" cxnId="{67677AA1-AF78-49AC-8A67-3DCE97973D40}">
      <dgm:prSet/>
      <dgm:spPr/>
      <dgm:t>
        <a:bodyPr/>
        <a:lstStyle/>
        <a:p>
          <a:endParaRPr lang="ru-RU" sz="2000"/>
        </a:p>
      </dgm:t>
    </dgm:pt>
    <dgm:pt modelId="{FDDDC214-8882-4326-AF63-46F9F1DD7750}" type="sibTrans" cxnId="{67677AA1-AF78-49AC-8A67-3DCE97973D40}">
      <dgm:prSet/>
      <dgm:spPr/>
      <dgm:t>
        <a:bodyPr/>
        <a:lstStyle/>
        <a:p>
          <a:endParaRPr lang="ru-RU" sz="2000"/>
        </a:p>
      </dgm:t>
    </dgm:pt>
    <dgm:pt modelId="{727B8B05-34EB-4570-AAE8-D804296BD600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Религиозный состав</a:t>
          </a:r>
          <a:endParaRPr lang="ru-RU" sz="2000" dirty="0">
            <a:solidFill>
              <a:srgbClr val="111111"/>
            </a:solidFill>
          </a:endParaRPr>
        </a:p>
      </dgm:t>
    </dgm:pt>
    <dgm:pt modelId="{4BB6F9E0-64E4-4637-A4F2-7A978187D06D}" type="parTrans" cxnId="{08E76E48-F645-4D4C-BCA8-CB704DAEF0AA}">
      <dgm:prSet/>
      <dgm:spPr/>
      <dgm:t>
        <a:bodyPr/>
        <a:lstStyle/>
        <a:p>
          <a:endParaRPr lang="ru-RU" sz="2000"/>
        </a:p>
      </dgm:t>
    </dgm:pt>
    <dgm:pt modelId="{8C6EF525-A61C-43E7-9F79-D05610C49A03}" type="sibTrans" cxnId="{08E76E48-F645-4D4C-BCA8-CB704DAEF0AA}">
      <dgm:prSet/>
      <dgm:spPr/>
      <dgm:t>
        <a:bodyPr/>
        <a:lstStyle/>
        <a:p>
          <a:endParaRPr lang="ru-RU" sz="2000"/>
        </a:p>
      </dgm:t>
    </dgm:pt>
    <dgm:pt modelId="{F2BBE225-E96B-4D80-96F4-BD55A0966FA8}" type="pres">
      <dgm:prSet presAssocID="{56B37F42-8DB4-4526-8666-ED28DF91E5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A2CCB-8B7F-4B70-8B0A-36BB7AA86922}" type="pres">
      <dgm:prSet presAssocID="{74C78A59-6B33-4D32-ACC5-0290CF422708}" presName="parentLin" presStyleCnt="0"/>
      <dgm:spPr/>
    </dgm:pt>
    <dgm:pt modelId="{ED5E80C9-9191-40D0-BF3E-5B3234448767}" type="pres">
      <dgm:prSet presAssocID="{74C78A59-6B33-4D32-ACC5-0290CF4227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485105-27CC-4705-9760-1712B8E7FC3D}" type="pres">
      <dgm:prSet presAssocID="{74C78A59-6B33-4D32-ACC5-0290CF4227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F189-A99B-4CF5-9454-4C1E28261C21}" type="pres">
      <dgm:prSet presAssocID="{74C78A59-6B33-4D32-ACC5-0290CF422708}" presName="negativeSpace" presStyleCnt="0"/>
      <dgm:spPr/>
    </dgm:pt>
    <dgm:pt modelId="{AB76B07E-F6E1-40A0-B056-39EC4B92DF83}" type="pres">
      <dgm:prSet presAssocID="{74C78A59-6B33-4D32-ACC5-0290CF422708}" presName="childText" presStyleLbl="conFgAcc1" presStyleIdx="0" presStyleCnt="3">
        <dgm:presLayoutVars>
          <dgm:bulletEnabled val="1"/>
        </dgm:presLayoutVars>
      </dgm:prSet>
      <dgm:spPr/>
    </dgm:pt>
    <dgm:pt modelId="{F4AA3E1C-605A-49B2-8C58-D49B4E329CD9}" type="pres">
      <dgm:prSet presAssocID="{4A16DCB3-7033-4EAE-92F5-DD2FEC77837E}" presName="spaceBetweenRectangles" presStyleCnt="0"/>
      <dgm:spPr/>
    </dgm:pt>
    <dgm:pt modelId="{FE8859F5-C824-4E45-8B5D-F89C23A75EF1}" type="pres">
      <dgm:prSet presAssocID="{4C6BD222-B24D-4FD2-8F72-E207DF990653}" presName="parentLin" presStyleCnt="0"/>
      <dgm:spPr/>
    </dgm:pt>
    <dgm:pt modelId="{AF25C997-505D-4EBE-886E-4383F8C8FC60}" type="pres">
      <dgm:prSet presAssocID="{4C6BD222-B24D-4FD2-8F72-E207DF9906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CC60D5-C4F6-4425-982C-3622DEC43E4C}" type="pres">
      <dgm:prSet presAssocID="{4C6BD222-B24D-4FD2-8F72-E207DF9906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0477-F6D8-4019-9D06-3732ABA05BF5}" type="pres">
      <dgm:prSet presAssocID="{4C6BD222-B24D-4FD2-8F72-E207DF990653}" presName="negativeSpace" presStyleCnt="0"/>
      <dgm:spPr/>
    </dgm:pt>
    <dgm:pt modelId="{DBEC1E80-CA78-489C-8DCE-46227490DF7B}" type="pres">
      <dgm:prSet presAssocID="{4C6BD222-B24D-4FD2-8F72-E207DF990653}" presName="childText" presStyleLbl="conFgAcc1" presStyleIdx="1" presStyleCnt="3">
        <dgm:presLayoutVars>
          <dgm:bulletEnabled val="1"/>
        </dgm:presLayoutVars>
      </dgm:prSet>
      <dgm:spPr/>
    </dgm:pt>
    <dgm:pt modelId="{06C4AB3F-8B2B-448B-A7C1-7AB9AD9500A7}" type="pres">
      <dgm:prSet presAssocID="{FDDDC214-8882-4326-AF63-46F9F1DD7750}" presName="spaceBetweenRectangles" presStyleCnt="0"/>
      <dgm:spPr/>
    </dgm:pt>
    <dgm:pt modelId="{EA3EC95C-FA03-47CA-91E4-9949E8F2EB23}" type="pres">
      <dgm:prSet presAssocID="{727B8B05-34EB-4570-AAE8-D804296BD600}" presName="parentLin" presStyleCnt="0"/>
      <dgm:spPr/>
    </dgm:pt>
    <dgm:pt modelId="{3FAED0E9-42A5-47F4-B432-7998FB3F39B6}" type="pres">
      <dgm:prSet presAssocID="{727B8B05-34EB-4570-AAE8-D804296BD6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D40FC23-C24F-4B65-B38D-49C554F6A689}" type="pres">
      <dgm:prSet presAssocID="{727B8B05-34EB-4570-AAE8-D804296BD6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9B75-764B-48DC-8672-B57F1E03487A}" type="pres">
      <dgm:prSet presAssocID="{727B8B05-34EB-4570-AAE8-D804296BD600}" presName="negativeSpace" presStyleCnt="0"/>
      <dgm:spPr/>
    </dgm:pt>
    <dgm:pt modelId="{9F0C61BF-65E4-478B-A092-5C63836AB03D}" type="pres">
      <dgm:prSet presAssocID="{727B8B05-34EB-4570-AAE8-D804296BD6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0543C1-DF6F-4669-9138-8906CABFEE86}" type="presOf" srcId="{74C78A59-6B33-4D32-ACC5-0290CF422708}" destId="{C9485105-27CC-4705-9760-1712B8E7FC3D}" srcOrd="1" destOrd="0" presId="urn:microsoft.com/office/officeart/2005/8/layout/list1"/>
    <dgm:cxn modelId="{67677AA1-AF78-49AC-8A67-3DCE97973D40}" srcId="{56B37F42-8DB4-4526-8666-ED28DF91E589}" destId="{4C6BD222-B24D-4FD2-8F72-E207DF990653}" srcOrd="1" destOrd="0" parTransId="{5AC9C408-D376-4DAB-8AD3-86DE5746DA0A}" sibTransId="{FDDDC214-8882-4326-AF63-46F9F1DD7750}"/>
    <dgm:cxn modelId="{08E76E48-F645-4D4C-BCA8-CB704DAEF0AA}" srcId="{56B37F42-8DB4-4526-8666-ED28DF91E589}" destId="{727B8B05-34EB-4570-AAE8-D804296BD600}" srcOrd="2" destOrd="0" parTransId="{4BB6F9E0-64E4-4637-A4F2-7A978187D06D}" sibTransId="{8C6EF525-A61C-43E7-9F79-D05610C49A03}"/>
    <dgm:cxn modelId="{BB72B92F-74DC-42DA-AD92-BBC34333EEC8}" type="presOf" srcId="{56B37F42-8DB4-4526-8666-ED28DF91E589}" destId="{F2BBE225-E96B-4D80-96F4-BD55A0966FA8}" srcOrd="0" destOrd="0" presId="urn:microsoft.com/office/officeart/2005/8/layout/list1"/>
    <dgm:cxn modelId="{839CFB98-C325-4303-A327-C3CD9F9293B2}" type="presOf" srcId="{74C78A59-6B33-4D32-ACC5-0290CF422708}" destId="{ED5E80C9-9191-40D0-BF3E-5B3234448767}" srcOrd="0" destOrd="0" presId="urn:microsoft.com/office/officeart/2005/8/layout/list1"/>
    <dgm:cxn modelId="{BFE64B1F-846E-4558-B51D-884E69A0DBC7}" type="presOf" srcId="{4C6BD222-B24D-4FD2-8F72-E207DF990653}" destId="{AF25C997-505D-4EBE-886E-4383F8C8FC60}" srcOrd="0" destOrd="0" presId="urn:microsoft.com/office/officeart/2005/8/layout/list1"/>
    <dgm:cxn modelId="{3FE454B7-E106-4E73-A487-DD19A694819D}" srcId="{56B37F42-8DB4-4526-8666-ED28DF91E589}" destId="{74C78A59-6B33-4D32-ACC5-0290CF422708}" srcOrd="0" destOrd="0" parTransId="{6DDBB573-947E-4F9C-AB69-C94CE769F974}" sibTransId="{4A16DCB3-7033-4EAE-92F5-DD2FEC77837E}"/>
    <dgm:cxn modelId="{7EC8E9F6-B9AB-4D13-B139-93F972020617}" type="presOf" srcId="{727B8B05-34EB-4570-AAE8-D804296BD600}" destId="{CD40FC23-C24F-4B65-B38D-49C554F6A689}" srcOrd="1" destOrd="0" presId="urn:microsoft.com/office/officeart/2005/8/layout/list1"/>
    <dgm:cxn modelId="{D90F7E23-C8CD-43C2-964A-F9AE8E044FBF}" type="presOf" srcId="{727B8B05-34EB-4570-AAE8-D804296BD600}" destId="{3FAED0E9-42A5-47F4-B432-7998FB3F39B6}" srcOrd="0" destOrd="0" presId="urn:microsoft.com/office/officeart/2005/8/layout/list1"/>
    <dgm:cxn modelId="{5EB7E621-BB8B-4C4C-9A6F-D76729BDAC5D}" type="presOf" srcId="{4C6BD222-B24D-4FD2-8F72-E207DF990653}" destId="{A8CC60D5-C4F6-4425-982C-3622DEC43E4C}" srcOrd="1" destOrd="0" presId="urn:microsoft.com/office/officeart/2005/8/layout/list1"/>
    <dgm:cxn modelId="{4D0A675B-47ED-43F4-B59F-4896D2E36834}" type="presParOf" srcId="{F2BBE225-E96B-4D80-96F4-BD55A0966FA8}" destId="{B96A2CCB-8B7F-4B70-8B0A-36BB7AA86922}" srcOrd="0" destOrd="0" presId="urn:microsoft.com/office/officeart/2005/8/layout/list1"/>
    <dgm:cxn modelId="{920DF760-012B-473E-9928-98B3CDE94E50}" type="presParOf" srcId="{B96A2CCB-8B7F-4B70-8B0A-36BB7AA86922}" destId="{ED5E80C9-9191-40D0-BF3E-5B3234448767}" srcOrd="0" destOrd="0" presId="urn:microsoft.com/office/officeart/2005/8/layout/list1"/>
    <dgm:cxn modelId="{C10E3A8C-01E3-4B99-8C73-E409283F8BBE}" type="presParOf" srcId="{B96A2CCB-8B7F-4B70-8B0A-36BB7AA86922}" destId="{C9485105-27CC-4705-9760-1712B8E7FC3D}" srcOrd="1" destOrd="0" presId="urn:microsoft.com/office/officeart/2005/8/layout/list1"/>
    <dgm:cxn modelId="{312E3B8B-97BB-48FC-9B20-C309BC00D6AC}" type="presParOf" srcId="{F2BBE225-E96B-4D80-96F4-BD55A0966FA8}" destId="{AEB5F189-A99B-4CF5-9454-4C1E28261C21}" srcOrd="1" destOrd="0" presId="urn:microsoft.com/office/officeart/2005/8/layout/list1"/>
    <dgm:cxn modelId="{AD30440A-C162-4F2F-A209-9D486FB0F65E}" type="presParOf" srcId="{F2BBE225-E96B-4D80-96F4-BD55A0966FA8}" destId="{AB76B07E-F6E1-40A0-B056-39EC4B92DF83}" srcOrd="2" destOrd="0" presId="urn:microsoft.com/office/officeart/2005/8/layout/list1"/>
    <dgm:cxn modelId="{00433680-4B15-4959-9436-9FF8E48F8B3F}" type="presParOf" srcId="{F2BBE225-E96B-4D80-96F4-BD55A0966FA8}" destId="{F4AA3E1C-605A-49B2-8C58-D49B4E329CD9}" srcOrd="3" destOrd="0" presId="urn:microsoft.com/office/officeart/2005/8/layout/list1"/>
    <dgm:cxn modelId="{EB1682EF-2F6C-40DA-8DE7-06A5A141BC9E}" type="presParOf" srcId="{F2BBE225-E96B-4D80-96F4-BD55A0966FA8}" destId="{FE8859F5-C824-4E45-8B5D-F89C23A75EF1}" srcOrd="4" destOrd="0" presId="urn:microsoft.com/office/officeart/2005/8/layout/list1"/>
    <dgm:cxn modelId="{6935CE14-5D80-47AD-9090-9612C54E295E}" type="presParOf" srcId="{FE8859F5-C824-4E45-8B5D-F89C23A75EF1}" destId="{AF25C997-505D-4EBE-886E-4383F8C8FC60}" srcOrd="0" destOrd="0" presId="urn:microsoft.com/office/officeart/2005/8/layout/list1"/>
    <dgm:cxn modelId="{52622DB6-27DD-4885-82CC-C663A9965004}" type="presParOf" srcId="{FE8859F5-C824-4E45-8B5D-F89C23A75EF1}" destId="{A8CC60D5-C4F6-4425-982C-3622DEC43E4C}" srcOrd="1" destOrd="0" presId="urn:microsoft.com/office/officeart/2005/8/layout/list1"/>
    <dgm:cxn modelId="{0F314EFA-8C6B-46EA-B5C5-0D74BD6F94D0}" type="presParOf" srcId="{F2BBE225-E96B-4D80-96F4-BD55A0966FA8}" destId="{BD0A0477-F6D8-4019-9D06-3732ABA05BF5}" srcOrd="5" destOrd="0" presId="urn:microsoft.com/office/officeart/2005/8/layout/list1"/>
    <dgm:cxn modelId="{8682517E-D0DF-49B6-B10B-36B5475E82A1}" type="presParOf" srcId="{F2BBE225-E96B-4D80-96F4-BD55A0966FA8}" destId="{DBEC1E80-CA78-489C-8DCE-46227490DF7B}" srcOrd="6" destOrd="0" presId="urn:microsoft.com/office/officeart/2005/8/layout/list1"/>
    <dgm:cxn modelId="{3F7A69E0-69E1-452B-AFED-6612ED23F082}" type="presParOf" srcId="{F2BBE225-E96B-4D80-96F4-BD55A0966FA8}" destId="{06C4AB3F-8B2B-448B-A7C1-7AB9AD9500A7}" srcOrd="7" destOrd="0" presId="urn:microsoft.com/office/officeart/2005/8/layout/list1"/>
    <dgm:cxn modelId="{696B9D5C-D477-4DEF-98E6-1D3FA2A0DBCA}" type="presParOf" srcId="{F2BBE225-E96B-4D80-96F4-BD55A0966FA8}" destId="{EA3EC95C-FA03-47CA-91E4-9949E8F2EB23}" srcOrd="8" destOrd="0" presId="urn:microsoft.com/office/officeart/2005/8/layout/list1"/>
    <dgm:cxn modelId="{B0596314-917F-494E-B1ED-DB669BA94317}" type="presParOf" srcId="{EA3EC95C-FA03-47CA-91E4-9949E8F2EB23}" destId="{3FAED0E9-42A5-47F4-B432-7998FB3F39B6}" srcOrd="0" destOrd="0" presId="urn:microsoft.com/office/officeart/2005/8/layout/list1"/>
    <dgm:cxn modelId="{7C9E8CD2-5123-46B2-B97D-FD80E2DF403A}" type="presParOf" srcId="{EA3EC95C-FA03-47CA-91E4-9949E8F2EB23}" destId="{CD40FC23-C24F-4B65-B38D-49C554F6A689}" srcOrd="1" destOrd="0" presId="urn:microsoft.com/office/officeart/2005/8/layout/list1"/>
    <dgm:cxn modelId="{861E7552-542A-467F-BE94-DD56D33E5763}" type="presParOf" srcId="{F2BBE225-E96B-4D80-96F4-BD55A0966FA8}" destId="{73069B75-764B-48DC-8672-B57F1E03487A}" srcOrd="9" destOrd="0" presId="urn:microsoft.com/office/officeart/2005/8/layout/list1"/>
    <dgm:cxn modelId="{102BDD1D-8C77-45B5-9EB3-05A53B81582B}" type="presParOf" srcId="{F2BBE225-E96B-4D80-96F4-BD55A0966FA8}" destId="{9F0C61BF-65E4-478B-A092-5C63836AB0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B2B4D-4A28-4708-8B83-A08000066A3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F9D1B9-AAD3-445F-8FEA-47520354A856}">
      <dgm:prSet phldrT="[Текст]" custT="1"/>
      <dgm:spPr/>
      <dgm:t>
        <a:bodyPr/>
        <a:lstStyle/>
        <a:p>
          <a:r>
            <a:rPr lang="ru-RU" sz="2000" dirty="0" smtClean="0"/>
            <a:t>По сходству языков народы России объединены  в языковые семьи.</a:t>
          </a:r>
        </a:p>
        <a:p>
          <a:r>
            <a:rPr lang="ru-RU" sz="2000" dirty="0" smtClean="0"/>
            <a:t>                        В состав языковых семей входят языковые группы. </a:t>
          </a:r>
          <a:endParaRPr lang="ru-RU" sz="2000" dirty="0"/>
        </a:p>
      </dgm:t>
    </dgm:pt>
    <dgm:pt modelId="{33212BE7-1C13-4096-9D49-7605DD3F74A4}" type="parTrans" cxnId="{F4F71BBB-0F80-458D-A532-9E44248E9CFE}">
      <dgm:prSet/>
      <dgm:spPr/>
      <dgm:t>
        <a:bodyPr/>
        <a:lstStyle/>
        <a:p>
          <a:endParaRPr lang="ru-RU"/>
        </a:p>
      </dgm:t>
    </dgm:pt>
    <dgm:pt modelId="{F8253F48-3535-46C6-967A-40D4F818AEFB}" type="sibTrans" cxnId="{F4F71BBB-0F80-458D-A532-9E44248E9CFE}">
      <dgm:prSet/>
      <dgm:spPr/>
      <dgm:t>
        <a:bodyPr/>
        <a:lstStyle/>
        <a:p>
          <a:endParaRPr lang="ru-RU"/>
        </a:p>
      </dgm:t>
    </dgm:pt>
    <dgm:pt modelId="{CA30F9C3-35CD-4F74-B1F6-0812A8BA8B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Индоевропейская семья  </a:t>
          </a:r>
          <a:endParaRPr lang="ru-RU" sz="2000" dirty="0"/>
        </a:p>
      </dgm:t>
    </dgm:pt>
    <dgm:pt modelId="{C5820E05-8354-4369-9A2C-CA57DE649214}" type="parTrans" cxnId="{8DCBEDB1-473B-488D-8839-6307B9498C33}">
      <dgm:prSet/>
      <dgm:spPr/>
      <dgm:t>
        <a:bodyPr/>
        <a:lstStyle/>
        <a:p>
          <a:endParaRPr lang="ru-RU"/>
        </a:p>
      </dgm:t>
    </dgm:pt>
    <dgm:pt modelId="{68D824DE-1919-4C6A-9E42-C5729C3685C2}" type="sibTrans" cxnId="{8DCBEDB1-473B-488D-8839-6307B9498C33}">
      <dgm:prSet/>
      <dgm:spPr/>
      <dgm:t>
        <a:bodyPr/>
        <a:lstStyle/>
        <a:p>
          <a:endParaRPr lang="ru-RU"/>
        </a:p>
      </dgm:t>
    </dgm:pt>
    <dgm:pt modelId="{3A580929-B1B9-47CA-96ED-EE8E96EC824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 </a:t>
          </a:r>
          <a:r>
            <a:rPr lang="ru-RU" sz="2000" dirty="0" smtClean="0"/>
            <a:t>Эскимосско-алеутская семья </a:t>
          </a:r>
          <a:endParaRPr lang="ru-RU" sz="2000" dirty="0"/>
        </a:p>
      </dgm:t>
    </dgm:pt>
    <dgm:pt modelId="{AEDC8F12-677A-429E-93B0-3EF3F349E1A5}" type="parTrans" cxnId="{D9BB7B40-509F-41DD-BE64-209755FF29AC}">
      <dgm:prSet/>
      <dgm:spPr/>
      <dgm:t>
        <a:bodyPr/>
        <a:lstStyle/>
        <a:p>
          <a:endParaRPr lang="ru-RU"/>
        </a:p>
      </dgm:t>
    </dgm:pt>
    <dgm:pt modelId="{0982B385-AA61-448F-8D41-E3E348C3A5B9}" type="sibTrans" cxnId="{D9BB7B40-509F-41DD-BE64-209755FF29AC}">
      <dgm:prSet/>
      <dgm:spPr/>
      <dgm:t>
        <a:bodyPr/>
        <a:lstStyle/>
        <a:p>
          <a:endParaRPr lang="ru-RU"/>
        </a:p>
      </dgm:t>
    </dgm:pt>
    <dgm:pt modelId="{A7C1B16C-CCA6-4CB4-B153-A7F2A6D4F92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Картвельская семья  </a:t>
          </a:r>
          <a:endParaRPr lang="ru-RU" sz="2000" dirty="0"/>
        </a:p>
      </dgm:t>
    </dgm:pt>
    <dgm:pt modelId="{97281113-FA67-4C25-AA51-0AA99399F6F1}" type="parTrans" cxnId="{0747721B-D4E3-4320-A099-F3BD6136FFD0}">
      <dgm:prSet/>
      <dgm:spPr/>
      <dgm:t>
        <a:bodyPr/>
        <a:lstStyle/>
        <a:p>
          <a:endParaRPr lang="ru-RU"/>
        </a:p>
      </dgm:t>
    </dgm:pt>
    <dgm:pt modelId="{32F8705F-63FF-4A54-AFB0-A31DB282809F}" type="sibTrans" cxnId="{0747721B-D4E3-4320-A099-F3BD6136FFD0}">
      <dgm:prSet/>
      <dgm:spPr/>
      <dgm:t>
        <a:bodyPr/>
        <a:lstStyle/>
        <a:p>
          <a:endParaRPr lang="ru-RU"/>
        </a:p>
      </dgm:t>
    </dgm:pt>
    <dgm:pt modelId="{878F887A-FD3E-4C9E-8540-8E7FDA0DC7D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Северокавказская семья </a:t>
          </a:r>
          <a:endParaRPr lang="ru-RU" sz="2000" dirty="0"/>
        </a:p>
      </dgm:t>
    </dgm:pt>
    <dgm:pt modelId="{C39A6E51-7BC1-48FB-AE63-C20FC732B4BC}" type="parTrans" cxnId="{737B741D-7273-484A-8232-F8AF40C646E2}">
      <dgm:prSet/>
      <dgm:spPr/>
      <dgm:t>
        <a:bodyPr/>
        <a:lstStyle/>
        <a:p>
          <a:endParaRPr lang="ru-RU"/>
        </a:p>
      </dgm:t>
    </dgm:pt>
    <dgm:pt modelId="{789DBB47-571B-4B11-AE0B-85E6130128F7}" type="sibTrans" cxnId="{737B741D-7273-484A-8232-F8AF40C646E2}">
      <dgm:prSet/>
      <dgm:spPr/>
      <dgm:t>
        <a:bodyPr/>
        <a:lstStyle/>
        <a:p>
          <a:endParaRPr lang="ru-RU"/>
        </a:p>
      </dgm:t>
    </dgm:pt>
    <dgm:pt modelId="{236D8921-5FF1-4EFA-B922-EA49BC817CC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Уральско-юкагирская семья </a:t>
          </a:r>
          <a:endParaRPr lang="ru-RU" sz="2000" dirty="0"/>
        </a:p>
      </dgm:t>
    </dgm:pt>
    <dgm:pt modelId="{467B29C8-98BA-4E7A-B36A-3C69C0B148A8}" type="parTrans" cxnId="{D2140657-1B7E-4279-9981-4F4AE03E28F2}">
      <dgm:prSet/>
      <dgm:spPr/>
      <dgm:t>
        <a:bodyPr/>
        <a:lstStyle/>
        <a:p>
          <a:endParaRPr lang="ru-RU"/>
        </a:p>
      </dgm:t>
    </dgm:pt>
    <dgm:pt modelId="{47CB94FF-C001-4C40-B545-8D0A635D712F}" type="sibTrans" cxnId="{D2140657-1B7E-4279-9981-4F4AE03E28F2}">
      <dgm:prSet/>
      <dgm:spPr/>
      <dgm:t>
        <a:bodyPr/>
        <a:lstStyle/>
        <a:p>
          <a:endParaRPr lang="ru-RU"/>
        </a:p>
      </dgm:t>
    </dgm:pt>
    <dgm:pt modelId="{F572E214-023F-4E3A-A103-5332828B2B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Алтайская семья </a:t>
          </a:r>
          <a:endParaRPr lang="ru-RU" sz="2000" dirty="0"/>
        </a:p>
      </dgm:t>
    </dgm:pt>
    <dgm:pt modelId="{EBA54A37-3A76-40AC-BC79-36698736000E}" type="parTrans" cxnId="{A3A9224D-B0EF-4F07-8D3D-30580381F2CA}">
      <dgm:prSet/>
      <dgm:spPr/>
      <dgm:t>
        <a:bodyPr/>
        <a:lstStyle/>
        <a:p>
          <a:endParaRPr lang="ru-RU"/>
        </a:p>
      </dgm:t>
    </dgm:pt>
    <dgm:pt modelId="{537A5406-6E16-46BB-8A5F-9E6747B37ABF}" type="sibTrans" cxnId="{A3A9224D-B0EF-4F07-8D3D-30580381F2CA}">
      <dgm:prSet/>
      <dgm:spPr/>
      <dgm:t>
        <a:bodyPr/>
        <a:lstStyle/>
        <a:p>
          <a:endParaRPr lang="ru-RU"/>
        </a:p>
      </dgm:t>
    </dgm:pt>
    <dgm:pt modelId="{165F3029-0E83-4B3D-B3AC-2A8F5618A83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Чукотско-камчатская семья </a:t>
          </a:r>
          <a:endParaRPr lang="ru-RU" sz="2000" dirty="0"/>
        </a:p>
      </dgm:t>
    </dgm:pt>
    <dgm:pt modelId="{58743A52-6457-41B6-9794-D9EECFDE504A}" type="parTrans" cxnId="{2C447CB5-A396-4EEB-8597-59BF1686E733}">
      <dgm:prSet/>
      <dgm:spPr/>
      <dgm:t>
        <a:bodyPr/>
        <a:lstStyle/>
        <a:p>
          <a:endParaRPr lang="ru-RU"/>
        </a:p>
      </dgm:t>
    </dgm:pt>
    <dgm:pt modelId="{6D9AB655-9294-45E5-A0EA-EB6DBC7EFB0E}" type="sibTrans" cxnId="{2C447CB5-A396-4EEB-8597-59BF1686E733}">
      <dgm:prSet/>
      <dgm:spPr/>
      <dgm:t>
        <a:bodyPr/>
        <a:lstStyle/>
        <a:p>
          <a:endParaRPr lang="ru-RU"/>
        </a:p>
      </dgm:t>
    </dgm:pt>
    <dgm:pt modelId="{AC4DF715-ADD1-4D94-B447-B13F43821323}" type="pres">
      <dgm:prSet presAssocID="{F32B2B4D-4A28-4708-8B83-A08000066A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CE8030-C3B1-4EFF-B4D2-D68EA52FEB0D}" type="pres">
      <dgm:prSet presAssocID="{CAF9D1B9-AAD3-445F-8FEA-47520354A856}" presName="root1" presStyleCnt="0"/>
      <dgm:spPr/>
      <dgm:t>
        <a:bodyPr/>
        <a:lstStyle/>
        <a:p>
          <a:endParaRPr lang="ru-RU"/>
        </a:p>
      </dgm:t>
    </dgm:pt>
    <dgm:pt modelId="{34A85009-F029-4EC7-B452-FDC6654C3BAF}" type="pres">
      <dgm:prSet presAssocID="{CAF9D1B9-AAD3-445F-8FEA-47520354A856}" presName="LevelOneTextNode" presStyleLbl="node0" presStyleIdx="0" presStyleCnt="1" custScaleX="103590" custScaleY="615607" custLinFactNeighborX="-62636" custLinFactNeighborY="-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3CAB0-67DF-4F53-9616-87A2D1DDF6A4}" type="pres">
      <dgm:prSet presAssocID="{CAF9D1B9-AAD3-445F-8FEA-47520354A856}" presName="level2hierChild" presStyleCnt="0"/>
      <dgm:spPr/>
      <dgm:t>
        <a:bodyPr/>
        <a:lstStyle/>
        <a:p>
          <a:endParaRPr lang="ru-RU"/>
        </a:p>
      </dgm:t>
    </dgm:pt>
    <dgm:pt modelId="{6EFD1466-197E-4BFA-9E7A-909C09A25190}" type="pres">
      <dgm:prSet presAssocID="{C5820E05-8354-4369-9A2C-CA57DE64921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F10B7430-A117-48B5-8CAA-19CA0B78F413}" type="pres">
      <dgm:prSet presAssocID="{C5820E05-8354-4369-9A2C-CA57DE64921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89B032A-9AD3-48BC-ABF5-6A39B17FFF6A}" type="pres">
      <dgm:prSet presAssocID="{CA30F9C3-35CD-4F74-B1F6-0812A8BA8B49}" presName="root2" presStyleCnt="0"/>
      <dgm:spPr/>
      <dgm:t>
        <a:bodyPr/>
        <a:lstStyle/>
        <a:p>
          <a:endParaRPr lang="ru-RU"/>
        </a:p>
      </dgm:t>
    </dgm:pt>
    <dgm:pt modelId="{B2052514-2537-4C82-B64C-1A4F795E4C1C}" type="pres">
      <dgm:prSet presAssocID="{CA30F9C3-35CD-4F74-B1F6-0812A8BA8B49}" presName="LevelTwoTextNode" presStyleLbl="node2" presStyleIdx="0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A5DCB-7E08-4C26-9DE7-1325ACB3436E}" type="pres">
      <dgm:prSet presAssocID="{CA30F9C3-35CD-4F74-B1F6-0812A8BA8B49}" presName="level3hierChild" presStyleCnt="0"/>
      <dgm:spPr/>
      <dgm:t>
        <a:bodyPr/>
        <a:lstStyle/>
        <a:p>
          <a:endParaRPr lang="ru-RU"/>
        </a:p>
      </dgm:t>
    </dgm:pt>
    <dgm:pt modelId="{52CEAAD4-17D5-464A-AB04-36032CF31F03}" type="pres">
      <dgm:prSet presAssocID="{97281113-FA67-4C25-AA51-0AA99399F6F1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DEDDA71A-62D1-43D7-BAFD-C1CBB4138A55}" type="pres">
      <dgm:prSet presAssocID="{97281113-FA67-4C25-AA51-0AA99399F6F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5FC2FB3-4A5C-41DF-809C-91D28D8C6ABC}" type="pres">
      <dgm:prSet presAssocID="{A7C1B16C-CCA6-4CB4-B153-A7F2A6D4F92D}" presName="root2" presStyleCnt="0"/>
      <dgm:spPr/>
      <dgm:t>
        <a:bodyPr/>
        <a:lstStyle/>
        <a:p>
          <a:endParaRPr lang="ru-RU"/>
        </a:p>
      </dgm:t>
    </dgm:pt>
    <dgm:pt modelId="{4E75179F-6D08-4F32-911B-F16D162AF698}" type="pres">
      <dgm:prSet presAssocID="{A7C1B16C-CCA6-4CB4-B153-A7F2A6D4F92D}" presName="LevelTwoTextNode" presStyleLbl="node2" presStyleIdx="1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C8C69-97B0-4FDD-AABC-F9C5CA3E338E}" type="pres">
      <dgm:prSet presAssocID="{A7C1B16C-CCA6-4CB4-B153-A7F2A6D4F92D}" presName="level3hierChild" presStyleCnt="0"/>
      <dgm:spPr/>
      <dgm:t>
        <a:bodyPr/>
        <a:lstStyle/>
        <a:p>
          <a:endParaRPr lang="ru-RU"/>
        </a:p>
      </dgm:t>
    </dgm:pt>
    <dgm:pt modelId="{38EF6A3F-BBC8-4E1F-A977-33B349B8AD65}" type="pres">
      <dgm:prSet presAssocID="{C39A6E51-7BC1-48FB-AE63-C20FC732B4BC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0808FD74-A8ED-4F41-941E-9AAA19CD3D8E}" type="pres">
      <dgm:prSet presAssocID="{C39A6E51-7BC1-48FB-AE63-C20FC732B4B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C39DCDB-6C49-43E3-A1AB-849DC919EDEB}" type="pres">
      <dgm:prSet presAssocID="{878F887A-FD3E-4C9E-8540-8E7FDA0DC7D8}" presName="root2" presStyleCnt="0"/>
      <dgm:spPr/>
      <dgm:t>
        <a:bodyPr/>
        <a:lstStyle/>
        <a:p>
          <a:endParaRPr lang="ru-RU"/>
        </a:p>
      </dgm:t>
    </dgm:pt>
    <dgm:pt modelId="{AC42C725-F915-4D56-8D0D-D43387CA352C}" type="pres">
      <dgm:prSet presAssocID="{878F887A-FD3E-4C9E-8540-8E7FDA0DC7D8}" presName="LevelTwoTextNode" presStyleLbl="node2" presStyleIdx="2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FF170-FCD5-49CD-B598-2F497DBC8AC1}" type="pres">
      <dgm:prSet presAssocID="{878F887A-FD3E-4C9E-8540-8E7FDA0DC7D8}" presName="level3hierChild" presStyleCnt="0"/>
      <dgm:spPr/>
      <dgm:t>
        <a:bodyPr/>
        <a:lstStyle/>
        <a:p>
          <a:endParaRPr lang="ru-RU"/>
        </a:p>
      </dgm:t>
    </dgm:pt>
    <dgm:pt modelId="{D7C51F6E-D6DA-4433-990A-C8BB053F95DF}" type="pres">
      <dgm:prSet presAssocID="{467B29C8-98BA-4E7A-B36A-3C69C0B148A8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DAED363-5E68-488D-A2AC-65F2ED86DE46}" type="pres">
      <dgm:prSet presAssocID="{467B29C8-98BA-4E7A-B36A-3C69C0B148A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1E41FE5-30F7-41F5-B646-A83F9153DE56}" type="pres">
      <dgm:prSet presAssocID="{236D8921-5FF1-4EFA-B922-EA49BC817CCA}" presName="root2" presStyleCnt="0"/>
      <dgm:spPr/>
      <dgm:t>
        <a:bodyPr/>
        <a:lstStyle/>
        <a:p>
          <a:endParaRPr lang="ru-RU"/>
        </a:p>
      </dgm:t>
    </dgm:pt>
    <dgm:pt modelId="{5C858905-ED6A-4494-8E28-2C24ACD4E8E4}" type="pres">
      <dgm:prSet presAssocID="{236D8921-5FF1-4EFA-B922-EA49BC817CCA}" presName="LevelTwoTextNode" presStyleLbl="node2" presStyleIdx="3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1AC15-CCDD-4BC3-BA9C-9DFEC76221DD}" type="pres">
      <dgm:prSet presAssocID="{236D8921-5FF1-4EFA-B922-EA49BC817CCA}" presName="level3hierChild" presStyleCnt="0"/>
      <dgm:spPr/>
      <dgm:t>
        <a:bodyPr/>
        <a:lstStyle/>
        <a:p>
          <a:endParaRPr lang="ru-RU"/>
        </a:p>
      </dgm:t>
    </dgm:pt>
    <dgm:pt modelId="{6AFE53F3-84C5-454C-BC4A-8558AEEF2430}" type="pres">
      <dgm:prSet presAssocID="{EBA54A37-3A76-40AC-BC79-36698736000E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357A2A36-1D63-4CEA-9E37-583F48E2A648}" type="pres">
      <dgm:prSet presAssocID="{EBA54A37-3A76-40AC-BC79-36698736000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DD810D2-6922-44BA-BE6A-DD2C264774FD}" type="pres">
      <dgm:prSet presAssocID="{F572E214-023F-4E3A-A103-5332828B2BA2}" presName="root2" presStyleCnt="0"/>
      <dgm:spPr/>
      <dgm:t>
        <a:bodyPr/>
        <a:lstStyle/>
        <a:p>
          <a:endParaRPr lang="ru-RU"/>
        </a:p>
      </dgm:t>
    </dgm:pt>
    <dgm:pt modelId="{47CBD53B-6F4C-4F69-B627-9971108982FA}" type="pres">
      <dgm:prSet presAssocID="{F572E214-023F-4E3A-A103-5332828B2BA2}" presName="LevelTwoTextNode" presStyleLbl="node2" presStyleIdx="4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896EA-E0F1-41CF-9D50-2AB0C419887A}" type="pres">
      <dgm:prSet presAssocID="{F572E214-023F-4E3A-A103-5332828B2BA2}" presName="level3hierChild" presStyleCnt="0"/>
      <dgm:spPr/>
      <dgm:t>
        <a:bodyPr/>
        <a:lstStyle/>
        <a:p>
          <a:endParaRPr lang="ru-RU"/>
        </a:p>
      </dgm:t>
    </dgm:pt>
    <dgm:pt modelId="{126A28A9-F92F-4ADB-8BBD-F2C363FC37E9}" type="pres">
      <dgm:prSet presAssocID="{58743A52-6457-41B6-9794-D9EECFDE504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BF6F396F-522A-4AEE-B96C-B3EFD305B2B1}" type="pres">
      <dgm:prSet presAssocID="{58743A52-6457-41B6-9794-D9EECFDE504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935113A-48A3-4503-92C5-EDCF1E4C0236}" type="pres">
      <dgm:prSet presAssocID="{165F3029-0E83-4B3D-B3AC-2A8F5618A830}" presName="root2" presStyleCnt="0"/>
      <dgm:spPr/>
      <dgm:t>
        <a:bodyPr/>
        <a:lstStyle/>
        <a:p>
          <a:endParaRPr lang="ru-RU"/>
        </a:p>
      </dgm:t>
    </dgm:pt>
    <dgm:pt modelId="{98CF4786-37E0-4B08-8C37-C84A20C5471E}" type="pres">
      <dgm:prSet presAssocID="{165F3029-0E83-4B3D-B3AC-2A8F5618A830}" presName="LevelTwoTextNode" presStyleLbl="node2" presStyleIdx="5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340F5-8C67-4E0D-BE5C-ABB508D5E061}" type="pres">
      <dgm:prSet presAssocID="{165F3029-0E83-4B3D-B3AC-2A8F5618A830}" presName="level3hierChild" presStyleCnt="0"/>
      <dgm:spPr/>
      <dgm:t>
        <a:bodyPr/>
        <a:lstStyle/>
        <a:p>
          <a:endParaRPr lang="ru-RU"/>
        </a:p>
      </dgm:t>
    </dgm:pt>
    <dgm:pt modelId="{C80BCC31-42E3-44A8-B4ED-A3295D40E0FD}" type="pres">
      <dgm:prSet presAssocID="{AEDC8F12-677A-429E-93B0-3EF3F349E1A5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26EC73FE-3AED-4F79-AB02-BF22F9159283}" type="pres">
      <dgm:prSet presAssocID="{AEDC8F12-677A-429E-93B0-3EF3F349E1A5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8D91998-D7C9-4C37-9F60-836FB1EF881D}" type="pres">
      <dgm:prSet presAssocID="{3A580929-B1B9-47CA-96ED-EE8E96EC8241}" presName="root2" presStyleCnt="0"/>
      <dgm:spPr/>
      <dgm:t>
        <a:bodyPr/>
        <a:lstStyle/>
        <a:p>
          <a:endParaRPr lang="ru-RU"/>
        </a:p>
      </dgm:t>
    </dgm:pt>
    <dgm:pt modelId="{564559CF-8D0E-4915-86FD-EF15FD02E7F5}" type="pres">
      <dgm:prSet presAssocID="{3A580929-B1B9-47CA-96ED-EE8E96EC8241}" presName="LevelTwoTextNode" presStyleLbl="node2" presStyleIdx="6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C9657-F09E-4EBE-868A-B53DF86394FD}" type="pres">
      <dgm:prSet presAssocID="{3A580929-B1B9-47CA-96ED-EE8E96EC8241}" presName="level3hierChild" presStyleCnt="0"/>
      <dgm:spPr/>
      <dgm:t>
        <a:bodyPr/>
        <a:lstStyle/>
        <a:p>
          <a:endParaRPr lang="ru-RU"/>
        </a:p>
      </dgm:t>
    </dgm:pt>
  </dgm:ptLst>
  <dgm:cxnLst>
    <dgm:cxn modelId="{53A12950-4F71-4AE3-A8BC-093D0FCC74E1}" type="presOf" srcId="{EBA54A37-3A76-40AC-BC79-36698736000E}" destId="{357A2A36-1D63-4CEA-9E37-583F48E2A648}" srcOrd="1" destOrd="0" presId="urn:microsoft.com/office/officeart/2005/8/layout/hierarchy2"/>
    <dgm:cxn modelId="{44F446A2-1A56-494B-A4C7-694FA329919E}" type="presOf" srcId="{C39A6E51-7BC1-48FB-AE63-C20FC732B4BC}" destId="{0808FD74-A8ED-4F41-941E-9AAA19CD3D8E}" srcOrd="1" destOrd="0" presId="urn:microsoft.com/office/officeart/2005/8/layout/hierarchy2"/>
    <dgm:cxn modelId="{AEEB0D8A-3DD5-40C2-9D1A-FE692DDFA845}" type="presOf" srcId="{CA30F9C3-35CD-4F74-B1F6-0812A8BA8B49}" destId="{B2052514-2537-4C82-B64C-1A4F795E4C1C}" srcOrd="0" destOrd="0" presId="urn:microsoft.com/office/officeart/2005/8/layout/hierarchy2"/>
    <dgm:cxn modelId="{2C447CB5-A396-4EEB-8597-59BF1686E733}" srcId="{CAF9D1B9-AAD3-445F-8FEA-47520354A856}" destId="{165F3029-0E83-4B3D-B3AC-2A8F5618A830}" srcOrd="5" destOrd="0" parTransId="{58743A52-6457-41B6-9794-D9EECFDE504A}" sibTransId="{6D9AB655-9294-45E5-A0EA-EB6DBC7EFB0E}"/>
    <dgm:cxn modelId="{3A9B1F91-35D2-4D45-8CA5-729E60DB57B3}" type="presOf" srcId="{A7C1B16C-CCA6-4CB4-B153-A7F2A6D4F92D}" destId="{4E75179F-6D08-4F32-911B-F16D162AF698}" srcOrd="0" destOrd="0" presId="urn:microsoft.com/office/officeart/2005/8/layout/hierarchy2"/>
    <dgm:cxn modelId="{7FB841CA-9F4F-453B-8687-2EFF15585116}" type="presOf" srcId="{97281113-FA67-4C25-AA51-0AA99399F6F1}" destId="{DEDDA71A-62D1-43D7-BAFD-C1CBB4138A55}" srcOrd="1" destOrd="0" presId="urn:microsoft.com/office/officeart/2005/8/layout/hierarchy2"/>
    <dgm:cxn modelId="{8DCBEDB1-473B-488D-8839-6307B9498C33}" srcId="{CAF9D1B9-AAD3-445F-8FEA-47520354A856}" destId="{CA30F9C3-35CD-4F74-B1F6-0812A8BA8B49}" srcOrd="0" destOrd="0" parTransId="{C5820E05-8354-4369-9A2C-CA57DE649214}" sibTransId="{68D824DE-1919-4C6A-9E42-C5729C3685C2}"/>
    <dgm:cxn modelId="{DABBB47E-D601-4661-A287-001163012EA6}" type="presOf" srcId="{3A580929-B1B9-47CA-96ED-EE8E96EC8241}" destId="{564559CF-8D0E-4915-86FD-EF15FD02E7F5}" srcOrd="0" destOrd="0" presId="urn:microsoft.com/office/officeart/2005/8/layout/hierarchy2"/>
    <dgm:cxn modelId="{B5AC4D64-59CC-43DF-99D3-3079474C74B3}" type="presOf" srcId="{467B29C8-98BA-4E7A-B36A-3C69C0B148A8}" destId="{D7C51F6E-D6DA-4433-990A-C8BB053F95DF}" srcOrd="0" destOrd="0" presId="urn:microsoft.com/office/officeart/2005/8/layout/hierarchy2"/>
    <dgm:cxn modelId="{926E66C5-0F83-4857-A824-17DC64E6E4F6}" type="presOf" srcId="{EBA54A37-3A76-40AC-BC79-36698736000E}" destId="{6AFE53F3-84C5-454C-BC4A-8558AEEF2430}" srcOrd="0" destOrd="0" presId="urn:microsoft.com/office/officeart/2005/8/layout/hierarchy2"/>
    <dgm:cxn modelId="{A3A9224D-B0EF-4F07-8D3D-30580381F2CA}" srcId="{CAF9D1B9-AAD3-445F-8FEA-47520354A856}" destId="{F572E214-023F-4E3A-A103-5332828B2BA2}" srcOrd="4" destOrd="0" parTransId="{EBA54A37-3A76-40AC-BC79-36698736000E}" sibTransId="{537A5406-6E16-46BB-8A5F-9E6747B37ABF}"/>
    <dgm:cxn modelId="{D9BB7B40-509F-41DD-BE64-209755FF29AC}" srcId="{CAF9D1B9-AAD3-445F-8FEA-47520354A856}" destId="{3A580929-B1B9-47CA-96ED-EE8E96EC8241}" srcOrd="6" destOrd="0" parTransId="{AEDC8F12-677A-429E-93B0-3EF3F349E1A5}" sibTransId="{0982B385-AA61-448F-8D41-E3E348C3A5B9}"/>
    <dgm:cxn modelId="{2BC4682E-C2A0-42B2-861E-9D7E3B47A2A7}" type="presOf" srcId="{C39A6E51-7BC1-48FB-AE63-C20FC732B4BC}" destId="{38EF6A3F-BBC8-4E1F-A977-33B349B8AD65}" srcOrd="0" destOrd="0" presId="urn:microsoft.com/office/officeart/2005/8/layout/hierarchy2"/>
    <dgm:cxn modelId="{B0850DA8-662A-42D3-98D6-1F76834EAED8}" type="presOf" srcId="{236D8921-5FF1-4EFA-B922-EA49BC817CCA}" destId="{5C858905-ED6A-4494-8E28-2C24ACD4E8E4}" srcOrd="0" destOrd="0" presId="urn:microsoft.com/office/officeart/2005/8/layout/hierarchy2"/>
    <dgm:cxn modelId="{64D6BC20-6BF9-492B-AE62-A9CB336DD4A5}" type="presOf" srcId="{AEDC8F12-677A-429E-93B0-3EF3F349E1A5}" destId="{26EC73FE-3AED-4F79-AB02-BF22F9159283}" srcOrd="1" destOrd="0" presId="urn:microsoft.com/office/officeart/2005/8/layout/hierarchy2"/>
    <dgm:cxn modelId="{B6C68365-AC4C-49D2-8A4D-A209D653D560}" type="presOf" srcId="{58743A52-6457-41B6-9794-D9EECFDE504A}" destId="{126A28A9-F92F-4ADB-8BBD-F2C363FC37E9}" srcOrd="0" destOrd="0" presId="urn:microsoft.com/office/officeart/2005/8/layout/hierarchy2"/>
    <dgm:cxn modelId="{E374F28F-6E5A-4244-A7E7-BC24C2C4CEDB}" type="presOf" srcId="{F32B2B4D-4A28-4708-8B83-A08000066A38}" destId="{AC4DF715-ADD1-4D94-B447-B13F43821323}" srcOrd="0" destOrd="0" presId="urn:microsoft.com/office/officeart/2005/8/layout/hierarchy2"/>
    <dgm:cxn modelId="{ADC84BD5-EC1E-4097-A398-4F5310A6C9A3}" type="presOf" srcId="{AEDC8F12-677A-429E-93B0-3EF3F349E1A5}" destId="{C80BCC31-42E3-44A8-B4ED-A3295D40E0FD}" srcOrd="0" destOrd="0" presId="urn:microsoft.com/office/officeart/2005/8/layout/hierarchy2"/>
    <dgm:cxn modelId="{0747721B-D4E3-4320-A099-F3BD6136FFD0}" srcId="{CAF9D1B9-AAD3-445F-8FEA-47520354A856}" destId="{A7C1B16C-CCA6-4CB4-B153-A7F2A6D4F92D}" srcOrd="1" destOrd="0" parTransId="{97281113-FA67-4C25-AA51-0AA99399F6F1}" sibTransId="{32F8705F-63FF-4A54-AFB0-A31DB282809F}"/>
    <dgm:cxn modelId="{326A7826-47DA-4CF5-AC33-B5E406FE948C}" type="presOf" srcId="{878F887A-FD3E-4C9E-8540-8E7FDA0DC7D8}" destId="{AC42C725-F915-4D56-8D0D-D43387CA352C}" srcOrd="0" destOrd="0" presId="urn:microsoft.com/office/officeart/2005/8/layout/hierarchy2"/>
    <dgm:cxn modelId="{F4F71BBB-0F80-458D-A532-9E44248E9CFE}" srcId="{F32B2B4D-4A28-4708-8B83-A08000066A38}" destId="{CAF9D1B9-AAD3-445F-8FEA-47520354A856}" srcOrd="0" destOrd="0" parTransId="{33212BE7-1C13-4096-9D49-7605DD3F74A4}" sibTransId="{F8253F48-3535-46C6-967A-40D4F818AEFB}"/>
    <dgm:cxn modelId="{53B45E0D-591B-4513-A6F4-2D9E6CC20D1D}" type="presOf" srcId="{97281113-FA67-4C25-AA51-0AA99399F6F1}" destId="{52CEAAD4-17D5-464A-AB04-36032CF31F03}" srcOrd="0" destOrd="0" presId="urn:microsoft.com/office/officeart/2005/8/layout/hierarchy2"/>
    <dgm:cxn modelId="{D2140657-1B7E-4279-9981-4F4AE03E28F2}" srcId="{CAF9D1B9-AAD3-445F-8FEA-47520354A856}" destId="{236D8921-5FF1-4EFA-B922-EA49BC817CCA}" srcOrd="3" destOrd="0" parTransId="{467B29C8-98BA-4E7A-B36A-3C69C0B148A8}" sibTransId="{47CB94FF-C001-4C40-B545-8D0A635D712F}"/>
    <dgm:cxn modelId="{38891349-3CF7-4A77-A68F-493F1BE983C1}" type="presOf" srcId="{CAF9D1B9-AAD3-445F-8FEA-47520354A856}" destId="{34A85009-F029-4EC7-B452-FDC6654C3BAF}" srcOrd="0" destOrd="0" presId="urn:microsoft.com/office/officeart/2005/8/layout/hierarchy2"/>
    <dgm:cxn modelId="{BDBF4000-CE8F-4E53-A8A0-BC917B58C5F6}" type="presOf" srcId="{467B29C8-98BA-4E7A-B36A-3C69C0B148A8}" destId="{CDAED363-5E68-488D-A2AC-65F2ED86DE46}" srcOrd="1" destOrd="0" presId="urn:microsoft.com/office/officeart/2005/8/layout/hierarchy2"/>
    <dgm:cxn modelId="{A6C30C45-40D6-4EA1-9C2C-964FFA37EEDC}" type="presOf" srcId="{C5820E05-8354-4369-9A2C-CA57DE649214}" destId="{F10B7430-A117-48B5-8CAA-19CA0B78F413}" srcOrd="1" destOrd="0" presId="urn:microsoft.com/office/officeart/2005/8/layout/hierarchy2"/>
    <dgm:cxn modelId="{B9540358-ACFE-4A68-90DC-8673A6197C2E}" type="presOf" srcId="{165F3029-0E83-4B3D-B3AC-2A8F5618A830}" destId="{98CF4786-37E0-4B08-8C37-C84A20C5471E}" srcOrd="0" destOrd="0" presId="urn:microsoft.com/office/officeart/2005/8/layout/hierarchy2"/>
    <dgm:cxn modelId="{F1D0F387-619D-4268-B046-D8B1676E31D0}" type="presOf" srcId="{F572E214-023F-4E3A-A103-5332828B2BA2}" destId="{47CBD53B-6F4C-4F69-B627-9971108982FA}" srcOrd="0" destOrd="0" presId="urn:microsoft.com/office/officeart/2005/8/layout/hierarchy2"/>
    <dgm:cxn modelId="{737B741D-7273-484A-8232-F8AF40C646E2}" srcId="{CAF9D1B9-AAD3-445F-8FEA-47520354A856}" destId="{878F887A-FD3E-4C9E-8540-8E7FDA0DC7D8}" srcOrd="2" destOrd="0" parTransId="{C39A6E51-7BC1-48FB-AE63-C20FC732B4BC}" sibTransId="{789DBB47-571B-4B11-AE0B-85E6130128F7}"/>
    <dgm:cxn modelId="{A7571573-F42F-4FFA-9F81-90A6B757D262}" type="presOf" srcId="{58743A52-6457-41B6-9794-D9EECFDE504A}" destId="{BF6F396F-522A-4AEE-B96C-B3EFD305B2B1}" srcOrd="1" destOrd="0" presId="urn:microsoft.com/office/officeart/2005/8/layout/hierarchy2"/>
    <dgm:cxn modelId="{0FD782C8-B91D-4E5D-9BE8-264054B09C84}" type="presOf" srcId="{C5820E05-8354-4369-9A2C-CA57DE649214}" destId="{6EFD1466-197E-4BFA-9E7A-909C09A25190}" srcOrd="0" destOrd="0" presId="urn:microsoft.com/office/officeart/2005/8/layout/hierarchy2"/>
    <dgm:cxn modelId="{F1C2505C-710D-4C13-8E90-AE9BD2990C50}" type="presParOf" srcId="{AC4DF715-ADD1-4D94-B447-B13F43821323}" destId="{3ECE8030-C3B1-4EFF-B4D2-D68EA52FEB0D}" srcOrd="0" destOrd="0" presId="urn:microsoft.com/office/officeart/2005/8/layout/hierarchy2"/>
    <dgm:cxn modelId="{6B008F2B-BAF2-458A-A0D7-AFFCB9508D13}" type="presParOf" srcId="{3ECE8030-C3B1-4EFF-B4D2-D68EA52FEB0D}" destId="{34A85009-F029-4EC7-B452-FDC6654C3BAF}" srcOrd="0" destOrd="0" presId="urn:microsoft.com/office/officeart/2005/8/layout/hierarchy2"/>
    <dgm:cxn modelId="{B96B7F77-D061-4906-BF9B-47C1862D1E13}" type="presParOf" srcId="{3ECE8030-C3B1-4EFF-B4D2-D68EA52FEB0D}" destId="{A813CAB0-67DF-4F53-9616-87A2D1DDF6A4}" srcOrd="1" destOrd="0" presId="urn:microsoft.com/office/officeart/2005/8/layout/hierarchy2"/>
    <dgm:cxn modelId="{E30B76CA-661B-441F-BDF7-B841C6B38906}" type="presParOf" srcId="{A813CAB0-67DF-4F53-9616-87A2D1DDF6A4}" destId="{6EFD1466-197E-4BFA-9E7A-909C09A25190}" srcOrd="0" destOrd="0" presId="urn:microsoft.com/office/officeart/2005/8/layout/hierarchy2"/>
    <dgm:cxn modelId="{9B583D64-4BCB-4252-9FFD-2C7A1C3179F5}" type="presParOf" srcId="{6EFD1466-197E-4BFA-9E7A-909C09A25190}" destId="{F10B7430-A117-48B5-8CAA-19CA0B78F413}" srcOrd="0" destOrd="0" presId="urn:microsoft.com/office/officeart/2005/8/layout/hierarchy2"/>
    <dgm:cxn modelId="{D2EDAFD0-E556-4EBA-8C07-5524A8B67FEE}" type="presParOf" srcId="{A813CAB0-67DF-4F53-9616-87A2D1DDF6A4}" destId="{A89B032A-9AD3-48BC-ABF5-6A39B17FFF6A}" srcOrd="1" destOrd="0" presId="urn:microsoft.com/office/officeart/2005/8/layout/hierarchy2"/>
    <dgm:cxn modelId="{45A9456F-05F8-409F-8F6D-8587EA16FFE2}" type="presParOf" srcId="{A89B032A-9AD3-48BC-ABF5-6A39B17FFF6A}" destId="{B2052514-2537-4C82-B64C-1A4F795E4C1C}" srcOrd="0" destOrd="0" presId="urn:microsoft.com/office/officeart/2005/8/layout/hierarchy2"/>
    <dgm:cxn modelId="{3F534AD4-B8C8-4582-B14F-3EFC59CF5083}" type="presParOf" srcId="{A89B032A-9AD3-48BC-ABF5-6A39B17FFF6A}" destId="{88EA5DCB-7E08-4C26-9DE7-1325ACB3436E}" srcOrd="1" destOrd="0" presId="urn:microsoft.com/office/officeart/2005/8/layout/hierarchy2"/>
    <dgm:cxn modelId="{704CF61D-5F59-48A9-8627-D451D90AB5C5}" type="presParOf" srcId="{A813CAB0-67DF-4F53-9616-87A2D1DDF6A4}" destId="{52CEAAD4-17D5-464A-AB04-36032CF31F03}" srcOrd="2" destOrd="0" presId="urn:microsoft.com/office/officeart/2005/8/layout/hierarchy2"/>
    <dgm:cxn modelId="{E8CFD659-8909-4519-8A5B-1F5BA72AC8F9}" type="presParOf" srcId="{52CEAAD4-17D5-464A-AB04-36032CF31F03}" destId="{DEDDA71A-62D1-43D7-BAFD-C1CBB4138A55}" srcOrd="0" destOrd="0" presId="urn:microsoft.com/office/officeart/2005/8/layout/hierarchy2"/>
    <dgm:cxn modelId="{978B4A2E-8E78-4A56-BB9C-6835447E950F}" type="presParOf" srcId="{A813CAB0-67DF-4F53-9616-87A2D1DDF6A4}" destId="{E5FC2FB3-4A5C-41DF-809C-91D28D8C6ABC}" srcOrd="3" destOrd="0" presId="urn:microsoft.com/office/officeart/2005/8/layout/hierarchy2"/>
    <dgm:cxn modelId="{7217E458-9B90-4BDC-B21B-0F5F23528762}" type="presParOf" srcId="{E5FC2FB3-4A5C-41DF-809C-91D28D8C6ABC}" destId="{4E75179F-6D08-4F32-911B-F16D162AF698}" srcOrd="0" destOrd="0" presId="urn:microsoft.com/office/officeart/2005/8/layout/hierarchy2"/>
    <dgm:cxn modelId="{F541156B-3125-4622-B5B8-1F654B75D9AC}" type="presParOf" srcId="{E5FC2FB3-4A5C-41DF-809C-91D28D8C6ABC}" destId="{DB3C8C69-97B0-4FDD-AABC-F9C5CA3E338E}" srcOrd="1" destOrd="0" presId="urn:microsoft.com/office/officeart/2005/8/layout/hierarchy2"/>
    <dgm:cxn modelId="{50E6B567-10C5-4FCF-BE41-B54165CF2B8E}" type="presParOf" srcId="{A813CAB0-67DF-4F53-9616-87A2D1DDF6A4}" destId="{38EF6A3F-BBC8-4E1F-A977-33B349B8AD65}" srcOrd="4" destOrd="0" presId="urn:microsoft.com/office/officeart/2005/8/layout/hierarchy2"/>
    <dgm:cxn modelId="{BC99D715-A18C-4CC7-BD32-1E39FC0F37BF}" type="presParOf" srcId="{38EF6A3F-BBC8-4E1F-A977-33B349B8AD65}" destId="{0808FD74-A8ED-4F41-941E-9AAA19CD3D8E}" srcOrd="0" destOrd="0" presId="urn:microsoft.com/office/officeart/2005/8/layout/hierarchy2"/>
    <dgm:cxn modelId="{38DA5A6A-9F30-48F3-9773-29AB67DED330}" type="presParOf" srcId="{A813CAB0-67DF-4F53-9616-87A2D1DDF6A4}" destId="{3C39DCDB-6C49-43E3-A1AB-849DC919EDEB}" srcOrd="5" destOrd="0" presId="urn:microsoft.com/office/officeart/2005/8/layout/hierarchy2"/>
    <dgm:cxn modelId="{D23FF81E-3F47-45C2-8C2E-8565475D745F}" type="presParOf" srcId="{3C39DCDB-6C49-43E3-A1AB-849DC919EDEB}" destId="{AC42C725-F915-4D56-8D0D-D43387CA352C}" srcOrd="0" destOrd="0" presId="urn:microsoft.com/office/officeart/2005/8/layout/hierarchy2"/>
    <dgm:cxn modelId="{B365F622-2665-4FA6-B40A-43B5E27E9508}" type="presParOf" srcId="{3C39DCDB-6C49-43E3-A1AB-849DC919EDEB}" destId="{1EBFF170-FCD5-49CD-B598-2F497DBC8AC1}" srcOrd="1" destOrd="0" presId="urn:microsoft.com/office/officeart/2005/8/layout/hierarchy2"/>
    <dgm:cxn modelId="{108D0126-88BB-401C-B9E1-20D8B404F7C3}" type="presParOf" srcId="{A813CAB0-67DF-4F53-9616-87A2D1DDF6A4}" destId="{D7C51F6E-D6DA-4433-990A-C8BB053F95DF}" srcOrd="6" destOrd="0" presId="urn:microsoft.com/office/officeart/2005/8/layout/hierarchy2"/>
    <dgm:cxn modelId="{F32AC33B-A307-4973-9F51-D9A104E844EE}" type="presParOf" srcId="{D7C51F6E-D6DA-4433-990A-C8BB053F95DF}" destId="{CDAED363-5E68-488D-A2AC-65F2ED86DE46}" srcOrd="0" destOrd="0" presId="urn:microsoft.com/office/officeart/2005/8/layout/hierarchy2"/>
    <dgm:cxn modelId="{66BB40DE-2C7A-4E22-97F8-50B5CEFC16D5}" type="presParOf" srcId="{A813CAB0-67DF-4F53-9616-87A2D1DDF6A4}" destId="{B1E41FE5-30F7-41F5-B646-A83F9153DE56}" srcOrd="7" destOrd="0" presId="urn:microsoft.com/office/officeart/2005/8/layout/hierarchy2"/>
    <dgm:cxn modelId="{FB4399F8-FFAA-4485-B728-D72FE9F56DFF}" type="presParOf" srcId="{B1E41FE5-30F7-41F5-B646-A83F9153DE56}" destId="{5C858905-ED6A-4494-8E28-2C24ACD4E8E4}" srcOrd="0" destOrd="0" presId="urn:microsoft.com/office/officeart/2005/8/layout/hierarchy2"/>
    <dgm:cxn modelId="{83D6E49A-DD67-483C-A542-953E84A3C949}" type="presParOf" srcId="{B1E41FE5-30F7-41F5-B646-A83F9153DE56}" destId="{81F1AC15-CCDD-4BC3-BA9C-9DFEC76221DD}" srcOrd="1" destOrd="0" presId="urn:microsoft.com/office/officeart/2005/8/layout/hierarchy2"/>
    <dgm:cxn modelId="{3907760F-90A7-4E25-86FE-1B292C6E9F46}" type="presParOf" srcId="{A813CAB0-67DF-4F53-9616-87A2D1DDF6A4}" destId="{6AFE53F3-84C5-454C-BC4A-8558AEEF2430}" srcOrd="8" destOrd="0" presId="urn:microsoft.com/office/officeart/2005/8/layout/hierarchy2"/>
    <dgm:cxn modelId="{3FE72069-DFBA-4A95-8760-67370FFDDAF4}" type="presParOf" srcId="{6AFE53F3-84C5-454C-BC4A-8558AEEF2430}" destId="{357A2A36-1D63-4CEA-9E37-583F48E2A648}" srcOrd="0" destOrd="0" presId="urn:microsoft.com/office/officeart/2005/8/layout/hierarchy2"/>
    <dgm:cxn modelId="{DA5489F2-A6B9-42FD-9454-D13FB2E623E6}" type="presParOf" srcId="{A813CAB0-67DF-4F53-9616-87A2D1DDF6A4}" destId="{BDD810D2-6922-44BA-BE6A-DD2C264774FD}" srcOrd="9" destOrd="0" presId="urn:microsoft.com/office/officeart/2005/8/layout/hierarchy2"/>
    <dgm:cxn modelId="{67BE1A12-EAA8-49E5-B689-AB0845B662E4}" type="presParOf" srcId="{BDD810D2-6922-44BA-BE6A-DD2C264774FD}" destId="{47CBD53B-6F4C-4F69-B627-9971108982FA}" srcOrd="0" destOrd="0" presId="urn:microsoft.com/office/officeart/2005/8/layout/hierarchy2"/>
    <dgm:cxn modelId="{5D60978E-3DEF-4528-BB45-43E798FD44C7}" type="presParOf" srcId="{BDD810D2-6922-44BA-BE6A-DD2C264774FD}" destId="{107896EA-E0F1-41CF-9D50-2AB0C419887A}" srcOrd="1" destOrd="0" presId="urn:microsoft.com/office/officeart/2005/8/layout/hierarchy2"/>
    <dgm:cxn modelId="{7D6B7F9D-6D53-4C9D-A924-5DD3558F6550}" type="presParOf" srcId="{A813CAB0-67DF-4F53-9616-87A2D1DDF6A4}" destId="{126A28A9-F92F-4ADB-8BBD-F2C363FC37E9}" srcOrd="10" destOrd="0" presId="urn:microsoft.com/office/officeart/2005/8/layout/hierarchy2"/>
    <dgm:cxn modelId="{F6825E72-6125-4ACC-BEAB-5FBDD9C20290}" type="presParOf" srcId="{126A28A9-F92F-4ADB-8BBD-F2C363FC37E9}" destId="{BF6F396F-522A-4AEE-B96C-B3EFD305B2B1}" srcOrd="0" destOrd="0" presId="urn:microsoft.com/office/officeart/2005/8/layout/hierarchy2"/>
    <dgm:cxn modelId="{24AA76C1-537C-4AF7-BE13-BD61E39D1D70}" type="presParOf" srcId="{A813CAB0-67DF-4F53-9616-87A2D1DDF6A4}" destId="{E935113A-48A3-4503-92C5-EDCF1E4C0236}" srcOrd="11" destOrd="0" presId="urn:microsoft.com/office/officeart/2005/8/layout/hierarchy2"/>
    <dgm:cxn modelId="{442EEC61-50DC-4A87-9F5D-A7A802547308}" type="presParOf" srcId="{E935113A-48A3-4503-92C5-EDCF1E4C0236}" destId="{98CF4786-37E0-4B08-8C37-C84A20C5471E}" srcOrd="0" destOrd="0" presId="urn:microsoft.com/office/officeart/2005/8/layout/hierarchy2"/>
    <dgm:cxn modelId="{55D5D2B7-1680-4D35-9419-86B6D2EA5A78}" type="presParOf" srcId="{E935113A-48A3-4503-92C5-EDCF1E4C0236}" destId="{222340F5-8C67-4E0D-BE5C-ABB508D5E061}" srcOrd="1" destOrd="0" presId="urn:microsoft.com/office/officeart/2005/8/layout/hierarchy2"/>
    <dgm:cxn modelId="{CB1123B7-F155-4FD8-9F3F-8407F4BA5EB4}" type="presParOf" srcId="{A813CAB0-67DF-4F53-9616-87A2D1DDF6A4}" destId="{C80BCC31-42E3-44A8-B4ED-A3295D40E0FD}" srcOrd="12" destOrd="0" presId="urn:microsoft.com/office/officeart/2005/8/layout/hierarchy2"/>
    <dgm:cxn modelId="{CBDED29F-C7F1-4282-A5F7-3C96952CBCD2}" type="presParOf" srcId="{C80BCC31-42E3-44A8-B4ED-A3295D40E0FD}" destId="{26EC73FE-3AED-4F79-AB02-BF22F9159283}" srcOrd="0" destOrd="0" presId="urn:microsoft.com/office/officeart/2005/8/layout/hierarchy2"/>
    <dgm:cxn modelId="{67FEF7FF-14E7-4D49-BB5F-A10EC692593E}" type="presParOf" srcId="{A813CAB0-67DF-4F53-9616-87A2D1DDF6A4}" destId="{18D91998-D7C9-4C37-9F60-836FB1EF881D}" srcOrd="13" destOrd="0" presId="urn:microsoft.com/office/officeart/2005/8/layout/hierarchy2"/>
    <dgm:cxn modelId="{14E1F6F5-AC50-416D-91F0-F1DFED3F730B}" type="presParOf" srcId="{18D91998-D7C9-4C37-9F60-836FB1EF881D}" destId="{564559CF-8D0E-4915-86FD-EF15FD02E7F5}" srcOrd="0" destOrd="0" presId="urn:microsoft.com/office/officeart/2005/8/layout/hierarchy2"/>
    <dgm:cxn modelId="{DFCB264E-5853-4B94-BE8B-DB0854EEE142}" type="presParOf" srcId="{18D91998-D7C9-4C37-9F60-836FB1EF881D}" destId="{D85C9657-F09E-4EBE-868A-B53DF86394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4E7495-4CEC-4824-A142-71E666A6BF87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27F17D-7DE2-426F-A9DB-D2336FB42D90}">
      <dgm:prSet phldrT="[Текст]" custT="1"/>
      <dgm:spPr/>
      <dgm:t>
        <a:bodyPr/>
        <a:lstStyle/>
        <a:p>
          <a:r>
            <a:rPr lang="ru-RU" sz="2000" dirty="0" smtClean="0"/>
            <a:t>В России представлены все три основные направления христианства</a:t>
          </a:r>
          <a:endParaRPr lang="ru-RU" sz="2000" dirty="0"/>
        </a:p>
      </dgm:t>
    </dgm:pt>
    <dgm:pt modelId="{5F956C7D-D895-42B9-86AD-71D3696F9BB4}" type="parTrans" cxnId="{461B7783-BC80-49A8-8894-6C8F7880775E}">
      <dgm:prSet/>
      <dgm:spPr/>
      <dgm:t>
        <a:bodyPr/>
        <a:lstStyle/>
        <a:p>
          <a:endParaRPr lang="ru-RU" sz="2000"/>
        </a:p>
      </dgm:t>
    </dgm:pt>
    <dgm:pt modelId="{BBF1ADFD-EF5F-41AC-A2A8-859D19711F97}" type="sibTrans" cxnId="{461B7783-BC80-49A8-8894-6C8F7880775E}">
      <dgm:prSet/>
      <dgm:spPr/>
      <dgm:t>
        <a:bodyPr/>
        <a:lstStyle/>
        <a:p>
          <a:endParaRPr lang="ru-RU" sz="2000"/>
        </a:p>
      </dgm:t>
    </dgm:pt>
    <dgm:pt modelId="{C62E0F73-3F79-4407-890A-9FA44A078A91}" type="asst">
      <dgm:prSet phldrT="[Текст]" custT="1"/>
      <dgm:spPr/>
      <dgm:t>
        <a:bodyPr/>
        <a:lstStyle/>
        <a:p>
          <a:r>
            <a:rPr lang="ru-RU" sz="2000" dirty="0" smtClean="0"/>
            <a:t>Православие </a:t>
          </a:r>
          <a:endParaRPr lang="ru-RU" sz="2000" dirty="0"/>
        </a:p>
      </dgm:t>
    </dgm:pt>
    <dgm:pt modelId="{3FAB253A-BD8C-426A-914F-C297A759B594}" type="parTrans" cxnId="{EC599B95-2CA1-4EAB-A830-0AAFD5234962}">
      <dgm:prSet/>
      <dgm:spPr/>
      <dgm:t>
        <a:bodyPr/>
        <a:lstStyle/>
        <a:p>
          <a:endParaRPr lang="ru-RU" sz="2000"/>
        </a:p>
      </dgm:t>
    </dgm:pt>
    <dgm:pt modelId="{6097D8C4-6E34-4286-BA01-05827666AD67}" type="sibTrans" cxnId="{EC599B95-2CA1-4EAB-A830-0AAFD5234962}">
      <dgm:prSet/>
      <dgm:spPr/>
      <dgm:t>
        <a:bodyPr/>
        <a:lstStyle/>
        <a:p>
          <a:endParaRPr lang="ru-RU" sz="2000"/>
        </a:p>
      </dgm:t>
    </dgm:pt>
    <dgm:pt modelId="{D35CFF2B-13E7-4959-BD28-F079191811FA}" type="asst">
      <dgm:prSet custT="1"/>
      <dgm:spPr/>
      <dgm:t>
        <a:bodyPr/>
        <a:lstStyle/>
        <a:p>
          <a:r>
            <a:rPr lang="ru-RU" sz="2000" dirty="0" smtClean="0"/>
            <a:t>Католицизм </a:t>
          </a:r>
          <a:endParaRPr lang="ru-RU" sz="2000" dirty="0"/>
        </a:p>
      </dgm:t>
    </dgm:pt>
    <dgm:pt modelId="{AD6D3F16-7752-4D70-977F-3DC08B597DA7}" type="parTrans" cxnId="{D185078D-C926-43E3-83E3-544C2D9C241B}">
      <dgm:prSet/>
      <dgm:spPr/>
      <dgm:t>
        <a:bodyPr/>
        <a:lstStyle/>
        <a:p>
          <a:endParaRPr lang="ru-RU" sz="2000"/>
        </a:p>
      </dgm:t>
    </dgm:pt>
    <dgm:pt modelId="{9FEB7CF3-C055-45F1-9108-91F91BD42AD5}" type="sibTrans" cxnId="{D185078D-C926-43E3-83E3-544C2D9C241B}">
      <dgm:prSet/>
      <dgm:spPr/>
      <dgm:t>
        <a:bodyPr/>
        <a:lstStyle/>
        <a:p>
          <a:endParaRPr lang="ru-RU" sz="2000"/>
        </a:p>
      </dgm:t>
    </dgm:pt>
    <dgm:pt modelId="{419DCC57-D111-4268-A5E8-75ACF3844D93}" type="asst">
      <dgm:prSet custT="1"/>
      <dgm:spPr/>
      <dgm:t>
        <a:bodyPr/>
        <a:lstStyle/>
        <a:p>
          <a:r>
            <a:rPr lang="ru-RU" sz="2000" dirty="0" smtClean="0"/>
            <a:t>Протестантизм </a:t>
          </a:r>
          <a:endParaRPr lang="ru-RU" sz="2000" dirty="0"/>
        </a:p>
      </dgm:t>
    </dgm:pt>
    <dgm:pt modelId="{20279F62-4D72-4D3E-BE73-9F1CD9EFF907}" type="parTrans" cxnId="{DE9CA7DF-C0F3-48C4-80A9-4BD4720D33CF}">
      <dgm:prSet/>
      <dgm:spPr/>
      <dgm:t>
        <a:bodyPr/>
        <a:lstStyle/>
        <a:p>
          <a:endParaRPr lang="ru-RU" sz="2000"/>
        </a:p>
      </dgm:t>
    </dgm:pt>
    <dgm:pt modelId="{C08E7B50-6C68-403F-BE6B-55AE10BC4EDD}" type="sibTrans" cxnId="{DE9CA7DF-C0F3-48C4-80A9-4BD4720D33CF}">
      <dgm:prSet/>
      <dgm:spPr/>
      <dgm:t>
        <a:bodyPr/>
        <a:lstStyle/>
        <a:p>
          <a:endParaRPr lang="ru-RU" sz="2000"/>
        </a:p>
      </dgm:t>
    </dgm:pt>
    <dgm:pt modelId="{60D14EC4-1984-487E-A4E5-BB662F262962}" type="asst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ru-RU" sz="2000" dirty="0" smtClean="0"/>
            <a:t>Последователи различных новых христианских течений, культов и сект </a:t>
          </a:r>
          <a:endParaRPr lang="ru-RU" sz="2000" dirty="0"/>
        </a:p>
      </dgm:t>
    </dgm:pt>
    <dgm:pt modelId="{FE224106-9373-4028-A208-865B5ECE2EEE}" type="parTrans" cxnId="{7F2F9728-1B84-49FC-AD11-3C1CCA7D7C99}">
      <dgm:prSet/>
      <dgm:spPr/>
      <dgm:t>
        <a:bodyPr/>
        <a:lstStyle/>
        <a:p>
          <a:endParaRPr lang="ru-RU"/>
        </a:p>
      </dgm:t>
    </dgm:pt>
    <dgm:pt modelId="{7686B727-954C-4454-AA20-BB3E11D8B43F}" type="sibTrans" cxnId="{7F2F9728-1B84-49FC-AD11-3C1CCA7D7C99}">
      <dgm:prSet/>
      <dgm:spPr/>
      <dgm:t>
        <a:bodyPr/>
        <a:lstStyle/>
        <a:p>
          <a:endParaRPr lang="ru-RU"/>
        </a:p>
      </dgm:t>
    </dgm:pt>
    <dgm:pt modelId="{7FDE3215-FC92-4021-974D-000D43204C10}" type="pres">
      <dgm:prSet presAssocID="{9D4E7495-4CEC-4824-A142-71E666A6BF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0100F5-A74E-4C1A-8C70-45A881C36FFA}" type="pres">
      <dgm:prSet presAssocID="{3527F17D-7DE2-426F-A9DB-D2336FB42D90}" presName="hierRoot1" presStyleCnt="0">
        <dgm:presLayoutVars>
          <dgm:hierBranch val="init"/>
        </dgm:presLayoutVars>
      </dgm:prSet>
      <dgm:spPr/>
    </dgm:pt>
    <dgm:pt modelId="{CA8B2387-A3C8-4417-9FC4-54DB3DC8D401}" type="pres">
      <dgm:prSet presAssocID="{3527F17D-7DE2-426F-A9DB-D2336FB42D90}" presName="rootComposite1" presStyleCnt="0"/>
      <dgm:spPr/>
    </dgm:pt>
    <dgm:pt modelId="{2EB2CB33-4DAA-4E21-B8D6-AEDEFF64B785}" type="pres">
      <dgm:prSet presAssocID="{3527F17D-7DE2-426F-A9DB-D2336FB42D90}" presName="rootText1" presStyleLbl="node0" presStyleIdx="0" presStyleCnt="1" custScaleX="285436" custScaleY="99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62416-8FFA-403A-922D-86D43D54BBB6}" type="pres">
      <dgm:prSet presAssocID="{3527F17D-7DE2-426F-A9DB-D2336FB42D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15BCBC-DC2B-4364-AABF-F618AA6A57DD}" type="pres">
      <dgm:prSet presAssocID="{3527F17D-7DE2-426F-A9DB-D2336FB42D90}" presName="hierChild2" presStyleCnt="0"/>
      <dgm:spPr/>
    </dgm:pt>
    <dgm:pt modelId="{62B67CB8-8F8C-4494-8A22-442EF52C4CBA}" type="pres">
      <dgm:prSet presAssocID="{3527F17D-7DE2-426F-A9DB-D2336FB42D90}" presName="hierChild3" presStyleCnt="0"/>
      <dgm:spPr/>
    </dgm:pt>
    <dgm:pt modelId="{11F618BC-03A2-4C79-87DB-1148E9D5201B}" type="pres">
      <dgm:prSet presAssocID="{3FAB253A-BD8C-426A-914F-C297A759B594}" presName="Name111" presStyleLbl="parChTrans1D2" presStyleIdx="0" presStyleCnt="4"/>
      <dgm:spPr/>
      <dgm:t>
        <a:bodyPr/>
        <a:lstStyle/>
        <a:p>
          <a:endParaRPr lang="ru-RU"/>
        </a:p>
      </dgm:t>
    </dgm:pt>
    <dgm:pt modelId="{BE063868-8EE8-4002-A08C-4584BECD9EF0}" type="pres">
      <dgm:prSet presAssocID="{C62E0F73-3F79-4407-890A-9FA44A078A91}" presName="hierRoot3" presStyleCnt="0">
        <dgm:presLayoutVars>
          <dgm:hierBranch val="init"/>
        </dgm:presLayoutVars>
      </dgm:prSet>
      <dgm:spPr/>
    </dgm:pt>
    <dgm:pt modelId="{7EEDE889-0A8B-45EE-BBA3-8055CEBDE19E}" type="pres">
      <dgm:prSet presAssocID="{C62E0F73-3F79-4407-890A-9FA44A078A91}" presName="rootComposite3" presStyleCnt="0"/>
      <dgm:spPr/>
    </dgm:pt>
    <dgm:pt modelId="{8E83098D-0E5C-4CBB-A8F5-CF5F9D915465}" type="pres">
      <dgm:prSet presAssocID="{C62E0F73-3F79-4407-890A-9FA44A078A91}" presName="rootText3" presStyleLbl="asst1" presStyleIdx="0" presStyleCnt="4" custScaleX="107624" custScaleY="75564" custLinFactNeighborX="-12484" custLinFactNeighborY="-6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D63FF3-C6FE-41F0-B7D4-AA7476E240F2}" type="pres">
      <dgm:prSet presAssocID="{C62E0F73-3F79-4407-890A-9FA44A078A91}" presName="rootConnector3" presStyleLbl="asst1" presStyleIdx="0" presStyleCnt="4"/>
      <dgm:spPr/>
      <dgm:t>
        <a:bodyPr/>
        <a:lstStyle/>
        <a:p>
          <a:endParaRPr lang="ru-RU"/>
        </a:p>
      </dgm:t>
    </dgm:pt>
    <dgm:pt modelId="{E7E40EFE-148A-4EAD-BCAC-9386E655F945}" type="pres">
      <dgm:prSet presAssocID="{C62E0F73-3F79-4407-890A-9FA44A078A91}" presName="hierChild6" presStyleCnt="0"/>
      <dgm:spPr/>
    </dgm:pt>
    <dgm:pt modelId="{8BED0213-6553-4E1F-8808-7727D95D6D9C}" type="pres">
      <dgm:prSet presAssocID="{C62E0F73-3F79-4407-890A-9FA44A078A91}" presName="hierChild7" presStyleCnt="0"/>
      <dgm:spPr/>
    </dgm:pt>
    <dgm:pt modelId="{FEE7A687-4D9F-4673-AA49-1874DCB49588}" type="pres">
      <dgm:prSet presAssocID="{AD6D3F16-7752-4D70-977F-3DC08B597DA7}" presName="Name111" presStyleLbl="parChTrans1D2" presStyleIdx="1" presStyleCnt="4"/>
      <dgm:spPr/>
      <dgm:t>
        <a:bodyPr/>
        <a:lstStyle/>
        <a:p>
          <a:endParaRPr lang="ru-RU"/>
        </a:p>
      </dgm:t>
    </dgm:pt>
    <dgm:pt modelId="{FA22AE23-1E7D-4054-B7D7-A1D2B1D20F26}" type="pres">
      <dgm:prSet presAssocID="{D35CFF2B-13E7-4959-BD28-F079191811FA}" presName="hierRoot3" presStyleCnt="0">
        <dgm:presLayoutVars>
          <dgm:hierBranch val="init"/>
        </dgm:presLayoutVars>
      </dgm:prSet>
      <dgm:spPr/>
    </dgm:pt>
    <dgm:pt modelId="{80ED4E7F-4367-489F-B82E-0E5EC61C77C7}" type="pres">
      <dgm:prSet presAssocID="{D35CFF2B-13E7-4959-BD28-F079191811FA}" presName="rootComposite3" presStyleCnt="0"/>
      <dgm:spPr/>
    </dgm:pt>
    <dgm:pt modelId="{8F8A9BD8-D5AC-448E-BE4D-6E67D4FDCC6C}" type="pres">
      <dgm:prSet presAssocID="{D35CFF2B-13E7-4959-BD28-F079191811FA}" presName="rootText3" presStyleLbl="asst1" presStyleIdx="1" presStyleCnt="4" custScaleX="112062" custScaleY="75564" custLinFactNeighborX="-10702" custLinFactNeighborY="-31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ECAAA-E440-41B6-98AE-E8B57D6EB47B}" type="pres">
      <dgm:prSet presAssocID="{D35CFF2B-13E7-4959-BD28-F079191811FA}" presName="rootConnector3" presStyleLbl="asst1" presStyleIdx="1" presStyleCnt="4"/>
      <dgm:spPr/>
      <dgm:t>
        <a:bodyPr/>
        <a:lstStyle/>
        <a:p>
          <a:endParaRPr lang="ru-RU"/>
        </a:p>
      </dgm:t>
    </dgm:pt>
    <dgm:pt modelId="{E5B46289-66B0-4863-8E14-E5FB351E7E9A}" type="pres">
      <dgm:prSet presAssocID="{D35CFF2B-13E7-4959-BD28-F079191811FA}" presName="hierChild6" presStyleCnt="0"/>
      <dgm:spPr/>
    </dgm:pt>
    <dgm:pt modelId="{C6817809-4C29-4772-8E94-9F681B9D1AEC}" type="pres">
      <dgm:prSet presAssocID="{D35CFF2B-13E7-4959-BD28-F079191811FA}" presName="hierChild7" presStyleCnt="0"/>
      <dgm:spPr/>
    </dgm:pt>
    <dgm:pt modelId="{147012B3-B140-462A-97EF-5A51DC027172}" type="pres">
      <dgm:prSet presAssocID="{20279F62-4D72-4D3E-BE73-9F1CD9EFF907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44EFE272-82DD-46CF-A477-A9F6CB0A5376}" type="pres">
      <dgm:prSet presAssocID="{419DCC57-D111-4268-A5E8-75ACF3844D93}" presName="hierRoot3" presStyleCnt="0">
        <dgm:presLayoutVars>
          <dgm:hierBranch val="init"/>
        </dgm:presLayoutVars>
      </dgm:prSet>
      <dgm:spPr/>
    </dgm:pt>
    <dgm:pt modelId="{43297D19-97A0-4382-9126-2E1CB59D9DF2}" type="pres">
      <dgm:prSet presAssocID="{419DCC57-D111-4268-A5E8-75ACF3844D93}" presName="rootComposite3" presStyleCnt="0"/>
      <dgm:spPr/>
    </dgm:pt>
    <dgm:pt modelId="{1B9983FC-E0B8-46FA-85DA-8D7747A1C011}" type="pres">
      <dgm:prSet presAssocID="{419DCC57-D111-4268-A5E8-75ACF3844D93}" presName="rootText3" presStyleLbl="asst1" presStyleIdx="2" presStyleCnt="4" custScaleX="135391" custScaleY="75564" custLinFactNeighborX="-12484" custLinFactNeighborY="-6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907D6-3AA4-463A-8228-B09BECC01793}" type="pres">
      <dgm:prSet presAssocID="{419DCC57-D111-4268-A5E8-75ACF3844D93}" presName="rootConnector3" presStyleLbl="asst1" presStyleIdx="2" presStyleCnt="4"/>
      <dgm:spPr/>
      <dgm:t>
        <a:bodyPr/>
        <a:lstStyle/>
        <a:p>
          <a:endParaRPr lang="ru-RU"/>
        </a:p>
      </dgm:t>
    </dgm:pt>
    <dgm:pt modelId="{CB107120-78CD-445C-B09B-D5ADF691E36F}" type="pres">
      <dgm:prSet presAssocID="{419DCC57-D111-4268-A5E8-75ACF3844D93}" presName="hierChild6" presStyleCnt="0"/>
      <dgm:spPr/>
    </dgm:pt>
    <dgm:pt modelId="{93FC3955-C97A-475A-81DD-2974C4229BC6}" type="pres">
      <dgm:prSet presAssocID="{419DCC57-D111-4268-A5E8-75ACF3844D93}" presName="hierChild7" presStyleCnt="0"/>
      <dgm:spPr/>
    </dgm:pt>
    <dgm:pt modelId="{61C4E7E4-ED4B-4F50-BE2D-036586CED9CF}" type="pres">
      <dgm:prSet presAssocID="{FE224106-9373-4028-A208-865B5ECE2EEE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AAEFEF1D-B975-4D0A-B920-A510AEDECABD}" type="pres">
      <dgm:prSet presAssocID="{60D14EC4-1984-487E-A4E5-BB662F262962}" presName="hierRoot3" presStyleCnt="0">
        <dgm:presLayoutVars>
          <dgm:hierBranch val="init"/>
        </dgm:presLayoutVars>
      </dgm:prSet>
      <dgm:spPr/>
    </dgm:pt>
    <dgm:pt modelId="{81A896A4-EE58-4385-A51D-E3C3EA09EE94}" type="pres">
      <dgm:prSet presAssocID="{60D14EC4-1984-487E-A4E5-BB662F262962}" presName="rootComposite3" presStyleCnt="0"/>
      <dgm:spPr/>
    </dgm:pt>
    <dgm:pt modelId="{0353460B-E161-469A-810F-08A676803A12}" type="pres">
      <dgm:prSet presAssocID="{60D14EC4-1984-487E-A4E5-BB662F262962}" presName="rootText3" presStyleLbl="asst1" presStyleIdx="3" presStyleCnt="4" custScaleX="170865" custScaleY="168503" custLinFactNeighborX="-2215" custLinFactNeighborY="-64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0B8BA-A320-4EDC-A634-C4F46C72C7F6}" type="pres">
      <dgm:prSet presAssocID="{60D14EC4-1984-487E-A4E5-BB662F262962}" presName="rootConnector3" presStyleLbl="asst1" presStyleIdx="3" presStyleCnt="4"/>
      <dgm:spPr/>
      <dgm:t>
        <a:bodyPr/>
        <a:lstStyle/>
        <a:p>
          <a:endParaRPr lang="ru-RU"/>
        </a:p>
      </dgm:t>
    </dgm:pt>
    <dgm:pt modelId="{A06532A5-0783-4B29-8228-9A56F2125BCC}" type="pres">
      <dgm:prSet presAssocID="{60D14EC4-1984-487E-A4E5-BB662F262962}" presName="hierChild6" presStyleCnt="0"/>
      <dgm:spPr/>
    </dgm:pt>
    <dgm:pt modelId="{DBC2DCC9-E569-4920-AF31-D5D605F95BC6}" type="pres">
      <dgm:prSet presAssocID="{60D14EC4-1984-487E-A4E5-BB662F262962}" presName="hierChild7" presStyleCnt="0"/>
      <dgm:spPr/>
    </dgm:pt>
  </dgm:ptLst>
  <dgm:cxnLst>
    <dgm:cxn modelId="{461B7783-BC80-49A8-8894-6C8F7880775E}" srcId="{9D4E7495-4CEC-4824-A142-71E666A6BF87}" destId="{3527F17D-7DE2-426F-A9DB-D2336FB42D90}" srcOrd="0" destOrd="0" parTransId="{5F956C7D-D895-42B9-86AD-71D3696F9BB4}" sibTransId="{BBF1ADFD-EF5F-41AC-A2A8-859D19711F97}"/>
    <dgm:cxn modelId="{BBEBD110-C0F6-478B-9864-A6B7C11E3530}" type="presOf" srcId="{20279F62-4D72-4D3E-BE73-9F1CD9EFF907}" destId="{147012B3-B140-462A-97EF-5A51DC027172}" srcOrd="0" destOrd="0" presId="urn:microsoft.com/office/officeart/2005/8/layout/orgChart1"/>
    <dgm:cxn modelId="{40034088-68A6-4A97-805F-B063C04ED6C7}" type="presOf" srcId="{60D14EC4-1984-487E-A4E5-BB662F262962}" destId="{5080B8BA-A320-4EDC-A634-C4F46C72C7F6}" srcOrd="1" destOrd="0" presId="urn:microsoft.com/office/officeart/2005/8/layout/orgChart1"/>
    <dgm:cxn modelId="{41526400-9D27-40E5-93CD-415807C59D77}" type="presOf" srcId="{D35CFF2B-13E7-4959-BD28-F079191811FA}" destId="{1F4ECAAA-E440-41B6-98AE-E8B57D6EB47B}" srcOrd="1" destOrd="0" presId="urn:microsoft.com/office/officeart/2005/8/layout/orgChart1"/>
    <dgm:cxn modelId="{D185078D-C926-43E3-83E3-544C2D9C241B}" srcId="{3527F17D-7DE2-426F-A9DB-D2336FB42D90}" destId="{D35CFF2B-13E7-4959-BD28-F079191811FA}" srcOrd="1" destOrd="0" parTransId="{AD6D3F16-7752-4D70-977F-3DC08B597DA7}" sibTransId="{9FEB7CF3-C055-45F1-9108-91F91BD42AD5}"/>
    <dgm:cxn modelId="{6F745601-93D5-4A0C-B952-3970134FBCA6}" type="presOf" srcId="{AD6D3F16-7752-4D70-977F-3DC08B597DA7}" destId="{FEE7A687-4D9F-4673-AA49-1874DCB49588}" srcOrd="0" destOrd="0" presId="urn:microsoft.com/office/officeart/2005/8/layout/orgChart1"/>
    <dgm:cxn modelId="{EC599B95-2CA1-4EAB-A830-0AAFD5234962}" srcId="{3527F17D-7DE2-426F-A9DB-D2336FB42D90}" destId="{C62E0F73-3F79-4407-890A-9FA44A078A91}" srcOrd="0" destOrd="0" parTransId="{3FAB253A-BD8C-426A-914F-C297A759B594}" sibTransId="{6097D8C4-6E34-4286-BA01-05827666AD67}"/>
    <dgm:cxn modelId="{1113DFB2-F69D-4E3C-8ADA-46C08810F94F}" type="presOf" srcId="{FE224106-9373-4028-A208-865B5ECE2EEE}" destId="{61C4E7E4-ED4B-4F50-BE2D-036586CED9CF}" srcOrd="0" destOrd="0" presId="urn:microsoft.com/office/officeart/2005/8/layout/orgChart1"/>
    <dgm:cxn modelId="{FCE974EF-0E8C-4507-ABFA-16577BAA3477}" type="presOf" srcId="{C62E0F73-3F79-4407-890A-9FA44A078A91}" destId="{97D63FF3-C6FE-41F0-B7D4-AA7476E240F2}" srcOrd="1" destOrd="0" presId="urn:microsoft.com/office/officeart/2005/8/layout/orgChart1"/>
    <dgm:cxn modelId="{BA2855BD-FC75-4B70-B6A6-A257EC4888B9}" type="presOf" srcId="{3527F17D-7DE2-426F-A9DB-D2336FB42D90}" destId="{2EB2CB33-4DAA-4E21-B8D6-AEDEFF64B785}" srcOrd="0" destOrd="0" presId="urn:microsoft.com/office/officeart/2005/8/layout/orgChart1"/>
    <dgm:cxn modelId="{04D99DE7-76F3-49CE-9FAB-A6E04FC6DF13}" type="presOf" srcId="{60D14EC4-1984-487E-A4E5-BB662F262962}" destId="{0353460B-E161-469A-810F-08A676803A12}" srcOrd="0" destOrd="0" presId="urn:microsoft.com/office/officeart/2005/8/layout/orgChart1"/>
    <dgm:cxn modelId="{DE9CA7DF-C0F3-48C4-80A9-4BD4720D33CF}" srcId="{3527F17D-7DE2-426F-A9DB-D2336FB42D90}" destId="{419DCC57-D111-4268-A5E8-75ACF3844D93}" srcOrd="2" destOrd="0" parTransId="{20279F62-4D72-4D3E-BE73-9F1CD9EFF907}" sibTransId="{C08E7B50-6C68-403F-BE6B-55AE10BC4EDD}"/>
    <dgm:cxn modelId="{8E5769F0-735C-4936-BA3E-A21E6BB9DA14}" type="presOf" srcId="{C62E0F73-3F79-4407-890A-9FA44A078A91}" destId="{8E83098D-0E5C-4CBB-A8F5-CF5F9D915465}" srcOrd="0" destOrd="0" presId="urn:microsoft.com/office/officeart/2005/8/layout/orgChart1"/>
    <dgm:cxn modelId="{1F6AB901-7CED-4C0F-89D2-A049A0B10142}" type="presOf" srcId="{3FAB253A-BD8C-426A-914F-C297A759B594}" destId="{11F618BC-03A2-4C79-87DB-1148E9D5201B}" srcOrd="0" destOrd="0" presId="urn:microsoft.com/office/officeart/2005/8/layout/orgChart1"/>
    <dgm:cxn modelId="{88503744-979B-45BC-82C1-489D6E0E43B2}" type="presOf" srcId="{D35CFF2B-13E7-4959-BD28-F079191811FA}" destId="{8F8A9BD8-D5AC-448E-BE4D-6E67D4FDCC6C}" srcOrd="0" destOrd="0" presId="urn:microsoft.com/office/officeart/2005/8/layout/orgChart1"/>
    <dgm:cxn modelId="{D1C0C12C-7F98-4D22-A14D-605D2FF897F8}" type="presOf" srcId="{3527F17D-7DE2-426F-A9DB-D2336FB42D90}" destId="{48A62416-8FFA-403A-922D-86D43D54BBB6}" srcOrd="1" destOrd="0" presId="urn:microsoft.com/office/officeart/2005/8/layout/orgChart1"/>
    <dgm:cxn modelId="{7F2F9728-1B84-49FC-AD11-3C1CCA7D7C99}" srcId="{3527F17D-7DE2-426F-A9DB-D2336FB42D90}" destId="{60D14EC4-1984-487E-A4E5-BB662F262962}" srcOrd="3" destOrd="0" parTransId="{FE224106-9373-4028-A208-865B5ECE2EEE}" sibTransId="{7686B727-954C-4454-AA20-BB3E11D8B43F}"/>
    <dgm:cxn modelId="{F805F52F-801A-4CCC-BFC5-CE4427118F33}" type="presOf" srcId="{419DCC57-D111-4268-A5E8-75ACF3844D93}" destId="{782907D6-3AA4-463A-8228-B09BECC01793}" srcOrd="1" destOrd="0" presId="urn:microsoft.com/office/officeart/2005/8/layout/orgChart1"/>
    <dgm:cxn modelId="{328CCD5E-58B2-4496-9737-F03D6973C5F6}" type="presOf" srcId="{9D4E7495-4CEC-4824-A142-71E666A6BF87}" destId="{7FDE3215-FC92-4021-974D-000D43204C10}" srcOrd="0" destOrd="0" presId="urn:microsoft.com/office/officeart/2005/8/layout/orgChart1"/>
    <dgm:cxn modelId="{532C7E29-CB49-41C3-B008-71F465C5FDCD}" type="presOf" srcId="{419DCC57-D111-4268-A5E8-75ACF3844D93}" destId="{1B9983FC-E0B8-46FA-85DA-8D7747A1C011}" srcOrd="0" destOrd="0" presId="urn:microsoft.com/office/officeart/2005/8/layout/orgChart1"/>
    <dgm:cxn modelId="{6CE1E2A2-529F-4556-BADE-EBA71DD2AFEE}" type="presParOf" srcId="{7FDE3215-FC92-4021-974D-000D43204C10}" destId="{320100F5-A74E-4C1A-8C70-45A881C36FFA}" srcOrd="0" destOrd="0" presId="urn:microsoft.com/office/officeart/2005/8/layout/orgChart1"/>
    <dgm:cxn modelId="{D0527F8F-4B01-479B-A5EF-B86DD8486229}" type="presParOf" srcId="{320100F5-A74E-4C1A-8C70-45A881C36FFA}" destId="{CA8B2387-A3C8-4417-9FC4-54DB3DC8D401}" srcOrd="0" destOrd="0" presId="urn:microsoft.com/office/officeart/2005/8/layout/orgChart1"/>
    <dgm:cxn modelId="{F08C4613-FEC1-4A72-BADE-BF3D33C4DCE8}" type="presParOf" srcId="{CA8B2387-A3C8-4417-9FC4-54DB3DC8D401}" destId="{2EB2CB33-4DAA-4E21-B8D6-AEDEFF64B785}" srcOrd="0" destOrd="0" presId="urn:microsoft.com/office/officeart/2005/8/layout/orgChart1"/>
    <dgm:cxn modelId="{52D541DB-E0AE-4F75-BB32-DF3307256DFA}" type="presParOf" srcId="{CA8B2387-A3C8-4417-9FC4-54DB3DC8D401}" destId="{48A62416-8FFA-403A-922D-86D43D54BBB6}" srcOrd="1" destOrd="0" presId="urn:microsoft.com/office/officeart/2005/8/layout/orgChart1"/>
    <dgm:cxn modelId="{998CAC75-8181-4A84-8986-E08DF78AA235}" type="presParOf" srcId="{320100F5-A74E-4C1A-8C70-45A881C36FFA}" destId="{AD15BCBC-DC2B-4364-AABF-F618AA6A57DD}" srcOrd="1" destOrd="0" presId="urn:microsoft.com/office/officeart/2005/8/layout/orgChart1"/>
    <dgm:cxn modelId="{6BDD7E0A-2D5B-44E8-9967-CC46D8367D4E}" type="presParOf" srcId="{320100F5-A74E-4C1A-8C70-45A881C36FFA}" destId="{62B67CB8-8F8C-4494-8A22-442EF52C4CBA}" srcOrd="2" destOrd="0" presId="urn:microsoft.com/office/officeart/2005/8/layout/orgChart1"/>
    <dgm:cxn modelId="{1BCF9928-276A-4D48-91F7-E380D8A536F3}" type="presParOf" srcId="{62B67CB8-8F8C-4494-8A22-442EF52C4CBA}" destId="{11F618BC-03A2-4C79-87DB-1148E9D5201B}" srcOrd="0" destOrd="0" presId="urn:microsoft.com/office/officeart/2005/8/layout/orgChart1"/>
    <dgm:cxn modelId="{F8F1AC4A-D60F-4AA9-947E-01343E204D3C}" type="presParOf" srcId="{62B67CB8-8F8C-4494-8A22-442EF52C4CBA}" destId="{BE063868-8EE8-4002-A08C-4584BECD9EF0}" srcOrd="1" destOrd="0" presId="urn:microsoft.com/office/officeart/2005/8/layout/orgChart1"/>
    <dgm:cxn modelId="{C718B7A9-B284-4581-BB37-3A5209C8633A}" type="presParOf" srcId="{BE063868-8EE8-4002-A08C-4584BECD9EF0}" destId="{7EEDE889-0A8B-45EE-BBA3-8055CEBDE19E}" srcOrd="0" destOrd="0" presId="urn:microsoft.com/office/officeart/2005/8/layout/orgChart1"/>
    <dgm:cxn modelId="{ED2B044E-8F09-410E-9B3C-3A6392F0C981}" type="presParOf" srcId="{7EEDE889-0A8B-45EE-BBA3-8055CEBDE19E}" destId="{8E83098D-0E5C-4CBB-A8F5-CF5F9D915465}" srcOrd="0" destOrd="0" presId="urn:microsoft.com/office/officeart/2005/8/layout/orgChart1"/>
    <dgm:cxn modelId="{B4D46AFE-1446-46B2-92E5-3FA9D54DED1A}" type="presParOf" srcId="{7EEDE889-0A8B-45EE-BBA3-8055CEBDE19E}" destId="{97D63FF3-C6FE-41F0-B7D4-AA7476E240F2}" srcOrd="1" destOrd="0" presId="urn:microsoft.com/office/officeart/2005/8/layout/orgChart1"/>
    <dgm:cxn modelId="{9FF66CF2-DBC9-4553-A84E-695023C94464}" type="presParOf" srcId="{BE063868-8EE8-4002-A08C-4584BECD9EF0}" destId="{E7E40EFE-148A-4EAD-BCAC-9386E655F945}" srcOrd="1" destOrd="0" presId="urn:microsoft.com/office/officeart/2005/8/layout/orgChart1"/>
    <dgm:cxn modelId="{E7F6C0CC-330F-4F33-B135-D074F9F70F94}" type="presParOf" srcId="{BE063868-8EE8-4002-A08C-4584BECD9EF0}" destId="{8BED0213-6553-4E1F-8808-7727D95D6D9C}" srcOrd="2" destOrd="0" presId="urn:microsoft.com/office/officeart/2005/8/layout/orgChart1"/>
    <dgm:cxn modelId="{F5F907B2-922C-48F7-9EA9-9130857BA558}" type="presParOf" srcId="{62B67CB8-8F8C-4494-8A22-442EF52C4CBA}" destId="{FEE7A687-4D9F-4673-AA49-1874DCB49588}" srcOrd="2" destOrd="0" presId="urn:microsoft.com/office/officeart/2005/8/layout/orgChart1"/>
    <dgm:cxn modelId="{5662E14E-D30D-4C27-9417-91E9B19417DE}" type="presParOf" srcId="{62B67CB8-8F8C-4494-8A22-442EF52C4CBA}" destId="{FA22AE23-1E7D-4054-B7D7-A1D2B1D20F26}" srcOrd="3" destOrd="0" presId="urn:microsoft.com/office/officeart/2005/8/layout/orgChart1"/>
    <dgm:cxn modelId="{BB3937A0-6C8D-44DD-BD2A-8A2F26B2E6B9}" type="presParOf" srcId="{FA22AE23-1E7D-4054-B7D7-A1D2B1D20F26}" destId="{80ED4E7F-4367-489F-B82E-0E5EC61C77C7}" srcOrd="0" destOrd="0" presId="urn:microsoft.com/office/officeart/2005/8/layout/orgChart1"/>
    <dgm:cxn modelId="{3A68ADDD-AE52-4D3A-A21A-1960BE0F228C}" type="presParOf" srcId="{80ED4E7F-4367-489F-B82E-0E5EC61C77C7}" destId="{8F8A9BD8-D5AC-448E-BE4D-6E67D4FDCC6C}" srcOrd="0" destOrd="0" presId="urn:microsoft.com/office/officeart/2005/8/layout/orgChart1"/>
    <dgm:cxn modelId="{DEDF5611-17C8-4558-9661-1C502B92AE61}" type="presParOf" srcId="{80ED4E7F-4367-489F-B82E-0E5EC61C77C7}" destId="{1F4ECAAA-E440-41B6-98AE-E8B57D6EB47B}" srcOrd="1" destOrd="0" presId="urn:microsoft.com/office/officeart/2005/8/layout/orgChart1"/>
    <dgm:cxn modelId="{40A95F81-3F12-4046-9970-D844B52AD7F8}" type="presParOf" srcId="{FA22AE23-1E7D-4054-B7D7-A1D2B1D20F26}" destId="{E5B46289-66B0-4863-8E14-E5FB351E7E9A}" srcOrd="1" destOrd="0" presId="urn:microsoft.com/office/officeart/2005/8/layout/orgChart1"/>
    <dgm:cxn modelId="{2CF108F6-3FEC-460C-A68A-6ABA742E2055}" type="presParOf" srcId="{FA22AE23-1E7D-4054-B7D7-A1D2B1D20F26}" destId="{C6817809-4C29-4772-8E94-9F681B9D1AEC}" srcOrd="2" destOrd="0" presId="urn:microsoft.com/office/officeart/2005/8/layout/orgChart1"/>
    <dgm:cxn modelId="{FF26BC08-AC7C-4926-9D37-A47388174DB8}" type="presParOf" srcId="{62B67CB8-8F8C-4494-8A22-442EF52C4CBA}" destId="{147012B3-B140-462A-97EF-5A51DC027172}" srcOrd="4" destOrd="0" presId="urn:microsoft.com/office/officeart/2005/8/layout/orgChart1"/>
    <dgm:cxn modelId="{C697BF93-D0FF-4FB9-8E8D-6F0DF94D120F}" type="presParOf" srcId="{62B67CB8-8F8C-4494-8A22-442EF52C4CBA}" destId="{44EFE272-82DD-46CF-A477-A9F6CB0A5376}" srcOrd="5" destOrd="0" presId="urn:microsoft.com/office/officeart/2005/8/layout/orgChart1"/>
    <dgm:cxn modelId="{6571D55B-ED36-46BD-8AB7-3E9455B98C5F}" type="presParOf" srcId="{44EFE272-82DD-46CF-A477-A9F6CB0A5376}" destId="{43297D19-97A0-4382-9126-2E1CB59D9DF2}" srcOrd="0" destOrd="0" presId="urn:microsoft.com/office/officeart/2005/8/layout/orgChart1"/>
    <dgm:cxn modelId="{3721E53A-B0B8-469D-A5AE-4A1DDEDF71FF}" type="presParOf" srcId="{43297D19-97A0-4382-9126-2E1CB59D9DF2}" destId="{1B9983FC-E0B8-46FA-85DA-8D7747A1C011}" srcOrd="0" destOrd="0" presId="urn:microsoft.com/office/officeart/2005/8/layout/orgChart1"/>
    <dgm:cxn modelId="{5A3BFC8C-E10F-461F-B980-F06C36119A2B}" type="presParOf" srcId="{43297D19-97A0-4382-9126-2E1CB59D9DF2}" destId="{782907D6-3AA4-463A-8228-B09BECC01793}" srcOrd="1" destOrd="0" presId="urn:microsoft.com/office/officeart/2005/8/layout/orgChart1"/>
    <dgm:cxn modelId="{B3D91494-CDD0-4446-99BE-6C7C726A0072}" type="presParOf" srcId="{44EFE272-82DD-46CF-A477-A9F6CB0A5376}" destId="{CB107120-78CD-445C-B09B-D5ADF691E36F}" srcOrd="1" destOrd="0" presId="urn:microsoft.com/office/officeart/2005/8/layout/orgChart1"/>
    <dgm:cxn modelId="{AC64269C-103F-42CB-AADE-87655957439D}" type="presParOf" srcId="{44EFE272-82DD-46CF-A477-A9F6CB0A5376}" destId="{93FC3955-C97A-475A-81DD-2974C4229BC6}" srcOrd="2" destOrd="0" presId="urn:microsoft.com/office/officeart/2005/8/layout/orgChart1"/>
    <dgm:cxn modelId="{73AE1AB8-9039-40F6-BDDB-2AB45A8C4B51}" type="presParOf" srcId="{62B67CB8-8F8C-4494-8A22-442EF52C4CBA}" destId="{61C4E7E4-ED4B-4F50-BE2D-036586CED9CF}" srcOrd="6" destOrd="0" presId="urn:microsoft.com/office/officeart/2005/8/layout/orgChart1"/>
    <dgm:cxn modelId="{7DC57C24-E9BA-400E-9813-B3A918E81597}" type="presParOf" srcId="{62B67CB8-8F8C-4494-8A22-442EF52C4CBA}" destId="{AAEFEF1D-B975-4D0A-B920-A510AEDECABD}" srcOrd="7" destOrd="0" presId="urn:microsoft.com/office/officeart/2005/8/layout/orgChart1"/>
    <dgm:cxn modelId="{A54D11CB-FF32-4B02-861A-E3DCCD17CDBA}" type="presParOf" srcId="{AAEFEF1D-B975-4D0A-B920-A510AEDECABD}" destId="{81A896A4-EE58-4385-A51D-E3C3EA09EE94}" srcOrd="0" destOrd="0" presId="urn:microsoft.com/office/officeart/2005/8/layout/orgChart1"/>
    <dgm:cxn modelId="{D5B03A5F-A3E8-4D2D-AC84-5C64803C8B9E}" type="presParOf" srcId="{81A896A4-EE58-4385-A51D-E3C3EA09EE94}" destId="{0353460B-E161-469A-810F-08A676803A12}" srcOrd="0" destOrd="0" presId="urn:microsoft.com/office/officeart/2005/8/layout/orgChart1"/>
    <dgm:cxn modelId="{4C078C9D-02D3-480D-A44C-D36B622E8815}" type="presParOf" srcId="{81A896A4-EE58-4385-A51D-E3C3EA09EE94}" destId="{5080B8BA-A320-4EDC-A634-C4F46C72C7F6}" srcOrd="1" destOrd="0" presId="urn:microsoft.com/office/officeart/2005/8/layout/orgChart1"/>
    <dgm:cxn modelId="{CA06D394-DD4B-4F45-AAA3-EC10A94BCD2A}" type="presParOf" srcId="{AAEFEF1D-B975-4D0A-B920-A510AEDECABD}" destId="{A06532A5-0783-4B29-8228-9A56F2125BCC}" srcOrd="1" destOrd="0" presId="urn:microsoft.com/office/officeart/2005/8/layout/orgChart1"/>
    <dgm:cxn modelId="{7F064293-FC77-407F-A656-439C18EA668C}" type="presParOf" srcId="{AAEFEF1D-B975-4D0A-B920-A510AEDECABD}" destId="{DBC2DCC9-E569-4920-AF31-D5D605F95B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3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b="0" i="0" u="none" dirty="0" smtClean="0"/>
            <a:t>Сколько народов проживает на территории России?</a:t>
          </a:r>
          <a:endParaRPr lang="ru-RU" sz="2000" b="0" dirty="0">
            <a:solidFill>
              <a:srgbClr val="111111"/>
            </a:solidFill>
            <a:latin typeface="+mn-lt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b="0" i="0" u="none" dirty="0" smtClean="0"/>
            <a:t>Какие народы относятся к числу крупнейших?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Какие народы относят к малочисленным?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К какой языковой семье относится большая часть населения России?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b="0" i="0" u="none" dirty="0" smtClean="0"/>
            <a:t>Назовите религии, распространенные на территории России.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771C9-373C-4548-A7A6-90D6A6465F21}" type="presOf" srcId="{FA91706E-6DAD-447A-B9F5-ABCB3FEC4E6E}" destId="{322F086F-ED76-4D4F-8BD9-7F53620EB69C}" srcOrd="1" destOrd="0" presId="urn:microsoft.com/office/officeart/2005/8/layout/vList4#3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CFD7704B-F8C8-4956-9C4F-1B091E556481}" type="presOf" srcId="{841B1CDE-BE7A-4FC6-8B4E-87AF664C2950}" destId="{50FCB7F6-1B0A-4103-BB40-C95E1BB72E93}" srcOrd="0" destOrd="0" presId="urn:microsoft.com/office/officeart/2005/8/layout/vList4#3"/>
    <dgm:cxn modelId="{6E3CFED2-C43C-4E4E-9DC8-E8307C92A2EB}" type="presOf" srcId="{FA91706E-6DAD-447A-B9F5-ABCB3FEC4E6E}" destId="{9AD3739C-E684-4E5A-B8C5-06F744EF37AF}" srcOrd="0" destOrd="0" presId="urn:microsoft.com/office/officeart/2005/8/layout/vList4#3"/>
    <dgm:cxn modelId="{30A1EA76-10F6-493D-9294-6AD94364B2EA}" type="presOf" srcId="{2D9A3637-4383-4DCB-8455-758E47F13174}" destId="{2EA51ABF-F483-400C-BD7C-E055DE61BC21}" srcOrd="1" destOrd="0" presId="urn:microsoft.com/office/officeart/2005/8/layout/vList4#3"/>
    <dgm:cxn modelId="{7F181106-DDC4-4607-80BF-61C258A00CEE}" type="presOf" srcId="{6EDC0FCF-F790-4018-B151-073247478D80}" destId="{5221152E-7636-4F40-9B4C-D48E6AEB8172}" srcOrd="0" destOrd="0" presId="urn:microsoft.com/office/officeart/2005/8/layout/vList4#3"/>
    <dgm:cxn modelId="{102FE7AF-A56B-408A-891E-D14E6473AF3F}" type="presOf" srcId="{D8BFBA29-B088-44FA-950E-62C2AA6908A0}" destId="{C605894D-58C8-4B71-81C7-0285464715B0}" srcOrd="0" destOrd="0" presId="urn:microsoft.com/office/officeart/2005/8/layout/vList4#3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B3AEA3BB-FFA1-44C9-B0F8-6EDB92F526F2}" type="presOf" srcId="{841B1CDE-BE7A-4FC6-8B4E-87AF664C2950}" destId="{81548537-C8B1-47C5-A374-D7AC52A87389}" srcOrd="1" destOrd="0" presId="urn:microsoft.com/office/officeart/2005/8/layout/vList4#3"/>
    <dgm:cxn modelId="{5024DB58-CC89-4F94-9D71-41E9E331ECF1}" type="presOf" srcId="{260BD62E-9DB2-4A3C-9914-698AA39A5D20}" destId="{041FF414-E895-4D28-80EC-0121E96B2848}" srcOrd="0" destOrd="0" presId="urn:microsoft.com/office/officeart/2005/8/layout/vList4#3"/>
    <dgm:cxn modelId="{A457A9D6-9E2A-4B7C-8717-33F9030C49CC}" type="presOf" srcId="{2D9A3637-4383-4DCB-8455-758E47F13174}" destId="{A7387762-D443-4F7F-ADA9-BD6B8E7D1C78}" srcOrd="0" destOrd="0" presId="urn:microsoft.com/office/officeart/2005/8/layout/vList4#3"/>
    <dgm:cxn modelId="{A1C0769B-D1CE-46BC-81AF-FE621ABA95C5}" type="presOf" srcId="{D8BFBA29-B088-44FA-950E-62C2AA6908A0}" destId="{90800159-7E0B-4F2F-BFB9-AEC15BEF8AE9}" srcOrd="1" destOrd="0" presId="urn:microsoft.com/office/officeart/2005/8/layout/vList4#3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93134B24-BD0C-4E1F-B23E-849C3F0411A4}" type="presOf" srcId="{6EDC0FCF-F790-4018-B151-073247478D80}" destId="{7BDC6BAB-2692-43B4-A668-15663F9B9442}" srcOrd="1" destOrd="0" presId="urn:microsoft.com/office/officeart/2005/8/layout/vList4#3"/>
    <dgm:cxn modelId="{214E097F-93AD-437D-BF8F-07380C48B263}" type="presParOf" srcId="{041FF414-E895-4D28-80EC-0121E96B2848}" destId="{88EA4673-6FF2-4E4E-923C-E2D5920818C9}" srcOrd="0" destOrd="0" presId="urn:microsoft.com/office/officeart/2005/8/layout/vList4#3"/>
    <dgm:cxn modelId="{CEBB3F6C-2F94-4948-AEBC-79D61F4EF8D9}" type="presParOf" srcId="{88EA4673-6FF2-4E4E-923C-E2D5920818C9}" destId="{C605894D-58C8-4B71-81C7-0285464715B0}" srcOrd="0" destOrd="0" presId="urn:microsoft.com/office/officeart/2005/8/layout/vList4#3"/>
    <dgm:cxn modelId="{5CDB6F6A-F909-45B1-B658-E3E82EE44520}" type="presParOf" srcId="{88EA4673-6FF2-4E4E-923C-E2D5920818C9}" destId="{8C040E69-477B-4CE1-BA05-06E572B80A5C}" srcOrd="1" destOrd="0" presId="urn:microsoft.com/office/officeart/2005/8/layout/vList4#3"/>
    <dgm:cxn modelId="{CB069318-C929-4C98-911A-5348455471BC}" type="presParOf" srcId="{88EA4673-6FF2-4E4E-923C-E2D5920818C9}" destId="{90800159-7E0B-4F2F-BFB9-AEC15BEF8AE9}" srcOrd="2" destOrd="0" presId="urn:microsoft.com/office/officeart/2005/8/layout/vList4#3"/>
    <dgm:cxn modelId="{38EC3941-0959-4FDD-8601-C5D51BE42E07}" type="presParOf" srcId="{041FF414-E895-4D28-80EC-0121E96B2848}" destId="{1F9B4803-E294-472A-98BA-FF6DF947A8DD}" srcOrd="1" destOrd="0" presId="urn:microsoft.com/office/officeart/2005/8/layout/vList4#3"/>
    <dgm:cxn modelId="{D9B0E845-C75C-40B8-8F85-BEF1AF83DA26}" type="presParOf" srcId="{041FF414-E895-4D28-80EC-0121E96B2848}" destId="{A5D16C5D-1546-43AF-AF27-32EB9E9C7A5F}" srcOrd="2" destOrd="0" presId="urn:microsoft.com/office/officeart/2005/8/layout/vList4#3"/>
    <dgm:cxn modelId="{63596B8C-1B48-4796-A3A0-2D0CB80C79A8}" type="presParOf" srcId="{A5D16C5D-1546-43AF-AF27-32EB9E9C7A5F}" destId="{50FCB7F6-1B0A-4103-BB40-C95E1BB72E93}" srcOrd="0" destOrd="0" presId="urn:microsoft.com/office/officeart/2005/8/layout/vList4#3"/>
    <dgm:cxn modelId="{4CDE5A17-6F55-41F6-BFDE-E7E35DEC2130}" type="presParOf" srcId="{A5D16C5D-1546-43AF-AF27-32EB9E9C7A5F}" destId="{332850EF-B194-4A66-B8F6-4BDA3F61167E}" srcOrd="1" destOrd="0" presId="urn:microsoft.com/office/officeart/2005/8/layout/vList4#3"/>
    <dgm:cxn modelId="{34AD9E0E-66CE-45DD-8224-EDB442C5E484}" type="presParOf" srcId="{A5D16C5D-1546-43AF-AF27-32EB9E9C7A5F}" destId="{81548537-C8B1-47C5-A374-D7AC52A87389}" srcOrd="2" destOrd="0" presId="urn:microsoft.com/office/officeart/2005/8/layout/vList4#3"/>
    <dgm:cxn modelId="{865C2DCA-7A23-48FD-AD66-79D2DB178B8D}" type="presParOf" srcId="{041FF414-E895-4D28-80EC-0121E96B2848}" destId="{2B7B4FC2-B474-44B1-A0CB-5B61855FD3E4}" srcOrd="3" destOrd="0" presId="urn:microsoft.com/office/officeart/2005/8/layout/vList4#3"/>
    <dgm:cxn modelId="{BC54B1BD-C829-45B4-BF10-391FDEB89BA7}" type="presParOf" srcId="{041FF414-E895-4D28-80EC-0121E96B2848}" destId="{F8FBA490-D578-411B-BA99-6623CFA12442}" srcOrd="4" destOrd="0" presId="urn:microsoft.com/office/officeart/2005/8/layout/vList4#3"/>
    <dgm:cxn modelId="{6065C817-8FFD-4D82-85AA-D28917AB8A70}" type="presParOf" srcId="{F8FBA490-D578-411B-BA99-6623CFA12442}" destId="{5221152E-7636-4F40-9B4C-D48E6AEB8172}" srcOrd="0" destOrd="0" presId="urn:microsoft.com/office/officeart/2005/8/layout/vList4#3"/>
    <dgm:cxn modelId="{80BDEA03-D044-49CF-93AF-48CC48C338FB}" type="presParOf" srcId="{F8FBA490-D578-411B-BA99-6623CFA12442}" destId="{71A3B348-37A0-4BD0-9C69-7BF3F50F118D}" srcOrd="1" destOrd="0" presId="urn:microsoft.com/office/officeart/2005/8/layout/vList4#3"/>
    <dgm:cxn modelId="{E7F0ABC2-6548-4F92-9344-41C28CE29017}" type="presParOf" srcId="{F8FBA490-D578-411B-BA99-6623CFA12442}" destId="{7BDC6BAB-2692-43B4-A668-15663F9B9442}" srcOrd="2" destOrd="0" presId="urn:microsoft.com/office/officeart/2005/8/layout/vList4#3"/>
    <dgm:cxn modelId="{60574A40-238B-4389-B25B-958A1F69F54E}" type="presParOf" srcId="{041FF414-E895-4D28-80EC-0121E96B2848}" destId="{C49B41FE-7CF2-46A9-9749-5C428053BD04}" srcOrd="5" destOrd="0" presId="urn:microsoft.com/office/officeart/2005/8/layout/vList4#3"/>
    <dgm:cxn modelId="{99213382-2D26-4C23-A027-E4B73ED87238}" type="presParOf" srcId="{041FF414-E895-4D28-80EC-0121E96B2848}" destId="{D97A1B4E-8C3B-4840-BD63-FE4E6975A6FF}" srcOrd="6" destOrd="0" presId="urn:microsoft.com/office/officeart/2005/8/layout/vList4#3"/>
    <dgm:cxn modelId="{ECD36BEB-14DE-4134-A5F1-19142FA95DC5}" type="presParOf" srcId="{D97A1B4E-8C3B-4840-BD63-FE4E6975A6FF}" destId="{9AD3739C-E684-4E5A-B8C5-06F744EF37AF}" srcOrd="0" destOrd="0" presId="urn:microsoft.com/office/officeart/2005/8/layout/vList4#3"/>
    <dgm:cxn modelId="{5E4DAE23-EBF5-4383-9624-574A5E2AEA06}" type="presParOf" srcId="{D97A1B4E-8C3B-4840-BD63-FE4E6975A6FF}" destId="{66AD4016-927A-4E28-95C5-79A4C3AA64F8}" srcOrd="1" destOrd="0" presId="urn:microsoft.com/office/officeart/2005/8/layout/vList4#3"/>
    <dgm:cxn modelId="{42785D69-0507-4B1A-8C4C-44006550FD42}" type="presParOf" srcId="{D97A1B4E-8C3B-4840-BD63-FE4E6975A6FF}" destId="{322F086F-ED76-4D4F-8BD9-7F53620EB69C}" srcOrd="2" destOrd="0" presId="urn:microsoft.com/office/officeart/2005/8/layout/vList4#3"/>
    <dgm:cxn modelId="{867B05E3-CB20-474A-93E7-E3DACF16027B}" type="presParOf" srcId="{041FF414-E895-4D28-80EC-0121E96B2848}" destId="{A17B7A33-7D99-4539-B7CF-B954A60B50ED}" srcOrd="7" destOrd="0" presId="urn:microsoft.com/office/officeart/2005/8/layout/vList4#3"/>
    <dgm:cxn modelId="{35DAB02F-2C99-4F20-A561-391113FC8615}" type="presParOf" srcId="{041FF414-E895-4D28-80EC-0121E96B2848}" destId="{4506880F-EC27-44D0-959A-3BC5D9B1202E}" srcOrd="8" destOrd="0" presId="urn:microsoft.com/office/officeart/2005/8/layout/vList4#3"/>
    <dgm:cxn modelId="{DAAC1360-4AE5-4F84-929B-403A98C0B750}" type="presParOf" srcId="{4506880F-EC27-44D0-959A-3BC5D9B1202E}" destId="{A7387762-D443-4F7F-ADA9-BD6B8E7D1C78}" srcOrd="0" destOrd="0" presId="urn:microsoft.com/office/officeart/2005/8/layout/vList4#3"/>
    <dgm:cxn modelId="{0F087FDA-4C3D-4992-8171-EC213925D154}" type="presParOf" srcId="{4506880F-EC27-44D0-959A-3BC5D9B1202E}" destId="{33C8CAD1-86E2-4850-81A7-D5B88BF66540}" srcOrd="1" destOrd="0" presId="urn:microsoft.com/office/officeart/2005/8/layout/vList4#3"/>
    <dgm:cxn modelId="{753198F0-4943-48C1-BB22-32B43FBF0413}" type="presParOf" srcId="{4506880F-EC27-44D0-959A-3BC5D9B1202E}" destId="{2EA51ABF-F483-400C-BD7C-E055DE61BC21}" srcOrd="2" destOrd="0" presId="urn:microsoft.com/office/officeart/2005/8/layout/vList4#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2B2B4D-4A28-4708-8B83-A08000066A3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F9D1B9-AAD3-445F-8FEA-47520354A856}">
      <dgm:prSet phldrT="[Текст]" custT="1"/>
      <dgm:spPr/>
      <dgm:t>
        <a:bodyPr/>
        <a:lstStyle/>
        <a:p>
          <a:r>
            <a:rPr lang="ru-RU" sz="2000" dirty="0" smtClean="0"/>
            <a:t>Языковые семьи. </a:t>
          </a:r>
          <a:endParaRPr lang="ru-RU" sz="2000" dirty="0"/>
        </a:p>
      </dgm:t>
    </dgm:pt>
    <dgm:pt modelId="{33212BE7-1C13-4096-9D49-7605DD3F74A4}" type="parTrans" cxnId="{F4F71BBB-0F80-458D-A532-9E44248E9CFE}">
      <dgm:prSet/>
      <dgm:spPr/>
      <dgm:t>
        <a:bodyPr/>
        <a:lstStyle/>
        <a:p>
          <a:endParaRPr lang="ru-RU"/>
        </a:p>
      </dgm:t>
    </dgm:pt>
    <dgm:pt modelId="{F8253F48-3535-46C6-967A-40D4F818AEFB}" type="sibTrans" cxnId="{F4F71BBB-0F80-458D-A532-9E44248E9CFE}">
      <dgm:prSet/>
      <dgm:spPr/>
      <dgm:t>
        <a:bodyPr/>
        <a:lstStyle/>
        <a:p>
          <a:endParaRPr lang="ru-RU"/>
        </a:p>
      </dgm:t>
    </dgm:pt>
    <dgm:pt modelId="{CA30F9C3-35CD-4F74-B1F6-0812A8BA8B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C5820E05-8354-4369-9A2C-CA57DE649214}" type="parTrans" cxnId="{8DCBEDB1-473B-488D-8839-6307B9498C33}">
      <dgm:prSet/>
      <dgm:spPr/>
      <dgm:t>
        <a:bodyPr/>
        <a:lstStyle/>
        <a:p>
          <a:endParaRPr lang="ru-RU"/>
        </a:p>
      </dgm:t>
    </dgm:pt>
    <dgm:pt modelId="{68D824DE-1919-4C6A-9E42-C5729C3685C2}" type="sibTrans" cxnId="{8DCBEDB1-473B-488D-8839-6307B9498C33}">
      <dgm:prSet/>
      <dgm:spPr/>
      <dgm:t>
        <a:bodyPr/>
        <a:lstStyle/>
        <a:p>
          <a:endParaRPr lang="ru-RU"/>
        </a:p>
      </dgm:t>
    </dgm:pt>
    <dgm:pt modelId="{3A580929-B1B9-47CA-96ED-EE8E96EC824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 </a:t>
          </a:r>
          <a:endParaRPr lang="ru-RU" sz="2000" dirty="0"/>
        </a:p>
      </dgm:t>
    </dgm:pt>
    <dgm:pt modelId="{AEDC8F12-677A-429E-93B0-3EF3F349E1A5}" type="parTrans" cxnId="{D9BB7B40-509F-41DD-BE64-209755FF29AC}">
      <dgm:prSet/>
      <dgm:spPr/>
      <dgm:t>
        <a:bodyPr/>
        <a:lstStyle/>
        <a:p>
          <a:endParaRPr lang="ru-RU"/>
        </a:p>
      </dgm:t>
    </dgm:pt>
    <dgm:pt modelId="{0982B385-AA61-448F-8D41-E3E348C3A5B9}" type="sibTrans" cxnId="{D9BB7B40-509F-41DD-BE64-209755FF29AC}">
      <dgm:prSet/>
      <dgm:spPr/>
      <dgm:t>
        <a:bodyPr/>
        <a:lstStyle/>
        <a:p>
          <a:endParaRPr lang="ru-RU"/>
        </a:p>
      </dgm:t>
    </dgm:pt>
    <dgm:pt modelId="{A7C1B16C-CCA6-4CB4-B153-A7F2A6D4F92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97281113-FA67-4C25-AA51-0AA99399F6F1}" type="parTrans" cxnId="{0747721B-D4E3-4320-A099-F3BD6136FFD0}">
      <dgm:prSet/>
      <dgm:spPr/>
      <dgm:t>
        <a:bodyPr/>
        <a:lstStyle/>
        <a:p>
          <a:endParaRPr lang="ru-RU"/>
        </a:p>
      </dgm:t>
    </dgm:pt>
    <dgm:pt modelId="{32F8705F-63FF-4A54-AFB0-A31DB282809F}" type="sibTrans" cxnId="{0747721B-D4E3-4320-A099-F3BD6136FFD0}">
      <dgm:prSet/>
      <dgm:spPr/>
      <dgm:t>
        <a:bodyPr/>
        <a:lstStyle/>
        <a:p>
          <a:endParaRPr lang="ru-RU"/>
        </a:p>
      </dgm:t>
    </dgm:pt>
    <dgm:pt modelId="{878F887A-FD3E-4C9E-8540-8E7FDA0DC7D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C39A6E51-7BC1-48FB-AE63-C20FC732B4BC}" type="parTrans" cxnId="{737B741D-7273-484A-8232-F8AF40C646E2}">
      <dgm:prSet/>
      <dgm:spPr/>
      <dgm:t>
        <a:bodyPr/>
        <a:lstStyle/>
        <a:p>
          <a:endParaRPr lang="ru-RU"/>
        </a:p>
      </dgm:t>
    </dgm:pt>
    <dgm:pt modelId="{789DBB47-571B-4B11-AE0B-85E6130128F7}" type="sibTrans" cxnId="{737B741D-7273-484A-8232-F8AF40C646E2}">
      <dgm:prSet/>
      <dgm:spPr/>
      <dgm:t>
        <a:bodyPr/>
        <a:lstStyle/>
        <a:p>
          <a:endParaRPr lang="ru-RU"/>
        </a:p>
      </dgm:t>
    </dgm:pt>
    <dgm:pt modelId="{236D8921-5FF1-4EFA-B922-EA49BC817CC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467B29C8-98BA-4E7A-B36A-3C69C0B148A8}" type="parTrans" cxnId="{D2140657-1B7E-4279-9981-4F4AE03E28F2}">
      <dgm:prSet/>
      <dgm:spPr/>
      <dgm:t>
        <a:bodyPr/>
        <a:lstStyle/>
        <a:p>
          <a:endParaRPr lang="ru-RU"/>
        </a:p>
      </dgm:t>
    </dgm:pt>
    <dgm:pt modelId="{47CB94FF-C001-4C40-B545-8D0A635D712F}" type="sibTrans" cxnId="{D2140657-1B7E-4279-9981-4F4AE03E28F2}">
      <dgm:prSet/>
      <dgm:spPr/>
      <dgm:t>
        <a:bodyPr/>
        <a:lstStyle/>
        <a:p>
          <a:endParaRPr lang="ru-RU"/>
        </a:p>
      </dgm:t>
    </dgm:pt>
    <dgm:pt modelId="{F572E214-023F-4E3A-A103-5332828B2B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EBA54A37-3A76-40AC-BC79-36698736000E}" type="parTrans" cxnId="{A3A9224D-B0EF-4F07-8D3D-30580381F2CA}">
      <dgm:prSet/>
      <dgm:spPr/>
      <dgm:t>
        <a:bodyPr/>
        <a:lstStyle/>
        <a:p>
          <a:endParaRPr lang="ru-RU"/>
        </a:p>
      </dgm:t>
    </dgm:pt>
    <dgm:pt modelId="{537A5406-6E16-46BB-8A5F-9E6747B37ABF}" type="sibTrans" cxnId="{A3A9224D-B0EF-4F07-8D3D-30580381F2CA}">
      <dgm:prSet/>
      <dgm:spPr/>
      <dgm:t>
        <a:bodyPr/>
        <a:lstStyle/>
        <a:p>
          <a:endParaRPr lang="ru-RU"/>
        </a:p>
      </dgm:t>
    </dgm:pt>
    <dgm:pt modelId="{165F3029-0E83-4B3D-B3AC-2A8F5618A83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58743A52-6457-41B6-9794-D9EECFDE504A}" type="parTrans" cxnId="{2C447CB5-A396-4EEB-8597-59BF1686E733}">
      <dgm:prSet/>
      <dgm:spPr/>
      <dgm:t>
        <a:bodyPr/>
        <a:lstStyle/>
        <a:p>
          <a:endParaRPr lang="ru-RU"/>
        </a:p>
      </dgm:t>
    </dgm:pt>
    <dgm:pt modelId="{6D9AB655-9294-45E5-A0EA-EB6DBC7EFB0E}" type="sibTrans" cxnId="{2C447CB5-A396-4EEB-8597-59BF1686E733}">
      <dgm:prSet/>
      <dgm:spPr/>
      <dgm:t>
        <a:bodyPr/>
        <a:lstStyle/>
        <a:p>
          <a:endParaRPr lang="ru-RU"/>
        </a:p>
      </dgm:t>
    </dgm:pt>
    <dgm:pt modelId="{AC4DF715-ADD1-4D94-B447-B13F43821323}" type="pres">
      <dgm:prSet presAssocID="{F32B2B4D-4A28-4708-8B83-A08000066A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CE8030-C3B1-4EFF-B4D2-D68EA52FEB0D}" type="pres">
      <dgm:prSet presAssocID="{CAF9D1B9-AAD3-445F-8FEA-47520354A856}" presName="root1" presStyleCnt="0"/>
      <dgm:spPr/>
      <dgm:t>
        <a:bodyPr/>
        <a:lstStyle/>
        <a:p>
          <a:endParaRPr lang="ru-RU"/>
        </a:p>
      </dgm:t>
    </dgm:pt>
    <dgm:pt modelId="{34A85009-F029-4EC7-B452-FDC6654C3BAF}" type="pres">
      <dgm:prSet presAssocID="{CAF9D1B9-AAD3-445F-8FEA-47520354A856}" presName="LevelOneTextNode" presStyleLbl="node0" presStyleIdx="0" presStyleCnt="1" custScaleX="103590" custScaleY="120636" custLinFactNeighborX="-62636" custLinFactNeighborY="-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3CAB0-67DF-4F53-9616-87A2D1DDF6A4}" type="pres">
      <dgm:prSet presAssocID="{CAF9D1B9-AAD3-445F-8FEA-47520354A856}" presName="level2hierChild" presStyleCnt="0"/>
      <dgm:spPr/>
      <dgm:t>
        <a:bodyPr/>
        <a:lstStyle/>
        <a:p>
          <a:endParaRPr lang="ru-RU"/>
        </a:p>
      </dgm:t>
    </dgm:pt>
    <dgm:pt modelId="{6EFD1466-197E-4BFA-9E7A-909C09A25190}" type="pres">
      <dgm:prSet presAssocID="{C5820E05-8354-4369-9A2C-CA57DE64921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F10B7430-A117-48B5-8CAA-19CA0B78F413}" type="pres">
      <dgm:prSet presAssocID="{C5820E05-8354-4369-9A2C-CA57DE64921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89B032A-9AD3-48BC-ABF5-6A39B17FFF6A}" type="pres">
      <dgm:prSet presAssocID="{CA30F9C3-35CD-4F74-B1F6-0812A8BA8B49}" presName="root2" presStyleCnt="0"/>
      <dgm:spPr/>
      <dgm:t>
        <a:bodyPr/>
        <a:lstStyle/>
        <a:p>
          <a:endParaRPr lang="ru-RU"/>
        </a:p>
      </dgm:t>
    </dgm:pt>
    <dgm:pt modelId="{B2052514-2537-4C82-B64C-1A4F795E4C1C}" type="pres">
      <dgm:prSet presAssocID="{CA30F9C3-35CD-4F74-B1F6-0812A8BA8B49}" presName="LevelTwoTextNode" presStyleLbl="node2" presStyleIdx="0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A5DCB-7E08-4C26-9DE7-1325ACB3436E}" type="pres">
      <dgm:prSet presAssocID="{CA30F9C3-35CD-4F74-B1F6-0812A8BA8B49}" presName="level3hierChild" presStyleCnt="0"/>
      <dgm:spPr/>
      <dgm:t>
        <a:bodyPr/>
        <a:lstStyle/>
        <a:p>
          <a:endParaRPr lang="ru-RU"/>
        </a:p>
      </dgm:t>
    </dgm:pt>
    <dgm:pt modelId="{52CEAAD4-17D5-464A-AB04-36032CF31F03}" type="pres">
      <dgm:prSet presAssocID="{97281113-FA67-4C25-AA51-0AA99399F6F1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DEDDA71A-62D1-43D7-BAFD-C1CBB4138A55}" type="pres">
      <dgm:prSet presAssocID="{97281113-FA67-4C25-AA51-0AA99399F6F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5FC2FB3-4A5C-41DF-809C-91D28D8C6ABC}" type="pres">
      <dgm:prSet presAssocID="{A7C1B16C-CCA6-4CB4-B153-A7F2A6D4F92D}" presName="root2" presStyleCnt="0"/>
      <dgm:spPr/>
      <dgm:t>
        <a:bodyPr/>
        <a:lstStyle/>
        <a:p>
          <a:endParaRPr lang="ru-RU"/>
        </a:p>
      </dgm:t>
    </dgm:pt>
    <dgm:pt modelId="{4E75179F-6D08-4F32-911B-F16D162AF698}" type="pres">
      <dgm:prSet presAssocID="{A7C1B16C-CCA6-4CB4-B153-A7F2A6D4F92D}" presName="LevelTwoTextNode" presStyleLbl="node2" presStyleIdx="1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C8C69-97B0-4FDD-AABC-F9C5CA3E338E}" type="pres">
      <dgm:prSet presAssocID="{A7C1B16C-CCA6-4CB4-B153-A7F2A6D4F92D}" presName="level3hierChild" presStyleCnt="0"/>
      <dgm:spPr/>
      <dgm:t>
        <a:bodyPr/>
        <a:lstStyle/>
        <a:p>
          <a:endParaRPr lang="ru-RU"/>
        </a:p>
      </dgm:t>
    </dgm:pt>
    <dgm:pt modelId="{38EF6A3F-BBC8-4E1F-A977-33B349B8AD65}" type="pres">
      <dgm:prSet presAssocID="{C39A6E51-7BC1-48FB-AE63-C20FC732B4BC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0808FD74-A8ED-4F41-941E-9AAA19CD3D8E}" type="pres">
      <dgm:prSet presAssocID="{C39A6E51-7BC1-48FB-AE63-C20FC732B4B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C39DCDB-6C49-43E3-A1AB-849DC919EDEB}" type="pres">
      <dgm:prSet presAssocID="{878F887A-FD3E-4C9E-8540-8E7FDA0DC7D8}" presName="root2" presStyleCnt="0"/>
      <dgm:spPr/>
      <dgm:t>
        <a:bodyPr/>
        <a:lstStyle/>
        <a:p>
          <a:endParaRPr lang="ru-RU"/>
        </a:p>
      </dgm:t>
    </dgm:pt>
    <dgm:pt modelId="{AC42C725-F915-4D56-8D0D-D43387CA352C}" type="pres">
      <dgm:prSet presAssocID="{878F887A-FD3E-4C9E-8540-8E7FDA0DC7D8}" presName="LevelTwoTextNode" presStyleLbl="node2" presStyleIdx="2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FF170-FCD5-49CD-B598-2F497DBC8AC1}" type="pres">
      <dgm:prSet presAssocID="{878F887A-FD3E-4C9E-8540-8E7FDA0DC7D8}" presName="level3hierChild" presStyleCnt="0"/>
      <dgm:spPr/>
      <dgm:t>
        <a:bodyPr/>
        <a:lstStyle/>
        <a:p>
          <a:endParaRPr lang="ru-RU"/>
        </a:p>
      </dgm:t>
    </dgm:pt>
    <dgm:pt modelId="{D7C51F6E-D6DA-4433-990A-C8BB053F95DF}" type="pres">
      <dgm:prSet presAssocID="{467B29C8-98BA-4E7A-B36A-3C69C0B148A8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DAED363-5E68-488D-A2AC-65F2ED86DE46}" type="pres">
      <dgm:prSet presAssocID="{467B29C8-98BA-4E7A-B36A-3C69C0B148A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1E41FE5-30F7-41F5-B646-A83F9153DE56}" type="pres">
      <dgm:prSet presAssocID="{236D8921-5FF1-4EFA-B922-EA49BC817CCA}" presName="root2" presStyleCnt="0"/>
      <dgm:spPr/>
      <dgm:t>
        <a:bodyPr/>
        <a:lstStyle/>
        <a:p>
          <a:endParaRPr lang="ru-RU"/>
        </a:p>
      </dgm:t>
    </dgm:pt>
    <dgm:pt modelId="{5C858905-ED6A-4494-8E28-2C24ACD4E8E4}" type="pres">
      <dgm:prSet presAssocID="{236D8921-5FF1-4EFA-B922-EA49BC817CCA}" presName="LevelTwoTextNode" presStyleLbl="node2" presStyleIdx="3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1AC15-CCDD-4BC3-BA9C-9DFEC76221DD}" type="pres">
      <dgm:prSet presAssocID="{236D8921-5FF1-4EFA-B922-EA49BC817CCA}" presName="level3hierChild" presStyleCnt="0"/>
      <dgm:spPr/>
      <dgm:t>
        <a:bodyPr/>
        <a:lstStyle/>
        <a:p>
          <a:endParaRPr lang="ru-RU"/>
        </a:p>
      </dgm:t>
    </dgm:pt>
    <dgm:pt modelId="{6AFE53F3-84C5-454C-BC4A-8558AEEF2430}" type="pres">
      <dgm:prSet presAssocID="{EBA54A37-3A76-40AC-BC79-36698736000E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357A2A36-1D63-4CEA-9E37-583F48E2A648}" type="pres">
      <dgm:prSet presAssocID="{EBA54A37-3A76-40AC-BC79-36698736000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DD810D2-6922-44BA-BE6A-DD2C264774FD}" type="pres">
      <dgm:prSet presAssocID="{F572E214-023F-4E3A-A103-5332828B2BA2}" presName="root2" presStyleCnt="0"/>
      <dgm:spPr/>
      <dgm:t>
        <a:bodyPr/>
        <a:lstStyle/>
        <a:p>
          <a:endParaRPr lang="ru-RU"/>
        </a:p>
      </dgm:t>
    </dgm:pt>
    <dgm:pt modelId="{47CBD53B-6F4C-4F69-B627-9971108982FA}" type="pres">
      <dgm:prSet presAssocID="{F572E214-023F-4E3A-A103-5332828B2BA2}" presName="LevelTwoTextNode" presStyleLbl="node2" presStyleIdx="4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896EA-E0F1-41CF-9D50-2AB0C419887A}" type="pres">
      <dgm:prSet presAssocID="{F572E214-023F-4E3A-A103-5332828B2BA2}" presName="level3hierChild" presStyleCnt="0"/>
      <dgm:spPr/>
      <dgm:t>
        <a:bodyPr/>
        <a:lstStyle/>
        <a:p>
          <a:endParaRPr lang="ru-RU"/>
        </a:p>
      </dgm:t>
    </dgm:pt>
    <dgm:pt modelId="{126A28A9-F92F-4ADB-8BBD-F2C363FC37E9}" type="pres">
      <dgm:prSet presAssocID="{58743A52-6457-41B6-9794-D9EECFDE504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BF6F396F-522A-4AEE-B96C-B3EFD305B2B1}" type="pres">
      <dgm:prSet presAssocID="{58743A52-6457-41B6-9794-D9EECFDE504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935113A-48A3-4503-92C5-EDCF1E4C0236}" type="pres">
      <dgm:prSet presAssocID="{165F3029-0E83-4B3D-B3AC-2A8F5618A830}" presName="root2" presStyleCnt="0"/>
      <dgm:spPr/>
      <dgm:t>
        <a:bodyPr/>
        <a:lstStyle/>
        <a:p>
          <a:endParaRPr lang="ru-RU"/>
        </a:p>
      </dgm:t>
    </dgm:pt>
    <dgm:pt modelId="{98CF4786-37E0-4B08-8C37-C84A20C5471E}" type="pres">
      <dgm:prSet presAssocID="{165F3029-0E83-4B3D-B3AC-2A8F5618A830}" presName="LevelTwoTextNode" presStyleLbl="node2" presStyleIdx="5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340F5-8C67-4E0D-BE5C-ABB508D5E061}" type="pres">
      <dgm:prSet presAssocID="{165F3029-0E83-4B3D-B3AC-2A8F5618A830}" presName="level3hierChild" presStyleCnt="0"/>
      <dgm:spPr/>
      <dgm:t>
        <a:bodyPr/>
        <a:lstStyle/>
        <a:p>
          <a:endParaRPr lang="ru-RU"/>
        </a:p>
      </dgm:t>
    </dgm:pt>
    <dgm:pt modelId="{C80BCC31-42E3-44A8-B4ED-A3295D40E0FD}" type="pres">
      <dgm:prSet presAssocID="{AEDC8F12-677A-429E-93B0-3EF3F349E1A5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26EC73FE-3AED-4F79-AB02-BF22F9159283}" type="pres">
      <dgm:prSet presAssocID="{AEDC8F12-677A-429E-93B0-3EF3F349E1A5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8D91998-D7C9-4C37-9F60-836FB1EF881D}" type="pres">
      <dgm:prSet presAssocID="{3A580929-B1B9-47CA-96ED-EE8E96EC8241}" presName="root2" presStyleCnt="0"/>
      <dgm:spPr/>
      <dgm:t>
        <a:bodyPr/>
        <a:lstStyle/>
        <a:p>
          <a:endParaRPr lang="ru-RU"/>
        </a:p>
      </dgm:t>
    </dgm:pt>
    <dgm:pt modelId="{564559CF-8D0E-4915-86FD-EF15FD02E7F5}" type="pres">
      <dgm:prSet presAssocID="{3A580929-B1B9-47CA-96ED-EE8E96EC8241}" presName="LevelTwoTextNode" presStyleLbl="node2" presStyleIdx="6" presStyleCnt="7" custScaleX="156360" custLinFactNeighborX="-10047" custLinFactNeighborY="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C9657-F09E-4EBE-868A-B53DF86394FD}" type="pres">
      <dgm:prSet presAssocID="{3A580929-B1B9-47CA-96ED-EE8E96EC8241}" presName="level3hierChild" presStyleCnt="0"/>
      <dgm:spPr/>
      <dgm:t>
        <a:bodyPr/>
        <a:lstStyle/>
        <a:p>
          <a:endParaRPr lang="ru-RU"/>
        </a:p>
      </dgm:t>
    </dgm:pt>
  </dgm:ptLst>
  <dgm:cxnLst>
    <dgm:cxn modelId="{FDF420E2-F115-4F56-9B98-037DFDC2596A}" type="presOf" srcId="{467B29C8-98BA-4E7A-B36A-3C69C0B148A8}" destId="{CDAED363-5E68-488D-A2AC-65F2ED86DE46}" srcOrd="1" destOrd="0" presId="urn:microsoft.com/office/officeart/2005/8/layout/hierarchy2"/>
    <dgm:cxn modelId="{D35A1B96-44A6-41D4-84BA-295D340E9C7E}" type="presOf" srcId="{3A580929-B1B9-47CA-96ED-EE8E96EC8241}" destId="{564559CF-8D0E-4915-86FD-EF15FD02E7F5}" srcOrd="0" destOrd="0" presId="urn:microsoft.com/office/officeart/2005/8/layout/hierarchy2"/>
    <dgm:cxn modelId="{2817ED7E-49DD-43FB-BEBA-EB98E6BB915A}" type="presOf" srcId="{F572E214-023F-4E3A-A103-5332828B2BA2}" destId="{47CBD53B-6F4C-4F69-B627-9971108982FA}" srcOrd="0" destOrd="0" presId="urn:microsoft.com/office/officeart/2005/8/layout/hierarchy2"/>
    <dgm:cxn modelId="{C27CF251-3234-4204-99AD-10AD1EBEFE68}" type="presOf" srcId="{165F3029-0E83-4B3D-B3AC-2A8F5618A830}" destId="{98CF4786-37E0-4B08-8C37-C84A20C5471E}" srcOrd="0" destOrd="0" presId="urn:microsoft.com/office/officeart/2005/8/layout/hierarchy2"/>
    <dgm:cxn modelId="{2C447CB5-A396-4EEB-8597-59BF1686E733}" srcId="{CAF9D1B9-AAD3-445F-8FEA-47520354A856}" destId="{165F3029-0E83-4B3D-B3AC-2A8F5618A830}" srcOrd="5" destOrd="0" parTransId="{58743A52-6457-41B6-9794-D9EECFDE504A}" sibTransId="{6D9AB655-9294-45E5-A0EA-EB6DBC7EFB0E}"/>
    <dgm:cxn modelId="{8DCBEDB1-473B-488D-8839-6307B9498C33}" srcId="{CAF9D1B9-AAD3-445F-8FEA-47520354A856}" destId="{CA30F9C3-35CD-4F74-B1F6-0812A8BA8B49}" srcOrd="0" destOrd="0" parTransId="{C5820E05-8354-4369-9A2C-CA57DE649214}" sibTransId="{68D824DE-1919-4C6A-9E42-C5729C3685C2}"/>
    <dgm:cxn modelId="{DE52151F-E311-46BD-89B6-49E517DE6A01}" type="presOf" srcId="{CAF9D1B9-AAD3-445F-8FEA-47520354A856}" destId="{34A85009-F029-4EC7-B452-FDC6654C3BAF}" srcOrd="0" destOrd="0" presId="urn:microsoft.com/office/officeart/2005/8/layout/hierarchy2"/>
    <dgm:cxn modelId="{A3A9224D-B0EF-4F07-8D3D-30580381F2CA}" srcId="{CAF9D1B9-AAD3-445F-8FEA-47520354A856}" destId="{F572E214-023F-4E3A-A103-5332828B2BA2}" srcOrd="4" destOrd="0" parTransId="{EBA54A37-3A76-40AC-BC79-36698736000E}" sibTransId="{537A5406-6E16-46BB-8A5F-9E6747B37ABF}"/>
    <dgm:cxn modelId="{D9BB7B40-509F-41DD-BE64-209755FF29AC}" srcId="{CAF9D1B9-AAD3-445F-8FEA-47520354A856}" destId="{3A580929-B1B9-47CA-96ED-EE8E96EC8241}" srcOrd="6" destOrd="0" parTransId="{AEDC8F12-677A-429E-93B0-3EF3F349E1A5}" sibTransId="{0982B385-AA61-448F-8D41-E3E348C3A5B9}"/>
    <dgm:cxn modelId="{68C8E544-0FE7-4E17-9EF8-F38826EFD3E1}" type="presOf" srcId="{58743A52-6457-41B6-9794-D9EECFDE504A}" destId="{126A28A9-F92F-4ADB-8BBD-F2C363FC37E9}" srcOrd="0" destOrd="0" presId="urn:microsoft.com/office/officeart/2005/8/layout/hierarchy2"/>
    <dgm:cxn modelId="{36441799-CB41-42C9-833F-9155D03FA75E}" type="presOf" srcId="{236D8921-5FF1-4EFA-B922-EA49BC817CCA}" destId="{5C858905-ED6A-4494-8E28-2C24ACD4E8E4}" srcOrd="0" destOrd="0" presId="urn:microsoft.com/office/officeart/2005/8/layout/hierarchy2"/>
    <dgm:cxn modelId="{C445DEF3-7DDA-40CA-98E5-E78283DA61F8}" type="presOf" srcId="{EBA54A37-3A76-40AC-BC79-36698736000E}" destId="{357A2A36-1D63-4CEA-9E37-583F48E2A648}" srcOrd="1" destOrd="0" presId="urn:microsoft.com/office/officeart/2005/8/layout/hierarchy2"/>
    <dgm:cxn modelId="{0747721B-D4E3-4320-A099-F3BD6136FFD0}" srcId="{CAF9D1B9-AAD3-445F-8FEA-47520354A856}" destId="{A7C1B16C-CCA6-4CB4-B153-A7F2A6D4F92D}" srcOrd="1" destOrd="0" parTransId="{97281113-FA67-4C25-AA51-0AA99399F6F1}" sibTransId="{32F8705F-63FF-4A54-AFB0-A31DB282809F}"/>
    <dgm:cxn modelId="{3FCF467D-A7C1-4F66-B5FB-D343AB4F8B46}" type="presOf" srcId="{97281113-FA67-4C25-AA51-0AA99399F6F1}" destId="{52CEAAD4-17D5-464A-AB04-36032CF31F03}" srcOrd="0" destOrd="0" presId="urn:microsoft.com/office/officeart/2005/8/layout/hierarchy2"/>
    <dgm:cxn modelId="{F4F71BBB-0F80-458D-A532-9E44248E9CFE}" srcId="{F32B2B4D-4A28-4708-8B83-A08000066A38}" destId="{CAF9D1B9-AAD3-445F-8FEA-47520354A856}" srcOrd="0" destOrd="0" parTransId="{33212BE7-1C13-4096-9D49-7605DD3F74A4}" sibTransId="{F8253F48-3535-46C6-967A-40D4F818AEFB}"/>
    <dgm:cxn modelId="{219F8715-383E-4D6B-A1FE-70DC56C01A6E}" type="presOf" srcId="{467B29C8-98BA-4E7A-B36A-3C69C0B148A8}" destId="{D7C51F6E-D6DA-4433-990A-C8BB053F95DF}" srcOrd="0" destOrd="0" presId="urn:microsoft.com/office/officeart/2005/8/layout/hierarchy2"/>
    <dgm:cxn modelId="{1E8409E7-36C5-4D5A-BB5B-9D00039F67CE}" type="presOf" srcId="{A7C1B16C-CCA6-4CB4-B153-A7F2A6D4F92D}" destId="{4E75179F-6D08-4F32-911B-F16D162AF698}" srcOrd="0" destOrd="0" presId="urn:microsoft.com/office/officeart/2005/8/layout/hierarchy2"/>
    <dgm:cxn modelId="{D2140657-1B7E-4279-9981-4F4AE03E28F2}" srcId="{CAF9D1B9-AAD3-445F-8FEA-47520354A856}" destId="{236D8921-5FF1-4EFA-B922-EA49BC817CCA}" srcOrd="3" destOrd="0" parTransId="{467B29C8-98BA-4E7A-B36A-3C69C0B148A8}" sibTransId="{47CB94FF-C001-4C40-B545-8D0A635D712F}"/>
    <dgm:cxn modelId="{90306438-3CF8-44BF-8E77-4A17E861B27A}" type="presOf" srcId="{EBA54A37-3A76-40AC-BC79-36698736000E}" destId="{6AFE53F3-84C5-454C-BC4A-8558AEEF2430}" srcOrd="0" destOrd="0" presId="urn:microsoft.com/office/officeart/2005/8/layout/hierarchy2"/>
    <dgm:cxn modelId="{CF5D680A-5A6F-482F-9912-3366C25067A5}" type="presOf" srcId="{CA30F9C3-35CD-4F74-B1F6-0812A8BA8B49}" destId="{B2052514-2537-4C82-B64C-1A4F795E4C1C}" srcOrd="0" destOrd="0" presId="urn:microsoft.com/office/officeart/2005/8/layout/hierarchy2"/>
    <dgm:cxn modelId="{FDE36E16-4FB6-4F2A-A50D-70C9FE97B64E}" type="presOf" srcId="{58743A52-6457-41B6-9794-D9EECFDE504A}" destId="{BF6F396F-522A-4AEE-B96C-B3EFD305B2B1}" srcOrd="1" destOrd="0" presId="urn:microsoft.com/office/officeart/2005/8/layout/hierarchy2"/>
    <dgm:cxn modelId="{E4DDC468-A706-432F-B66B-4395F1E722DA}" type="presOf" srcId="{C39A6E51-7BC1-48FB-AE63-C20FC732B4BC}" destId="{0808FD74-A8ED-4F41-941E-9AAA19CD3D8E}" srcOrd="1" destOrd="0" presId="urn:microsoft.com/office/officeart/2005/8/layout/hierarchy2"/>
    <dgm:cxn modelId="{975D51BF-1104-4806-AB39-064ECBCB770A}" type="presOf" srcId="{AEDC8F12-677A-429E-93B0-3EF3F349E1A5}" destId="{C80BCC31-42E3-44A8-B4ED-A3295D40E0FD}" srcOrd="0" destOrd="0" presId="urn:microsoft.com/office/officeart/2005/8/layout/hierarchy2"/>
    <dgm:cxn modelId="{01161699-DAA3-4872-A748-2190F04A1554}" type="presOf" srcId="{C5820E05-8354-4369-9A2C-CA57DE649214}" destId="{F10B7430-A117-48B5-8CAA-19CA0B78F413}" srcOrd="1" destOrd="0" presId="urn:microsoft.com/office/officeart/2005/8/layout/hierarchy2"/>
    <dgm:cxn modelId="{9D9B97D7-A854-4208-A21D-71A479D255FF}" type="presOf" srcId="{878F887A-FD3E-4C9E-8540-8E7FDA0DC7D8}" destId="{AC42C725-F915-4D56-8D0D-D43387CA352C}" srcOrd="0" destOrd="0" presId="urn:microsoft.com/office/officeart/2005/8/layout/hierarchy2"/>
    <dgm:cxn modelId="{E9924305-1719-4E85-948F-AC5EF4F89FB8}" type="presOf" srcId="{C5820E05-8354-4369-9A2C-CA57DE649214}" destId="{6EFD1466-197E-4BFA-9E7A-909C09A25190}" srcOrd="0" destOrd="0" presId="urn:microsoft.com/office/officeart/2005/8/layout/hierarchy2"/>
    <dgm:cxn modelId="{7D199AB3-0F06-4204-A066-77B1B8440643}" type="presOf" srcId="{F32B2B4D-4A28-4708-8B83-A08000066A38}" destId="{AC4DF715-ADD1-4D94-B447-B13F43821323}" srcOrd="0" destOrd="0" presId="urn:microsoft.com/office/officeart/2005/8/layout/hierarchy2"/>
    <dgm:cxn modelId="{19B8540A-E039-41AE-B835-4BEB9B212C89}" type="presOf" srcId="{97281113-FA67-4C25-AA51-0AA99399F6F1}" destId="{DEDDA71A-62D1-43D7-BAFD-C1CBB4138A55}" srcOrd="1" destOrd="0" presId="urn:microsoft.com/office/officeart/2005/8/layout/hierarchy2"/>
    <dgm:cxn modelId="{737B741D-7273-484A-8232-F8AF40C646E2}" srcId="{CAF9D1B9-AAD3-445F-8FEA-47520354A856}" destId="{878F887A-FD3E-4C9E-8540-8E7FDA0DC7D8}" srcOrd="2" destOrd="0" parTransId="{C39A6E51-7BC1-48FB-AE63-C20FC732B4BC}" sibTransId="{789DBB47-571B-4B11-AE0B-85E6130128F7}"/>
    <dgm:cxn modelId="{B70B4FB3-8693-4269-B980-44CF489EB99A}" type="presOf" srcId="{C39A6E51-7BC1-48FB-AE63-C20FC732B4BC}" destId="{38EF6A3F-BBC8-4E1F-A977-33B349B8AD65}" srcOrd="0" destOrd="0" presId="urn:microsoft.com/office/officeart/2005/8/layout/hierarchy2"/>
    <dgm:cxn modelId="{D46570CE-AD3F-436D-9ECC-C98943E81601}" type="presOf" srcId="{AEDC8F12-677A-429E-93B0-3EF3F349E1A5}" destId="{26EC73FE-3AED-4F79-AB02-BF22F9159283}" srcOrd="1" destOrd="0" presId="urn:microsoft.com/office/officeart/2005/8/layout/hierarchy2"/>
    <dgm:cxn modelId="{51AEC84C-A5B9-4B71-B275-9117C0D1281F}" type="presParOf" srcId="{AC4DF715-ADD1-4D94-B447-B13F43821323}" destId="{3ECE8030-C3B1-4EFF-B4D2-D68EA52FEB0D}" srcOrd="0" destOrd="0" presId="urn:microsoft.com/office/officeart/2005/8/layout/hierarchy2"/>
    <dgm:cxn modelId="{83D8A538-B733-4647-B63E-F20F504DC77A}" type="presParOf" srcId="{3ECE8030-C3B1-4EFF-B4D2-D68EA52FEB0D}" destId="{34A85009-F029-4EC7-B452-FDC6654C3BAF}" srcOrd="0" destOrd="0" presId="urn:microsoft.com/office/officeart/2005/8/layout/hierarchy2"/>
    <dgm:cxn modelId="{3D471FCE-065E-4762-925E-BC6B6DFD40BC}" type="presParOf" srcId="{3ECE8030-C3B1-4EFF-B4D2-D68EA52FEB0D}" destId="{A813CAB0-67DF-4F53-9616-87A2D1DDF6A4}" srcOrd="1" destOrd="0" presId="urn:microsoft.com/office/officeart/2005/8/layout/hierarchy2"/>
    <dgm:cxn modelId="{8CC1F987-CFBD-4981-AF9F-4799904D376B}" type="presParOf" srcId="{A813CAB0-67DF-4F53-9616-87A2D1DDF6A4}" destId="{6EFD1466-197E-4BFA-9E7A-909C09A25190}" srcOrd="0" destOrd="0" presId="urn:microsoft.com/office/officeart/2005/8/layout/hierarchy2"/>
    <dgm:cxn modelId="{3B93F426-D2C5-4244-913A-DFE2AE350F15}" type="presParOf" srcId="{6EFD1466-197E-4BFA-9E7A-909C09A25190}" destId="{F10B7430-A117-48B5-8CAA-19CA0B78F413}" srcOrd="0" destOrd="0" presId="urn:microsoft.com/office/officeart/2005/8/layout/hierarchy2"/>
    <dgm:cxn modelId="{D16FD582-A6F4-43BC-9E71-682D4784F9C8}" type="presParOf" srcId="{A813CAB0-67DF-4F53-9616-87A2D1DDF6A4}" destId="{A89B032A-9AD3-48BC-ABF5-6A39B17FFF6A}" srcOrd="1" destOrd="0" presId="urn:microsoft.com/office/officeart/2005/8/layout/hierarchy2"/>
    <dgm:cxn modelId="{19AFB85B-2149-4A10-B7B7-5A5C38ED049A}" type="presParOf" srcId="{A89B032A-9AD3-48BC-ABF5-6A39B17FFF6A}" destId="{B2052514-2537-4C82-B64C-1A4F795E4C1C}" srcOrd="0" destOrd="0" presId="urn:microsoft.com/office/officeart/2005/8/layout/hierarchy2"/>
    <dgm:cxn modelId="{E47C3F78-CFEA-4782-80BB-35A140B1843A}" type="presParOf" srcId="{A89B032A-9AD3-48BC-ABF5-6A39B17FFF6A}" destId="{88EA5DCB-7E08-4C26-9DE7-1325ACB3436E}" srcOrd="1" destOrd="0" presId="urn:microsoft.com/office/officeart/2005/8/layout/hierarchy2"/>
    <dgm:cxn modelId="{7A8627B6-BDB7-499D-9746-8138521E0B7B}" type="presParOf" srcId="{A813CAB0-67DF-4F53-9616-87A2D1DDF6A4}" destId="{52CEAAD4-17D5-464A-AB04-36032CF31F03}" srcOrd="2" destOrd="0" presId="urn:microsoft.com/office/officeart/2005/8/layout/hierarchy2"/>
    <dgm:cxn modelId="{8184B3FB-7E63-4046-8434-330E6564D99B}" type="presParOf" srcId="{52CEAAD4-17D5-464A-AB04-36032CF31F03}" destId="{DEDDA71A-62D1-43D7-BAFD-C1CBB4138A55}" srcOrd="0" destOrd="0" presId="urn:microsoft.com/office/officeart/2005/8/layout/hierarchy2"/>
    <dgm:cxn modelId="{113A74EF-4D35-4574-AE38-AD25BA6FCB5F}" type="presParOf" srcId="{A813CAB0-67DF-4F53-9616-87A2D1DDF6A4}" destId="{E5FC2FB3-4A5C-41DF-809C-91D28D8C6ABC}" srcOrd="3" destOrd="0" presId="urn:microsoft.com/office/officeart/2005/8/layout/hierarchy2"/>
    <dgm:cxn modelId="{87921C85-2C68-4D7B-8110-0243EECA9109}" type="presParOf" srcId="{E5FC2FB3-4A5C-41DF-809C-91D28D8C6ABC}" destId="{4E75179F-6D08-4F32-911B-F16D162AF698}" srcOrd="0" destOrd="0" presId="urn:microsoft.com/office/officeart/2005/8/layout/hierarchy2"/>
    <dgm:cxn modelId="{F14EC4DB-A575-4FEE-85A5-60625FDCEF2A}" type="presParOf" srcId="{E5FC2FB3-4A5C-41DF-809C-91D28D8C6ABC}" destId="{DB3C8C69-97B0-4FDD-AABC-F9C5CA3E338E}" srcOrd="1" destOrd="0" presId="urn:microsoft.com/office/officeart/2005/8/layout/hierarchy2"/>
    <dgm:cxn modelId="{1D0D3DDD-FC04-4D77-A354-2C983827BB50}" type="presParOf" srcId="{A813CAB0-67DF-4F53-9616-87A2D1DDF6A4}" destId="{38EF6A3F-BBC8-4E1F-A977-33B349B8AD65}" srcOrd="4" destOrd="0" presId="urn:microsoft.com/office/officeart/2005/8/layout/hierarchy2"/>
    <dgm:cxn modelId="{44720FA1-3E4C-4ADD-883F-50A195C01C3F}" type="presParOf" srcId="{38EF6A3F-BBC8-4E1F-A977-33B349B8AD65}" destId="{0808FD74-A8ED-4F41-941E-9AAA19CD3D8E}" srcOrd="0" destOrd="0" presId="urn:microsoft.com/office/officeart/2005/8/layout/hierarchy2"/>
    <dgm:cxn modelId="{74BB9E9F-F423-4BFA-A3A2-32FFF4F9426F}" type="presParOf" srcId="{A813CAB0-67DF-4F53-9616-87A2D1DDF6A4}" destId="{3C39DCDB-6C49-43E3-A1AB-849DC919EDEB}" srcOrd="5" destOrd="0" presId="urn:microsoft.com/office/officeart/2005/8/layout/hierarchy2"/>
    <dgm:cxn modelId="{31BE15CF-FDE4-4A97-B88A-A64FBF25111F}" type="presParOf" srcId="{3C39DCDB-6C49-43E3-A1AB-849DC919EDEB}" destId="{AC42C725-F915-4D56-8D0D-D43387CA352C}" srcOrd="0" destOrd="0" presId="urn:microsoft.com/office/officeart/2005/8/layout/hierarchy2"/>
    <dgm:cxn modelId="{DDB5DE5F-53DE-4120-AC0E-67D2EE341505}" type="presParOf" srcId="{3C39DCDB-6C49-43E3-A1AB-849DC919EDEB}" destId="{1EBFF170-FCD5-49CD-B598-2F497DBC8AC1}" srcOrd="1" destOrd="0" presId="urn:microsoft.com/office/officeart/2005/8/layout/hierarchy2"/>
    <dgm:cxn modelId="{68E56C2B-AB56-495B-8FE8-AE6C191ED90A}" type="presParOf" srcId="{A813CAB0-67DF-4F53-9616-87A2D1DDF6A4}" destId="{D7C51F6E-D6DA-4433-990A-C8BB053F95DF}" srcOrd="6" destOrd="0" presId="urn:microsoft.com/office/officeart/2005/8/layout/hierarchy2"/>
    <dgm:cxn modelId="{5DB35B74-2126-42E8-80A3-ACFAC1E5B3A8}" type="presParOf" srcId="{D7C51F6E-D6DA-4433-990A-C8BB053F95DF}" destId="{CDAED363-5E68-488D-A2AC-65F2ED86DE46}" srcOrd="0" destOrd="0" presId="urn:microsoft.com/office/officeart/2005/8/layout/hierarchy2"/>
    <dgm:cxn modelId="{0F7CEC4A-F98C-4343-8EE4-52365A6FA259}" type="presParOf" srcId="{A813CAB0-67DF-4F53-9616-87A2D1DDF6A4}" destId="{B1E41FE5-30F7-41F5-B646-A83F9153DE56}" srcOrd="7" destOrd="0" presId="urn:microsoft.com/office/officeart/2005/8/layout/hierarchy2"/>
    <dgm:cxn modelId="{1754E9B0-E3EA-4574-BBD7-5C2B0CDD4413}" type="presParOf" srcId="{B1E41FE5-30F7-41F5-B646-A83F9153DE56}" destId="{5C858905-ED6A-4494-8E28-2C24ACD4E8E4}" srcOrd="0" destOrd="0" presId="urn:microsoft.com/office/officeart/2005/8/layout/hierarchy2"/>
    <dgm:cxn modelId="{3FC9DCA9-0CB3-4000-AAA7-97B7FCF0E3F4}" type="presParOf" srcId="{B1E41FE5-30F7-41F5-B646-A83F9153DE56}" destId="{81F1AC15-CCDD-4BC3-BA9C-9DFEC76221DD}" srcOrd="1" destOrd="0" presId="urn:microsoft.com/office/officeart/2005/8/layout/hierarchy2"/>
    <dgm:cxn modelId="{3C54467B-920F-41B8-A940-A87175EEA345}" type="presParOf" srcId="{A813CAB0-67DF-4F53-9616-87A2D1DDF6A4}" destId="{6AFE53F3-84C5-454C-BC4A-8558AEEF2430}" srcOrd="8" destOrd="0" presId="urn:microsoft.com/office/officeart/2005/8/layout/hierarchy2"/>
    <dgm:cxn modelId="{99C8748C-2EEC-4E8C-80A5-A5E6B174B033}" type="presParOf" srcId="{6AFE53F3-84C5-454C-BC4A-8558AEEF2430}" destId="{357A2A36-1D63-4CEA-9E37-583F48E2A648}" srcOrd="0" destOrd="0" presId="urn:microsoft.com/office/officeart/2005/8/layout/hierarchy2"/>
    <dgm:cxn modelId="{407F3CF4-42C1-45B7-B207-03FD2BDFB513}" type="presParOf" srcId="{A813CAB0-67DF-4F53-9616-87A2D1DDF6A4}" destId="{BDD810D2-6922-44BA-BE6A-DD2C264774FD}" srcOrd="9" destOrd="0" presId="urn:microsoft.com/office/officeart/2005/8/layout/hierarchy2"/>
    <dgm:cxn modelId="{AAD44381-EC92-4128-9E55-8DD7CAD6BFC3}" type="presParOf" srcId="{BDD810D2-6922-44BA-BE6A-DD2C264774FD}" destId="{47CBD53B-6F4C-4F69-B627-9971108982FA}" srcOrd="0" destOrd="0" presId="urn:microsoft.com/office/officeart/2005/8/layout/hierarchy2"/>
    <dgm:cxn modelId="{F1EF7CFD-1719-4516-932C-8898AD8C4943}" type="presParOf" srcId="{BDD810D2-6922-44BA-BE6A-DD2C264774FD}" destId="{107896EA-E0F1-41CF-9D50-2AB0C419887A}" srcOrd="1" destOrd="0" presId="urn:microsoft.com/office/officeart/2005/8/layout/hierarchy2"/>
    <dgm:cxn modelId="{04CE23E4-24EB-4EBC-8CF7-5E2A46B23EDF}" type="presParOf" srcId="{A813CAB0-67DF-4F53-9616-87A2D1DDF6A4}" destId="{126A28A9-F92F-4ADB-8BBD-F2C363FC37E9}" srcOrd="10" destOrd="0" presId="urn:microsoft.com/office/officeart/2005/8/layout/hierarchy2"/>
    <dgm:cxn modelId="{9AD46DB9-AED7-4516-A102-74CF7BD3E80E}" type="presParOf" srcId="{126A28A9-F92F-4ADB-8BBD-F2C363FC37E9}" destId="{BF6F396F-522A-4AEE-B96C-B3EFD305B2B1}" srcOrd="0" destOrd="0" presId="urn:microsoft.com/office/officeart/2005/8/layout/hierarchy2"/>
    <dgm:cxn modelId="{C5D215D5-975F-4E50-8016-373DCE86D627}" type="presParOf" srcId="{A813CAB0-67DF-4F53-9616-87A2D1DDF6A4}" destId="{E935113A-48A3-4503-92C5-EDCF1E4C0236}" srcOrd="11" destOrd="0" presId="urn:microsoft.com/office/officeart/2005/8/layout/hierarchy2"/>
    <dgm:cxn modelId="{9E4E5521-BCBB-411D-8E2E-ECA86519E535}" type="presParOf" srcId="{E935113A-48A3-4503-92C5-EDCF1E4C0236}" destId="{98CF4786-37E0-4B08-8C37-C84A20C5471E}" srcOrd="0" destOrd="0" presId="urn:microsoft.com/office/officeart/2005/8/layout/hierarchy2"/>
    <dgm:cxn modelId="{01A6A173-8548-47E8-A9ED-C9029A1C47ED}" type="presParOf" srcId="{E935113A-48A3-4503-92C5-EDCF1E4C0236}" destId="{222340F5-8C67-4E0D-BE5C-ABB508D5E061}" srcOrd="1" destOrd="0" presId="urn:microsoft.com/office/officeart/2005/8/layout/hierarchy2"/>
    <dgm:cxn modelId="{67771BDB-E83A-49FB-92E4-26CC62434BA8}" type="presParOf" srcId="{A813CAB0-67DF-4F53-9616-87A2D1DDF6A4}" destId="{C80BCC31-42E3-44A8-B4ED-A3295D40E0FD}" srcOrd="12" destOrd="0" presId="urn:microsoft.com/office/officeart/2005/8/layout/hierarchy2"/>
    <dgm:cxn modelId="{A2C96EAF-736B-47B9-A3AB-CB6CE9BDB09D}" type="presParOf" srcId="{C80BCC31-42E3-44A8-B4ED-A3295D40E0FD}" destId="{26EC73FE-3AED-4F79-AB02-BF22F9159283}" srcOrd="0" destOrd="0" presId="urn:microsoft.com/office/officeart/2005/8/layout/hierarchy2"/>
    <dgm:cxn modelId="{1A1DC71D-88FA-4456-98E2-95D1C419236A}" type="presParOf" srcId="{A813CAB0-67DF-4F53-9616-87A2D1DDF6A4}" destId="{18D91998-D7C9-4C37-9F60-836FB1EF881D}" srcOrd="13" destOrd="0" presId="urn:microsoft.com/office/officeart/2005/8/layout/hierarchy2"/>
    <dgm:cxn modelId="{2BC41C14-D551-4B7B-90D8-42B5FFC8FEAF}" type="presParOf" srcId="{18D91998-D7C9-4C37-9F60-836FB1EF881D}" destId="{564559CF-8D0E-4915-86FD-EF15FD02E7F5}" srcOrd="0" destOrd="0" presId="urn:microsoft.com/office/officeart/2005/8/layout/hierarchy2"/>
    <dgm:cxn modelId="{18CD3E9C-1AA3-4D39-A0ED-AEF924E938C9}" type="presParOf" srcId="{18D91998-D7C9-4C37-9F60-836FB1EF881D}" destId="{D85C9657-F09E-4EBE-868A-B53DF86394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4139-E6D2-4756-9B2A-476145D70948}">
      <dsp:nvSpPr>
        <dsp:cNvPr id="0" name=""/>
        <dsp:cNvSpPr/>
      </dsp:nvSpPr>
      <dsp:spPr>
        <a:xfrm>
          <a:off x="3007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endParaRPr lang="ru-RU" sz="2000" kern="1200" dirty="0"/>
        </a:p>
      </dsp:txBody>
      <dsp:txXfrm>
        <a:off x="20776" y="362496"/>
        <a:ext cx="1293515" cy="571151"/>
      </dsp:txXfrm>
    </dsp:sp>
    <dsp:sp modelId="{5B180B87-2FBB-40FA-9720-57FDD4846526}">
      <dsp:nvSpPr>
        <dsp:cNvPr id="0" name=""/>
        <dsp:cNvSpPr/>
      </dsp:nvSpPr>
      <dsp:spPr>
        <a:xfrm>
          <a:off x="1518129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</a:t>
          </a:r>
          <a:endParaRPr lang="ru-RU" sz="2000" kern="1200" dirty="0"/>
        </a:p>
      </dsp:txBody>
      <dsp:txXfrm>
        <a:off x="1535898" y="362496"/>
        <a:ext cx="1293515" cy="571151"/>
      </dsp:txXfrm>
    </dsp:sp>
    <dsp:sp modelId="{A0F7955E-57AB-416E-A2E7-E7C7130F41DB}">
      <dsp:nvSpPr>
        <dsp:cNvPr id="0" name=""/>
        <dsp:cNvSpPr/>
      </dsp:nvSpPr>
      <dsp:spPr>
        <a:xfrm>
          <a:off x="3033250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3051019" y="362496"/>
        <a:ext cx="1293515" cy="571151"/>
      </dsp:txXfrm>
    </dsp:sp>
    <dsp:sp modelId="{D79458BE-B74B-4E16-9734-8EDA79237C8F}">
      <dsp:nvSpPr>
        <dsp:cNvPr id="0" name=""/>
        <dsp:cNvSpPr/>
      </dsp:nvSpPr>
      <dsp:spPr>
        <a:xfrm>
          <a:off x="4548372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</a:t>
          </a:r>
          <a:endParaRPr lang="ru-RU" sz="2000" kern="1200" dirty="0"/>
        </a:p>
      </dsp:txBody>
      <dsp:txXfrm>
        <a:off x="4566141" y="362496"/>
        <a:ext cx="1293515" cy="571151"/>
      </dsp:txXfrm>
    </dsp:sp>
    <dsp:sp modelId="{1F3E0D9F-3F3E-42A4-BEA8-7AFC37D63BE2}">
      <dsp:nvSpPr>
        <dsp:cNvPr id="0" name=""/>
        <dsp:cNvSpPr/>
      </dsp:nvSpPr>
      <dsp:spPr>
        <a:xfrm>
          <a:off x="6063493" y="344727"/>
          <a:ext cx="1329053" cy="6066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</a:t>
          </a:r>
          <a:endParaRPr lang="ru-RU" sz="2000" kern="1200" dirty="0"/>
        </a:p>
      </dsp:txBody>
      <dsp:txXfrm>
        <a:off x="6081262" y="362496"/>
        <a:ext cx="1293515" cy="571151"/>
      </dsp:txXfrm>
    </dsp:sp>
    <dsp:sp modelId="{9AFFE0AF-2602-42CE-839F-99E3FA20C94C}">
      <dsp:nvSpPr>
        <dsp:cNvPr id="0" name=""/>
        <dsp:cNvSpPr/>
      </dsp:nvSpPr>
      <dsp:spPr>
        <a:xfrm>
          <a:off x="7578615" y="344727"/>
          <a:ext cx="1329053" cy="5777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ЕГЭ и ГИА</a:t>
          </a:r>
          <a:endParaRPr lang="ru-RU" sz="2000" kern="1200" dirty="0"/>
        </a:p>
      </dsp:txBody>
      <dsp:txXfrm>
        <a:off x="7595537" y="361649"/>
        <a:ext cx="1295209" cy="543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Сколько народов проживает на территории России?</a:t>
          </a:r>
          <a:endParaRPr lang="ru-RU" sz="2000" b="0" kern="1200" dirty="0">
            <a:solidFill>
              <a:srgbClr val="111111"/>
            </a:solidFill>
            <a:latin typeface="+mn-lt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Какие народы относятся к числу крупнейших?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23120"/>
            <a:satOff val="-310"/>
            <a:lumOff val="208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Какие народы относят к малочисленным?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46240"/>
            <a:satOff val="-621"/>
            <a:lumOff val="416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Назовите религии, распространенные на территории России.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69360"/>
            <a:satOff val="-931"/>
            <a:lumOff val="6247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К какой языковой семье относится большая часть населения России?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92480"/>
            <a:satOff val="-1242"/>
            <a:lumOff val="8330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5009-F029-4EC7-B452-FDC6654C3BAF}">
      <dsp:nvSpPr>
        <dsp:cNvPr id="0" name=""/>
        <dsp:cNvSpPr/>
      </dsp:nvSpPr>
      <dsp:spPr>
        <a:xfrm>
          <a:off x="0" y="2459757"/>
          <a:ext cx="1545567" cy="899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Языковые семьи. </a:t>
          </a:r>
          <a:endParaRPr lang="ru-RU" sz="2000" kern="1200" dirty="0"/>
        </a:p>
      </dsp:txBody>
      <dsp:txXfrm>
        <a:off x="26359" y="2486116"/>
        <a:ext cx="1492849" cy="847229"/>
      </dsp:txXfrm>
    </dsp:sp>
    <dsp:sp modelId="{6EFD1466-197E-4BFA-9E7A-909C09A25190}">
      <dsp:nvSpPr>
        <dsp:cNvPr id="0" name=""/>
        <dsp:cNvSpPr/>
      </dsp:nvSpPr>
      <dsp:spPr>
        <a:xfrm rot="16903672">
          <a:off x="539135" y="1661537"/>
          <a:ext cx="252638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526386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39168" y="1609748"/>
        <a:ext cx="126319" cy="126319"/>
      </dsp:txXfrm>
    </dsp:sp>
    <dsp:sp modelId="{B2052514-2537-4C82-B64C-1A4F795E4C1C}">
      <dsp:nvSpPr>
        <dsp:cNvPr id="0" name=""/>
        <dsp:cNvSpPr/>
      </dsp:nvSpPr>
      <dsp:spPr>
        <a:xfrm>
          <a:off x="2059089" y="63083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Индоевропейская семья  </a:t>
          </a:r>
          <a:endParaRPr lang="ru-RU" sz="2000" kern="1200" dirty="0"/>
        </a:p>
      </dsp:txBody>
      <dsp:txXfrm>
        <a:off x="2080939" y="84933"/>
        <a:ext cx="2289197" cy="702302"/>
      </dsp:txXfrm>
    </dsp:sp>
    <dsp:sp modelId="{52CEAAD4-17D5-464A-AB04-36032CF31F03}">
      <dsp:nvSpPr>
        <dsp:cNvPr id="0" name=""/>
        <dsp:cNvSpPr/>
      </dsp:nvSpPr>
      <dsp:spPr>
        <a:xfrm rot="17257891">
          <a:off x="954635" y="2090488"/>
          <a:ext cx="169538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95385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59943" y="2059474"/>
        <a:ext cx="84769" cy="84769"/>
      </dsp:txXfrm>
    </dsp:sp>
    <dsp:sp modelId="{4E75179F-6D08-4F32-911B-F16D162AF698}">
      <dsp:nvSpPr>
        <dsp:cNvPr id="0" name=""/>
        <dsp:cNvSpPr/>
      </dsp:nvSpPr>
      <dsp:spPr>
        <a:xfrm>
          <a:off x="2059089" y="920986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Картвельская семья  </a:t>
          </a:r>
          <a:endParaRPr lang="ru-RU" sz="2000" kern="1200" dirty="0"/>
        </a:p>
      </dsp:txBody>
      <dsp:txXfrm>
        <a:off x="2080939" y="942836"/>
        <a:ext cx="2289197" cy="702302"/>
      </dsp:txXfrm>
    </dsp:sp>
    <dsp:sp modelId="{38EF6A3F-BBC8-4E1F-A977-33B349B8AD65}">
      <dsp:nvSpPr>
        <dsp:cNvPr id="0" name=""/>
        <dsp:cNvSpPr/>
      </dsp:nvSpPr>
      <dsp:spPr>
        <a:xfrm rot="18247323">
          <a:off x="1344609" y="2519439"/>
          <a:ext cx="91543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15439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9442" y="2507924"/>
        <a:ext cx="45771" cy="45771"/>
      </dsp:txXfrm>
    </dsp:sp>
    <dsp:sp modelId="{AC42C725-F915-4D56-8D0D-D43387CA352C}">
      <dsp:nvSpPr>
        <dsp:cNvPr id="0" name=""/>
        <dsp:cNvSpPr/>
      </dsp:nvSpPr>
      <dsp:spPr>
        <a:xfrm>
          <a:off x="2059089" y="1778888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Северокавказская семья </a:t>
          </a:r>
          <a:endParaRPr lang="ru-RU" sz="2000" kern="1200" dirty="0"/>
        </a:p>
      </dsp:txBody>
      <dsp:txXfrm>
        <a:off x="2080939" y="1800738"/>
        <a:ext cx="2289197" cy="702302"/>
      </dsp:txXfrm>
    </dsp:sp>
    <dsp:sp modelId="{D7C51F6E-D6DA-4433-990A-C8BB053F95DF}">
      <dsp:nvSpPr>
        <dsp:cNvPr id="0" name=""/>
        <dsp:cNvSpPr/>
      </dsp:nvSpPr>
      <dsp:spPr>
        <a:xfrm rot="661565">
          <a:off x="1540738" y="2948391"/>
          <a:ext cx="52318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23180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9249" y="2946682"/>
        <a:ext cx="26159" cy="26159"/>
      </dsp:txXfrm>
    </dsp:sp>
    <dsp:sp modelId="{5C858905-ED6A-4494-8E28-2C24ACD4E8E4}">
      <dsp:nvSpPr>
        <dsp:cNvPr id="0" name=""/>
        <dsp:cNvSpPr/>
      </dsp:nvSpPr>
      <dsp:spPr>
        <a:xfrm>
          <a:off x="2059089" y="2636791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Уральско-юкагирская семья </a:t>
          </a:r>
          <a:endParaRPr lang="ru-RU" sz="2000" kern="1200" dirty="0"/>
        </a:p>
      </dsp:txBody>
      <dsp:txXfrm>
        <a:off x="2080939" y="2658641"/>
        <a:ext cx="2289197" cy="702302"/>
      </dsp:txXfrm>
    </dsp:sp>
    <dsp:sp modelId="{6AFE53F3-84C5-454C-BC4A-8558AEEF2430}">
      <dsp:nvSpPr>
        <dsp:cNvPr id="0" name=""/>
        <dsp:cNvSpPr/>
      </dsp:nvSpPr>
      <dsp:spPr>
        <a:xfrm rot="3708371">
          <a:off x="1258867" y="3377342"/>
          <a:ext cx="108692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86922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5155" y="3361540"/>
        <a:ext cx="54346" cy="54346"/>
      </dsp:txXfrm>
    </dsp:sp>
    <dsp:sp modelId="{47CBD53B-6F4C-4F69-B627-9971108982FA}">
      <dsp:nvSpPr>
        <dsp:cNvPr id="0" name=""/>
        <dsp:cNvSpPr/>
      </dsp:nvSpPr>
      <dsp:spPr>
        <a:xfrm>
          <a:off x="2059089" y="3494693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Алтайская семья </a:t>
          </a:r>
          <a:endParaRPr lang="ru-RU" sz="2000" kern="1200" dirty="0"/>
        </a:p>
      </dsp:txBody>
      <dsp:txXfrm>
        <a:off x="2080939" y="3516543"/>
        <a:ext cx="2289197" cy="702302"/>
      </dsp:txXfrm>
    </dsp:sp>
    <dsp:sp modelId="{126A28A9-F92F-4ADB-8BBD-F2C363FC37E9}">
      <dsp:nvSpPr>
        <dsp:cNvPr id="0" name=""/>
        <dsp:cNvSpPr/>
      </dsp:nvSpPr>
      <dsp:spPr>
        <a:xfrm rot="4452554">
          <a:off x="858787" y="3806293"/>
          <a:ext cx="188708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87081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55151" y="3770487"/>
        <a:ext cx="94354" cy="94354"/>
      </dsp:txXfrm>
    </dsp:sp>
    <dsp:sp modelId="{98CF4786-37E0-4B08-8C37-C84A20C5471E}">
      <dsp:nvSpPr>
        <dsp:cNvPr id="0" name=""/>
        <dsp:cNvSpPr/>
      </dsp:nvSpPr>
      <dsp:spPr>
        <a:xfrm>
          <a:off x="2059089" y="4352596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Чукотско-камчатская семья </a:t>
          </a:r>
          <a:endParaRPr lang="ru-RU" sz="2000" kern="1200" dirty="0"/>
        </a:p>
      </dsp:txBody>
      <dsp:txXfrm>
        <a:off x="2080939" y="4374446"/>
        <a:ext cx="2289197" cy="702302"/>
      </dsp:txXfrm>
    </dsp:sp>
    <dsp:sp modelId="{C80BCC31-42E3-44A8-B4ED-A3295D40E0FD}">
      <dsp:nvSpPr>
        <dsp:cNvPr id="0" name=""/>
        <dsp:cNvSpPr/>
      </dsp:nvSpPr>
      <dsp:spPr>
        <a:xfrm rot="4735109">
          <a:off x="466459" y="4209322"/>
          <a:ext cx="26717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671738" y="113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35535" y="4153899"/>
        <a:ext cx="133586" cy="133586"/>
      </dsp:txXfrm>
    </dsp:sp>
    <dsp:sp modelId="{564559CF-8D0E-4915-86FD-EF15FD02E7F5}">
      <dsp:nvSpPr>
        <dsp:cNvPr id="0" name=""/>
        <dsp:cNvSpPr/>
      </dsp:nvSpPr>
      <dsp:spPr>
        <a:xfrm>
          <a:off x="2059089" y="5158653"/>
          <a:ext cx="2332897" cy="746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000" kern="1200" dirty="0" smtClean="0"/>
            <a:t>Эскимосско-алеутская семья </a:t>
          </a:r>
          <a:endParaRPr lang="ru-RU" sz="2000" kern="1200" dirty="0"/>
        </a:p>
      </dsp:txBody>
      <dsp:txXfrm>
        <a:off x="2080939" y="5180503"/>
        <a:ext cx="2289197" cy="70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A8E5-EB5A-4B3D-9F09-3DAD4642E50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B693-BBDB-4B13-8A2B-D1B10C0FD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7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97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98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9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31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9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94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9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14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63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112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07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46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652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24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337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54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54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928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15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837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xmlns="" val="4121212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7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032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726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Цифра</a:t>
            </a:r>
            <a:r>
              <a:rPr lang="ru-RU" baseline="0" dirty="0" smtClean="0"/>
              <a:t> в кнопках «Назад» показывает номер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9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34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xmlns="" val="1096439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75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7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06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0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20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51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4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B693-BBDB-4B13-8A2B-D1B10C0FD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1.xml"/><Relationship Id="rId3" Type="http://schemas.openxmlformats.org/officeDocument/2006/relationships/diagramData" Target="../diagrams/data1.xml"/><Relationship Id="rId7" Type="http://schemas.openxmlformats.org/officeDocument/2006/relationships/slide" Target="slide23.xml"/><Relationship Id="rId12" Type="http://schemas.openxmlformats.org/officeDocument/2006/relationships/slide" Target="slide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3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26.xml"/><Relationship Id="rId4" Type="http://schemas.openxmlformats.org/officeDocument/2006/relationships/diagramLayout" Target="../diagrams/layout1.xml"/><Relationship Id="rId9" Type="http://schemas.openxmlformats.org/officeDocument/2006/relationships/slide" Target="slide25.xml"/><Relationship Id="rId14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microsoft.com/office/2007/relationships/hdphoto" Target="../media/hdphoto12.wdp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4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10" Type="http://schemas.microsoft.com/office/2007/relationships/hdphoto" Target="../media/hdphoto15.wdp"/><Relationship Id="rId4" Type="http://schemas.microsoft.com/office/2007/relationships/hdphoto" Target="../media/hdphoto14.wdp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16.wdp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4.jpeg"/><Relationship Id="rId10" Type="http://schemas.openxmlformats.org/officeDocument/2006/relationships/image" Target="../media/image57.jpeg"/><Relationship Id="rId4" Type="http://schemas.microsoft.com/office/2007/relationships/hdphoto" Target="../media/hdphoto17.wdp"/><Relationship Id="rId9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slide" Target="slide7.xml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microsoft.com/office/2007/relationships/hdphoto" Target="../media/hdphoto22.wdp"/><Relationship Id="rId3" Type="http://schemas.openxmlformats.org/officeDocument/2006/relationships/slide" Target="slide16.xml"/><Relationship Id="rId7" Type="http://schemas.microsoft.com/office/2007/relationships/hdphoto" Target="../media/hdphoto20.wdp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microsoft.com/office/2007/relationships/hdphoto" Target="../media/hdphoto21.wdp"/><Relationship Id="rId5" Type="http://schemas.microsoft.com/office/2007/relationships/hdphoto" Target="../media/hdphoto19.wdp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slide" Target="slide22.xml"/><Relationship Id="rId5" Type="http://schemas.openxmlformats.org/officeDocument/2006/relationships/image" Target="../media/image9.png"/><Relationship Id="rId10" Type="http://schemas.openxmlformats.org/officeDocument/2006/relationships/slide" Target="slide21.xml"/><Relationship Id="rId4" Type="http://schemas.openxmlformats.org/officeDocument/2006/relationships/image" Target="../media/image69.jpe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2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microsoft.com/office/2007/relationships/hdphoto" Target="../media/hdphoto23.wdp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microsoft.com/office/2007/relationships/hdphoto" Target="../media/hdphoto24.wdp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5.wdp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5.xml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1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slide" Target="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1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microsoft.com/office/2007/relationships/hdphoto" Target="../media/hdphoto26.wdp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307/stanuliene.24/0_2afe4_ad882ea7_XL.jpg" TargetMode="External"/><Relationship Id="rId13" Type="http://schemas.openxmlformats.org/officeDocument/2006/relationships/hyperlink" Target="http://www.ethnospb.ru/photo/poli/2446fda37541286aea54.jpg" TargetMode="External"/><Relationship Id="rId18" Type="http://schemas.openxmlformats.org/officeDocument/2006/relationships/hyperlink" Target="http://derevnyaonline.ru/upload/blog/48/images/%D0%94%D0%BE%D0%B9%D0%BA%D0%B0-%D0%BA%D0%BE%D0%B1%D1%8B%D0%BB%D0%B8%D1%86%D1%8B.jpg" TargetMode="External"/><Relationship Id="rId26" Type="http://schemas.openxmlformats.org/officeDocument/2006/relationships/hyperlink" Target="http://www.zipfm.lt/upl/blog/qbt646vxgbq9jhzk.jpg" TargetMode="External"/><Relationship Id="rId3" Type="http://schemas.openxmlformats.org/officeDocument/2006/relationships/hyperlink" Target="http://costumer.narod.ru/photo/nat/russkie-2z.jpg" TargetMode="External"/><Relationship Id="rId21" Type="http://schemas.openxmlformats.org/officeDocument/2006/relationships/hyperlink" Target="http://www.tbilisifoto.narod.ru/Essays/Essays.files/FeminineImages/046.jpg" TargetMode="External"/><Relationship Id="rId7" Type="http://schemas.openxmlformats.org/officeDocument/2006/relationships/hyperlink" Target="http://www.shushara.ru/photo/windows/01_0000851.jpg" TargetMode="External"/><Relationship Id="rId12" Type="http://schemas.openxmlformats.org/officeDocument/2006/relationships/hyperlink" Target="http://agronationale.ru/upload/stories/promysly/palex-06.jpg" TargetMode="External"/><Relationship Id="rId17" Type="http://schemas.openxmlformats.org/officeDocument/2006/relationships/hyperlink" Target="http://www.arkaim-center.ru/pics/uploads/yurta2.jpg" TargetMode="External"/><Relationship Id="rId25" Type="http://schemas.openxmlformats.org/officeDocument/2006/relationships/hyperlink" Target="http://merjamaa.ucoz.ru/keremetishe.jpg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://img-fotki.yandex.ru/get/13/fotonik22.d/0_5b18_fa070e48_orig" TargetMode="External"/><Relationship Id="rId20" Type="http://schemas.openxmlformats.org/officeDocument/2006/relationships/hyperlink" Target="http://rg.foto.radikal.ru/0707/f5/eec728e6e7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ylerus.ru/narodnye/nar_01.jpg" TargetMode="External"/><Relationship Id="rId11" Type="http://schemas.openxmlformats.org/officeDocument/2006/relationships/hyperlink" Target="http://viproduct.ru/img/kryjeva/5.jpg" TargetMode="External"/><Relationship Id="rId24" Type="http://schemas.openxmlformats.org/officeDocument/2006/relationships/hyperlink" Target="http://ethnobs.ru/files/0/56964171225104137.jpg" TargetMode="External"/><Relationship Id="rId5" Type="http://schemas.openxmlformats.org/officeDocument/2006/relationships/hyperlink" Target="http://costumer.narod.ru/photo/nat/704.jpg" TargetMode="External"/><Relationship Id="rId15" Type="http://schemas.openxmlformats.org/officeDocument/2006/relationships/hyperlink" Target="http://mediazavod.ru/system/pictures/images/000/053/347/1423966414/_.jpg?1285755022" TargetMode="External"/><Relationship Id="rId23" Type="http://schemas.openxmlformats.org/officeDocument/2006/relationships/hyperlink" Target="http://www.finnougoria.ru/upload/iblock/5aa/udmurtka.jpg" TargetMode="External"/><Relationship Id="rId10" Type="http://schemas.openxmlformats.org/officeDocument/2006/relationships/hyperlink" Target="http://s45.radikal.ru/i109/1001/33/6e61a1ba6134.jpg" TargetMode="External"/><Relationship Id="rId19" Type="http://schemas.openxmlformats.org/officeDocument/2006/relationships/hyperlink" Target="http://travelnetplanet.com/uploads/images/interesno/kultura/Tuvintsa___potomki_kochevnikov/2000-2.jpg" TargetMode="External"/><Relationship Id="rId4" Type="http://schemas.openxmlformats.org/officeDocument/2006/relationships/hyperlink" Target="http://www.nsu.ru/ip/images/r_map_ru.gif" TargetMode="External"/><Relationship Id="rId9" Type="http://schemas.openxmlformats.org/officeDocument/2006/relationships/hyperlink" Target="http://promo.gid43.ru/promo/v-terem/images/technology/carving/photo1.jpg" TargetMode="External"/><Relationship Id="rId14" Type="http://schemas.openxmlformats.org/officeDocument/2006/relationships/hyperlink" Target="http://img84.imageshack.us/img84/8919/64017371.jpg" TargetMode="External"/><Relationship Id="rId22" Type="http://schemas.openxmlformats.org/officeDocument/2006/relationships/hyperlink" Target="http://stat8.blog.ru/lr/0a211113bdeb1a713de17be31569a59e" TargetMode="External"/><Relationship Id="rId27" Type="http://schemas.openxmlformats.org/officeDocument/2006/relationships/hyperlink" Target="http://nordart.ucoz.ru/_ph/14/2/771559132.jp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foto1.memoland.ru/foto/383/271_621_c4896d664565e8a1383271.jpg" TargetMode="External"/><Relationship Id="rId13" Type="http://schemas.openxmlformats.org/officeDocument/2006/relationships/hyperlink" Target="http://img-b.photosight.ru/0d4/2967039_large.jpeg" TargetMode="External"/><Relationship Id="rId18" Type="http://schemas.openxmlformats.org/officeDocument/2006/relationships/hyperlink" Target="http://www.tsumada.ru/gallery/selenija/v_khvarshini/selenie_verhnee_hvarshini27.jpg" TargetMode="External"/><Relationship Id="rId26" Type="http://schemas.openxmlformats.org/officeDocument/2006/relationships/hyperlink" Target="http://mkrf.ru/upload/iblock/24a/24a2eba6b0466578bb5b6532ed91426e.jpg" TargetMode="External"/><Relationship Id="rId3" Type="http://schemas.openxmlformats.org/officeDocument/2006/relationships/hyperlink" Target="http://englishrussia.com/wp-content/uploads/2010/02/post-3-12655353913591.jpg" TargetMode="External"/><Relationship Id="rId21" Type="http://schemas.openxmlformats.org/officeDocument/2006/relationships/hyperlink" Target="http://www.geocaching.su/photos/areas/17782.jpg" TargetMode="External"/><Relationship Id="rId7" Type="http://schemas.openxmlformats.org/officeDocument/2006/relationships/hyperlink" Target="http://www.obkom.com/russia/images/islam-symbol.jpg" TargetMode="External"/><Relationship Id="rId12" Type="http://schemas.openxmlformats.org/officeDocument/2006/relationships/hyperlink" Target="http://dic.academic.ru/pictures/wiki/files/75/Khagdaev1.JPG" TargetMode="External"/><Relationship Id="rId17" Type="http://schemas.openxmlformats.org/officeDocument/2006/relationships/hyperlink" Target="http://pics.livejournal.com/good_russia/pic/00012d8w/s640x480" TargetMode="External"/><Relationship Id="rId25" Type="http://schemas.openxmlformats.org/officeDocument/2006/relationships/hyperlink" Target="http://www.finnougoria.ru/upload/iblock/88d/0010.jpg" TargetMode="External"/><Relationship Id="rId2" Type="http://schemas.openxmlformats.org/officeDocument/2006/relationships/notesSlide" Target="../notesSlides/notesSlide34.xml"/><Relationship Id="rId16" Type="http://schemas.openxmlformats.org/officeDocument/2006/relationships/hyperlink" Target="http://www.raipon.org/Portals/8/foto_news2/%D1%81%D0%B5%D0%BB%D0%BE%20%D0%A4%D0%B0%D1%80%D0%BA%D0%BE%D0%B2%D0%BE%20%D0%94%D0%B5%D0%BD%D1%8C%20%D1%80%D1%8B%D0%B1%D0%B0%D0%BA%D0%B0.jpg" TargetMode="External"/><Relationship Id="rId20" Type="http://schemas.openxmlformats.org/officeDocument/2006/relationships/hyperlink" Target="http://www.dagpravda.ru/images/materials/full_1_1_1_1_1_1_1_1_1_1_1_Foto.jpg" TargetMode="External"/><Relationship Id="rId29" Type="http://schemas.openxmlformats.org/officeDocument/2006/relationships/hyperlink" Target="http://www.jandis.no/images/northernNorway/SaamiGir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7/Memorial_mosque.jpg/450px-Memorial_mosque.jpg" TargetMode="External"/><Relationship Id="rId11" Type="http://schemas.openxmlformats.org/officeDocument/2006/relationships/hyperlink" Target="http://galt-auto.ru/_ph/731/2/139685218.jpg" TargetMode="External"/><Relationship Id="rId24" Type="http://schemas.openxmlformats.org/officeDocument/2006/relationships/hyperlink" Target="http://www.finnougoria.ru/upload/iblock/f8e/IMG_9640.jpg" TargetMode="External"/><Relationship Id="rId5" Type="http://schemas.openxmlformats.org/officeDocument/2006/relationships/hyperlink" Target="http://2.bp.blogspot.com/_S5H29QV3x8g/R3-fiCoA7QI/AAAAAAAAAAM/NPu6OLjp7o0/S220/rusorcrs.gif" TargetMode="External"/><Relationship Id="rId15" Type="http://schemas.openxmlformats.org/officeDocument/2006/relationships/hyperlink" Target="http://s13.radikal.ru/i186/1005/95/8e6bc8150f79.jpg" TargetMode="External"/><Relationship Id="rId23" Type="http://schemas.openxmlformats.org/officeDocument/2006/relationships/hyperlink" Target="http://www.finnougoria.ru/upload/iblock/df6/IMG_7382.jpg" TargetMode="External"/><Relationship Id="rId28" Type="http://schemas.openxmlformats.org/officeDocument/2006/relationships/hyperlink" Target="http://s50.radikal.ru/i130/1102/11/edcd2647232bt.jpg" TargetMode="External"/><Relationship Id="rId10" Type="http://schemas.openxmlformats.org/officeDocument/2006/relationships/hyperlink" Target="http://ru.wikipedia.org/wiki/%D0%A4%D0%B0%D0%B9%D0%BB:Dharmacakra.svg" TargetMode="External"/><Relationship Id="rId19" Type="http://schemas.openxmlformats.org/officeDocument/2006/relationships/hyperlink" Target="http://www.government-rd.ru/storage/%20(2).jpg" TargetMode="External"/><Relationship Id="rId31" Type="http://schemas.openxmlformats.org/officeDocument/2006/relationships/slide" Target="slide1.xml"/><Relationship Id="rId4" Type="http://schemas.openxmlformats.org/officeDocument/2006/relationships/hyperlink" Target="http://img12.imageshost.ru/img/2010/11/17/image_4ce3b0741516a.jpg" TargetMode="External"/><Relationship Id="rId9" Type="http://schemas.openxmlformats.org/officeDocument/2006/relationships/hyperlink" Target="http://img-fotki.yandex.ru/get/4404/kurt-cimmer.0/0_66aa5_6eb1d113_XL" TargetMode="External"/><Relationship Id="rId14" Type="http://schemas.openxmlformats.org/officeDocument/2006/relationships/hyperlink" Target="http://www.finnougr.ru/upload/iblock/0f6/igma1.jpg" TargetMode="External"/><Relationship Id="rId22" Type="http://schemas.openxmlformats.org/officeDocument/2006/relationships/hyperlink" Target="http://www.kavkaz-uzel.ru/system/attachments/0000/6087/%D0%9A%D0%BE%D0%B2%D1%80%D1%8B_%D0%B2_%D0%93%D0%BE%D1%80%D0%BE%D0%B4%D0%B5_%D0%9C%D0%B0%D1%81%D1%82%D0%B5%D1%80%D0%BE%D0%B2e.jpg?1256155952" TargetMode="External"/><Relationship Id="rId27" Type="http://schemas.openxmlformats.org/officeDocument/2006/relationships/hyperlink" Target="http://img-fotki.yandex.ru/get/4210/berlovigor.d/0_3e3d7_76b1f2d7_L" TargetMode="External"/><Relationship Id="rId30" Type="http://schemas.openxmlformats.org/officeDocument/2006/relationships/hyperlink" Target="http://ru.wikipedia.org/wiki/%CD%E0%F6%E8%EE%ED%E0%EB%FC%ED%FB%E9_%F1%EE%F1%F2%E0%E2_%D0%EE%F1%F1%E8%E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diagramData" Target="../diagrams/data3.xml"/><Relationship Id="rId7" Type="http://schemas.openxmlformats.org/officeDocument/2006/relationships/slide" Target="slide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slide" Target="slide3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5.wdp"/><Relationship Id="rId4" Type="http://schemas.openxmlformats.org/officeDocument/2006/relationships/diagramLayout" Target="../diagrams/layout3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3" Type="http://schemas.openxmlformats.org/officeDocument/2006/relationships/image" Target="../media/image12.jpeg"/><Relationship Id="rId7" Type="http://schemas.microsoft.com/office/2007/relationships/hdphoto" Target="../media/hdphoto6.wdp"/><Relationship Id="rId12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microsoft.com/office/2007/relationships/hdphoto" Target="../media/hdphoto7.wdp"/><Relationship Id="rId4" Type="http://schemas.openxmlformats.org/officeDocument/2006/relationships/slide" Target="slide2.xml"/><Relationship Id="rId9" Type="http://schemas.openxmlformats.org/officeDocument/2006/relationships/image" Target="../media/image15.png"/><Relationship Id="rId1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18.jpe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microsoft.com/office/2007/relationships/hdphoto" Target="../media/hdphoto1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2433356372"/>
              </p:ext>
            </p:extLst>
          </p:nvPr>
        </p:nvGraphicFramePr>
        <p:xfrm>
          <a:off x="108000" y="4797152"/>
          <a:ext cx="8910677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5736" y="188640"/>
            <a:ext cx="4680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9966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Население России</a:t>
            </a:r>
            <a:endParaRPr lang="ru-RU" sz="4400" b="1" dirty="0">
              <a:ln w="12700">
                <a:solidFill>
                  <a:srgbClr val="9966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72816"/>
            <a:ext cx="9144000" cy="2234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Состав населения:    национальный и 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религиозный</a:t>
            </a: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179512" y="5160768"/>
            <a:ext cx="1305018" cy="69445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1619672" y="5135138"/>
            <a:ext cx="1296144" cy="72008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3131840" y="5073932"/>
            <a:ext cx="1377026" cy="72008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4643438" y="5143512"/>
            <a:ext cx="1377947" cy="72008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6147302" y="5124256"/>
            <a:ext cx="1377026" cy="72008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 bwMode="auto">
          <a:xfrm>
            <a:off x="3779912" y="6424313"/>
            <a:ext cx="1512168" cy="318694"/>
          </a:xfrm>
          <a:prstGeom prst="roundRect">
            <a:avLst/>
          </a:prstGeom>
          <a:solidFill>
            <a:schemeClr val="lt2"/>
          </a:solidFill>
          <a:ln>
            <a:solidFill>
              <a:srgbClr val="C8B15C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Навигация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" name="Управляющая кнопка: сведения 18">
            <a:hlinkClick r:id="rId12" action="ppaction://hlinksldjump" highlightClick="1"/>
          </p:cNvPr>
          <p:cNvSpPr/>
          <p:nvPr/>
        </p:nvSpPr>
        <p:spPr bwMode="auto">
          <a:xfrm>
            <a:off x="8470726" y="6224390"/>
            <a:ext cx="555475" cy="432463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7740352" y="5070066"/>
            <a:ext cx="1304942" cy="720080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селение России\Национальный и религиозный состав\алт 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3" y="764705"/>
            <a:ext cx="6408711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Алтайская семья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D:\Население России\Национальный и религиозный состав\алт 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11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93503" cy="652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764704"/>
            <a:ext cx="59766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 алтайской семье относится 8 % населения.</a:t>
            </a:r>
            <a:endParaRPr lang="ru-RU" sz="2000" dirty="0"/>
          </a:p>
        </p:txBody>
      </p:sp>
      <p:sp>
        <p:nvSpPr>
          <p:cNvPr id="11" name="Равнобедренный треугольник 10">
            <a:hlinkClick r:id="rId7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2296" name="Picture 8" descr="http://www.ethnospb.ru/photo/poli/2446fda37541286aea5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655311"/>
            <a:ext cx="2059428" cy="2942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8" name="Picture 10" descr="http://img84.imageshack.us/img84/8919/6401737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355"/>
          <a:stretch/>
        </p:blipFill>
        <p:spPr bwMode="auto">
          <a:xfrm>
            <a:off x="2339752" y="4293096"/>
            <a:ext cx="2088232" cy="2097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04" name="Picture 16" descr="http://mediazavod.ru/system/pictures/images/000/053/347/1423966414/_.jpg?128575502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4117722"/>
            <a:ext cx="201622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3608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Чуваши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940" y="42945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Татары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117722"/>
            <a:ext cx="461665" cy="11521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Башкиры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2265268" y="6390620"/>
            <a:ext cx="4322956" cy="39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/>
              <a:t>Культурно-исторические особенности</a:t>
            </a:r>
            <a:endParaRPr lang="ru-RU" dirty="0"/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" action="ppaction://hlinkshowjump?jump=previousslide"/>
          </p:cNvPr>
          <p:cNvSpPr/>
          <p:nvPr/>
        </p:nvSpPr>
        <p:spPr>
          <a:xfrm rot="16200000">
            <a:off x="8531252" y="6228046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5940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Народы </a:t>
            </a:r>
            <a:r>
              <a:rPr lang="ru-RU" sz="2000" dirty="0"/>
              <a:t>алтайской языковой семьи </a:t>
            </a:r>
            <a:r>
              <a:rPr lang="ru-RU" sz="2000" dirty="0" smtClean="0"/>
              <a:t>заняты скотоводством</a:t>
            </a:r>
            <a:r>
              <a:rPr lang="ru-RU" sz="2000" dirty="0"/>
              <a:t>, а это, прежде всего, обусловлено природными условиями мест их проживания. В пище преобладают мясо - молочные продукты. В изготовлении переносных жилищ, одежды и обуви использовались шкуры животных.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77788" y="188640"/>
            <a:ext cx="8586700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Культурно- исторические особенности народов алтайской языковой семьи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-fotki.yandex.ru/get/13/fotonik22.d/0_5b18_fa070e48_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040" y="2380701"/>
            <a:ext cx="6450124" cy="4297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rkaim-center.ru/pics/uploads/yurt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040" y="2386487"/>
            <a:ext cx="6468260" cy="43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373" y="5447865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ravelnetplanet.com/uploads/images/interesno/kultura/Tuvintsa___potomki_kochevnikov/2000-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330" y="2408125"/>
            <a:ext cx="6454834" cy="4306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revnyaonline.ru/upload/blog/48/images/%D0%94%D0%BE%D0%B9%D0%BA%D0%B0-%D0%BA%D0%BE%D0%B1%D1%8B%D0%BB%D0%B8%D1%86%D1%8B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57762" y="2377266"/>
            <a:ext cx="6454834" cy="4337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stat8.blog.ru/lr/0a211113bdeb1a713de17be31569a59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73630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Северокавказская семья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Население России\Национальный и религиозный состав\севкавк к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12" y="764704"/>
            <a:ext cx="6048672" cy="34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D:\Население России\Национальный и религиозный состав\сев кавк зн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66429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Равнобедренный треугольник 10">
            <a:hlinkClick r:id="rId6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764704"/>
            <a:ext cx="60486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 северокавказской семье относится 2,5 % населения.</a:t>
            </a:r>
            <a:endParaRPr lang="ru-RU" sz="2000" dirty="0"/>
          </a:p>
        </p:txBody>
      </p:sp>
      <p:pic>
        <p:nvPicPr>
          <p:cNvPr id="11266" name="Picture 2" descr="http://rg.foto.radikal.ru/0707/f5/eec728e6e7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232248" cy="3049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62373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Чеченцы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tbilisifoto.narod.ru/Essays/Essays.files/FeminineImages/0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2928850"/>
            <a:ext cx="2476636" cy="309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87535" y="56317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Аварцы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63093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Кабардинцы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3311860" y="6133430"/>
            <a:ext cx="2772308" cy="57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/>
              <a:t>Культурно-исторические особенности</a:t>
            </a:r>
            <a:endParaRPr lang="ru-RU" dirty="0"/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" action="ppaction://hlinkshowjump?jump=previousslide"/>
          </p:cNvPr>
          <p:cNvSpPr/>
          <p:nvPr/>
        </p:nvSpPr>
        <p:spPr>
          <a:xfrm rot="16200000">
            <a:off x="851443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354" y="79962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Планировка и застройка населенных пунктов на Кавказе связана с особенностями рельефа. В горах селения расположены уступами, а на равнинах станицы расположены в долинах рек.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Культурно- исторические особенности народов кавказской языковой семьи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tsumada.ru/gallery/selenija/v_khvarshini/selenie_verhnee_hvarshini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0" t="21606" r="12969" b="9135"/>
          <a:stretch/>
        </p:blipFill>
        <p:spPr bwMode="auto">
          <a:xfrm>
            <a:off x="195157" y="1910572"/>
            <a:ext cx="6386653" cy="429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48735" y="1677259"/>
            <a:ext cx="23952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Жители многих сел занимаются традиционными ремеслами: керамикой, чеканкой, </a:t>
            </a:r>
            <a:r>
              <a:rPr lang="ru-RU" sz="2000" dirty="0" smtClean="0"/>
              <a:t>художественной обработкой дерева, ковроткачеством</a:t>
            </a:r>
            <a:r>
              <a:rPr lang="ru-RU" sz="2000" dirty="0"/>
              <a:t>, изготовлением оружия и ювелирных </a:t>
            </a:r>
            <a:r>
              <a:rPr lang="ru-RU" sz="2000" dirty="0" smtClean="0"/>
              <a:t>изделий.</a:t>
            </a:r>
            <a:endParaRPr lang="ru-RU" sz="2000" dirty="0"/>
          </a:p>
        </p:txBody>
      </p:sp>
      <p:pic>
        <p:nvPicPr>
          <p:cNvPr id="13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863" y="569731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Население России\Национальный и религиозный состав\%20(2)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310"/>
            <a:ext cx="6402298" cy="4258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dagpravda.ru/images/materials/full_1_1_1_1_1_1_1_1_1_1_1_Fo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75" y="1965231"/>
            <a:ext cx="5528971" cy="424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geocaching.su/photos/areas/1778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4" b="6063"/>
          <a:stretch/>
        </p:blipFill>
        <p:spPr bwMode="auto">
          <a:xfrm>
            <a:off x="675324" y="1947473"/>
            <a:ext cx="5410671" cy="4259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kavkaz-uzel.ru/system/attachments/0000/6087/%D0%9A%D0%BE%D0%B2%D1%80%D1%8B_%D0%B2_%D0%93%D0%BE%D1%80%D0%BE%D0%B4%D0%B5_%D0%9C%D0%B0%D1%81%D1%82%D0%B5%D1%80%D0%BE%D0%B2e.jpg?12561559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56" y="1910572"/>
            <a:ext cx="6386654" cy="4295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6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Уральская семья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Население России\Национальный и религиозный состав\урал з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12" y="692696"/>
            <a:ext cx="6264696" cy="3420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Население России\Национальный и религиозный состав\урал зн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4418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://www.finnougoria.ru/upload/iblock/5aa/udmurtk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2500"/>
          <a:stretch/>
        </p:blipFill>
        <p:spPr bwMode="auto">
          <a:xfrm>
            <a:off x="683568" y="3717032"/>
            <a:ext cx="205018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 descr="http://ethnobs.ru/files/0/5696417122510413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336" b="5527"/>
          <a:stretch/>
        </p:blipFill>
        <p:spPr bwMode="auto">
          <a:xfrm>
            <a:off x="2951819" y="4113076"/>
            <a:ext cx="3348373" cy="2170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86" name="Picture 18" descr="http://merjamaa.ucoz.ru/keremetish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653136"/>
            <a:ext cx="2592288" cy="193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Равнобедренный треугольник 10">
            <a:hlinkClick r:id="rId9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9896" y="583662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Удмурты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9067" y="58679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Марийцы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899592" y="6421978"/>
            <a:ext cx="5220000" cy="3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Культурно-исторические особенности</a:t>
            </a:r>
            <a:endParaRPr lang="ru-RU" dirty="0"/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" action="ppaction://hlinkshowjump?jump=previousslide"/>
          </p:cNvPr>
          <p:cNvSpPr/>
          <p:nvPr/>
        </p:nvSpPr>
        <p:spPr>
          <a:xfrm rot="16200000">
            <a:off x="8476175" y="6226125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1775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Русские древнейшие сказки, былины и легенды были записаны этнографами в конце 19 века в районах проживания карел, вепсов и потомков финно-угорских народов.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08" y="13393"/>
            <a:ext cx="8791048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C00000"/>
                </a:solidFill>
              </a:rPr>
              <a:t>Культурно- исторические особенности народов </a:t>
            </a:r>
            <a:r>
              <a:rPr lang="ru-RU" sz="2800" b="1" dirty="0" smtClean="0">
                <a:solidFill>
                  <a:srgbClr val="C00000"/>
                </a:solidFill>
              </a:rPr>
              <a:t>уральской языковой семьи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636351"/>
            <a:ext cx="2915816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/>
              <a:t>Большинство памятников древнерусского деревянного зодчества достались нам в наследство из финно-угорских земель.  </a:t>
            </a:r>
          </a:p>
          <a:p>
            <a:pPr>
              <a:lnSpc>
                <a:spcPts val="2300"/>
              </a:lnSpc>
            </a:pPr>
            <a:r>
              <a:rPr lang="ru-RU" sz="2000" dirty="0" smtClean="0"/>
              <a:t>Жители </a:t>
            </a:r>
            <a:r>
              <a:rPr lang="ru-RU" sz="2000" dirty="0"/>
              <a:t>многих сел занимаются традиционными ремеслами: </a:t>
            </a:r>
            <a:r>
              <a:rPr lang="ru-RU" sz="2000" dirty="0" smtClean="0"/>
              <a:t>валянием из шерсти, вышивкой, ткачеством, изготовлением поделок из бересты.</a:t>
            </a:r>
            <a:endParaRPr lang="ru-RU" sz="2000" dirty="0"/>
          </a:p>
        </p:txBody>
      </p:sp>
      <p:pic>
        <p:nvPicPr>
          <p:cNvPr id="2051" name="Picture 3" descr="D:\Население России\Национальный и религиозный состав\24a2eba6b0466578bb5b6532ed91426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08" y="1733421"/>
            <a:ext cx="5904000" cy="4411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селение России\Национальный и религиозный состав\IMG_964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0647" y="1733421"/>
            <a:ext cx="5884961" cy="470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133" y="6118561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Население России\Национальный и религиозный состав\0010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23" y="1733422"/>
            <a:ext cx="5876185" cy="44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-fotki.yandex.ru/get/4210/berlovigor.d/0_3e3d7_76b1f2d7_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33421"/>
            <a:ext cx="5926097" cy="44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50.radikal.ru/i130/1102/11/edcd2647232b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3440" y="1733422"/>
            <a:ext cx="5972979" cy="43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42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Население России\Национальный и религиозный состав\ч кам и э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6068963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Чукотско-камчатская и эскимосско-алеутская  семьи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4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51" name="Picture 3" descr="D:\Население России\Национальный и религиозный состав\зн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59228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://www.zipfm.lt/upl/blog/qbt646vxgbq9jhz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55430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http://nordart.ucoz.ru/_ph/14/2/7715591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4264982"/>
            <a:ext cx="3360374" cy="212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http://englishrussia.com/wp-content/uploads/2010/02/post-3-1265535391359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72208" cy="2221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55892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Чукчи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2664" y="598721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Коряки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580526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Ительмены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D:\Население России\Национальный и религиозный состав\чук-камч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26825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781824" y="6057336"/>
            <a:ext cx="2725126" cy="61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Культурно-исторические особенности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rId3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-6856" y="130877"/>
            <a:ext cx="9150856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Культурно- исторические </a:t>
            </a:r>
            <a:r>
              <a:rPr lang="ru-RU" sz="2800" b="1" dirty="0">
                <a:solidFill>
                  <a:srgbClr val="C00000"/>
                </a:solidFill>
              </a:rPr>
              <a:t>особенности </a:t>
            </a:r>
            <a:r>
              <a:rPr lang="ru-RU" sz="2800" b="1" dirty="0" smtClean="0">
                <a:solidFill>
                  <a:srgbClr val="C00000"/>
                </a:solidFill>
              </a:rPr>
              <a:t>народов</a:t>
            </a:r>
          </a:p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чукотско-камчатской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эскимосско-алеутской  семей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9889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Традиционными занятиями народов севера </a:t>
            </a:r>
            <a:r>
              <a:rPr lang="ru-RU" sz="2000" dirty="0" smtClean="0"/>
              <a:t>являются </a:t>
            </a:r>
            <a:r>
              <a:rPr lang="ru-RU" sz="2000" dirty="0"/>
              <a:t>оленеводство, охота и рыболовство. Их культура, быт свидетельствуют о том, что они хорошо приспособились к жизни в сложных условиях Севера.</a:t>
            </a:r>
          </a:p>
        </p:txBody>
      </p:sp>
      <p:pic>
        <p:nvPicPr>
          <p:cNvPr id="2050" name="Picture 2" descr="http://img-b.photosight.ru/0d4/2967039_large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19" y="1927397"/>
            <a:ext cx="7108762" cy="474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innougr.ru/upload/iblock/0f6/igma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32"/>
          <a:stretch/>
        </p:blipFill>
        <p:spPr bwMode="auto">
          <a:xfrm>
            <a:off x="1017619" y="1887451"/>
            <a:ext cx="7108762" cy="474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13.radikal.ru/i186/1005/95/8e6bc8150f7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40"/>
          <a:stretch/>
        </p:blipFill>
        <p:spPr bwMode="auto">
          <a:xfrm>
            <a:off x="1017619" y="1839522"/>
            <a:ext cx="7178105" cy="48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891" y="5481288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raipon.org/Portals/8/foto_news2/%D1%81%D0%B5%D0%BB%D0%BE%20%D0%A4%D0%B0%D1%80%D0%BA%D0%BE%D0%B2%D0%BE%20%D0%94%D0%B5%D0%BD%D1%8C%20%D1%80%D1%8B%D0%B1%D0%B0%D0%BA%D0%B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17619" y="1843513"/>
            <a:ext cx="7178105" cy="482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ics.livejournal.com/good_russia/pic/00012d8w/s640x48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19" y="1814562"/>
            <a:ext cx="7224002" cy="482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63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rId3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 descr="D:\Население России\Национальный и религиозный состав\религии карта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127" y="1055544"/>
            <a:ext cx="8280920" cy="419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19854"/>
            <a:ext cx="8856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Религия</a:t>
            </a:r>
            <a:r>
              <a:rPr lang="ru-RU" sz="2000" dirty="0" smtClean="0"/>
              <a:t> — одна из форм общественного сознания, совокупность духовных представлений, основывающихся на вере в сверхъестественные силы и существа (богов, духов), которые являются предметом поклонения.</a:t>
            </a:r>
            <a:endParaRPr lang="ru-RU" sz="2000" dirty="0"/>
          </a:p>
        </p:txBody>
      </p:sp>
      <p:pic>
        <p:nvPicPr>
          <p:cNvPr id="13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0665" y="4600110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1" y="541316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Религиозный состав населения России складывается из представителей трех мировых религий: христиан, мусульман и буддистов.  Значительна доля атеистов-людей, не исповедующих никакой религии.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9571" y="5228415"/>
            <a:ext cx="7632850" cy="1482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User\Мои документы\Мои рисунки\иконки\ico_sl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000" y="514011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User\Мои документы\Мои рисунки\иконки\ico_sl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000" y="5855636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User\Мои документы\Мои рисунки\иконки\ico_sli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188" y="514011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Documents and Settings\User\Мои документы\Мои рисунки\иконки\ico_sli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4994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User\Мои документы\Мои рисунки\иконки\ico_sl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764" y="5485144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68169"/>
            <a:ext cx="5076496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/>
              <a:t>Большинство верующих в России исповедуют православие – 86%. </a:t>
            </a:r>
          </a:p>
          <a:p>
            <a:pPr algn="just">
              <a:lnSpc>
                <a:spcPts val="2200"/>
              </a:lnSpc>
            </a:pPr>
            <a:r>
              <a:rPr lang="ru-RU" sz="2000" dirty="0"/>
              <a:t>К ним относятся народы:</a:t>
            </a:r>
          </a:p>
          <a:p>
            <a:pPr marL="800100" lvl="1" indent="-342900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/>
              <a:t>славянской </a:t>
            </a:r>
            <a:r>
              <a:rPr lang="ru-RU" sz="2000" dirty="0" smtClean="0"/>
              <a:t>группы: </a:t>
            </a:r>
            <a:r>
              <a:rPr lang="ru-RU" sz="2000" dirty="0"/>
              <a:t>русские, украинцы, </a:t>
            </a:r>
            <a:r>
              <a:rPr lang="ru-RU" sz="2000" dirty="0" smtClean="0"/>
              <a:t>белорусы</a:t>
            </a:r>
          </a:p>
          <a:p>
            <a:pPr marL="800100" lvl="1" indent="-342900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угро-финские: </a:t>
            </a:r>
            <a:r>
              <a:rPr lang="ru-RU" sz="2000" dirty="0"/>
              <a:t>мордва, удмурты, марийцы, коми, карелы </a:t>
            </a:r>
          </a:p>
          <a:p>
            <a:pPr marL="800100" lvl="1" indent="-342900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/>
              <a:t>тюркские  </a:t>
            </a:r>
            <a:r>
              <a:rPr lang="ru-RU" sz="2000" dirty="0" smtClean="0"/>
              <a:t>народы:  </a:t>
            </a:r>
            <a:r>
              <a:rPr lang="ru-RU" sz="2000" dirty="0"/>
              <a:t>чуваши, хакасы, </a:t>
            </a:r>
            <a:r>
              <a:rPr lang="ru-RU" sz="2000" dirty="0" smtClean="0"/>
              <a:t>якуты</a:t>
            </a:r>
            <a:endParaRPr lang="ru-RU" sz="2000" dirty="0"/>
          </a:p>
          <a:p>
            <a:pPr marL="800100" lvl="1" indent="-342900">
              <a:lnSpc>
                <a:spcPts val="22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/>
              <a:t>осетины, проживающие на Северном Кавказе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ru-RU" sz="2000" dirty="0"/>
          </a:p>
        </p:txBody>
      </p:sp>
      <p:sp>
        <p:nvSpPr>
          <p:cNvPr id="12" name="Равнобедренный треугольник 11">
            <a:hlinkClick r:id="" action="ppaction://hlinkshowjump?jump=previousslide"/>
          </p:cNvPr>
          <p:cNvSpPr/>
          <p:nvPr/>
        </p:nvSpPr>
        <p:spPr>
          <a:xfrm rot="16200000">
            <a:off x="849277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99656" y="116632"/>
            <a:ext cx="4459460" cy="6206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Христианство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img12.imageshost.ru/img/2010/11/17/image_4ce3b0741516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8628" y="903787"/>
            <a:ext cx="3780488" cy="53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424" y="90496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Храм Христа Спасителя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26271455"/>
              </p:ext>
            </p:extLst>
          </p:nvPr>
        </p:nvGraphicFramePr>
        <p:xfrm>
          <a:off x="176883" y="-6096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://2.bp.blogspot.com/_S5H29QV3x8g/R3-fiCoA7QI/AAAAAAAAAAM/NPu6OLjp7o0/S220/rusorcrs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99656" y="226545"/>
            <a:ext cx="5238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>
            <a:hlinkClick r:id="" action="ppaction://hlinkshowjump?jump=firstslide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080808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41033027"/>
              </p:ext>
            </p:extLst>
          </p:nvPr>
        </p:nvGraphicFramePr>
        <p:xfrm>
          <a:off x="683568" y="112474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>
            <a:hlinkClick r:id="" action="ppaction://hlinkshowjump?jump=nextslide"/>
          </p:cNvPr>
          <p:cNvSpPr/>
          <p:nvPr/>
        </p:nvSpPr>
        <p:spPr>
          <a:xfrm>
            <a:off x="1078074" y="1124744"/>
            <a:ext cx="5510150" cy="8834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1118720" y="2572152"/>
            <a:ext cx="5472608" cy="9288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1118720" y="3971148"/>
            <a:ext cx="5472608" cy="8980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52575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4199062" cy="6206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Ислам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upload.wikimedia.org/wikipedia/commons/thumb/1/17/Memorial_mosque.jpg/450px-Memorial_mosq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668238"/>
            <a:ext cx="4019550" cy="535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9286" y="649750"/>
            <a:ext cx="198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Мемориальная мечеть в Москве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6529"/>
            <a:ext cx="46116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Ислам - вторая по численности религия </a:t>
            </a:r>
            <a:r>
              <a:rPr lang="ru-RU" sz="2000" dirty="0"/>
              <a:t>в России. </a:t>
            </a:r>
            <a:r>
              <a:rPr lang="ru-RU" sz="2000" dirty="0" smtClean="0"/>
              <a:t>Последователи ислама называются мусульманами.  В </a:t>
            </a:r>
            <a:r>
              <a:rPr lang="ru-RU" sz="2000" dirty="0"/>
              <a:t>Р</a:t>
            </a:r>
            <a:r>
              <a:rPr lang="ru-RU" sz="2000" dirty="0" smtClean="0"/>
              <a:t>оссии распространено направление ислама – суннизм. Мусульманское </a:t>
            </a:r>
            <a:r>
              <a:rPr lang="ru-RU" sz="2000" dirty="0"/>
              <a:t>население России </a:t>
            </a:r>
            <a:r>
              <a:rPr lang="ru-RU" sz="2000" dirty="0" smtClean="0"/>
              <a:t>– это тюркоязычные народы: татары</a:t>
            </a:r>
            <a:r>
              <a:rPr lang="ru-RU" sz="2000" dirty="0"/>
              <a:t>, башкиры, чуваши и другие. Они проживают в регионах Поволжья и Приуралья, в ряде районов </a:t>
            </a:r>
            <a:r>
              <a:rPr lang="ru-RU" sz="2000" dirty="0" smtClean="0"/>
              <a:t>Сибири, народы </a:t>
            </a:r>
            <a:r>
              <a:rPr lang="ru-RU" sz="2000" dirty="0"/>
              <a:t>Северного </a:t>
            </a:r>
            <a:r>
              <a:rPr lang="ru-RU" sz="2000" dirty="0" smtClean="0"/>
              <a:t>Кавказа, </a:t>
            </a:r>
            <a:r>
              <a:rPr lang="ru-RU" sz="2000" dirty="0"/>
              <a:t>кроме осетин. Главный духовный центр </a:t>
            </a:r>
            <a:r>
              <a:rPr lang="ru-RU" sz="2000" dirty="0" smtClean="0"/>
              <a:t>российских </a:t>
            </a:r>
            <a:r>
              <a:rPr lang="ru-RU" sz="2000" dirty="0"/>
              <a:t>мусульман находится в Уфе</a:t>
            </a:r>
            <a:r>
              <a:rPr lang="ru-RU" sz="2000" dirty="0" smtClean="0"/>
              <a:t>.</a:t>
            </a:r>
            <a:endParaRPr lang="ru-RU" sz="2000" dirty="0">
              <a:effectLst/>
            </a:endParaRPr>
          </a:p>
        </p:txBody>
      </p:sp>
      <p:pic>
        <p:nvPicPr>
          <p:cNvPr id="3074" name="Picture 2" descr="http://www.obkom.com/russia/images/islam-symbol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136" y="164711"/>
            <a:ext cx="902454" cy="9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oto1.memoland.ru/foto/383/271_621_c4896d664565e8a138327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719935"/>
            <a:ext cx="3863748" cy="2889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98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52819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355976" y="116632"/>
            <a:ext cx="4788024" cy="6206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Буддизм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230" y="81442"/>
            <a:ext cx="34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dirty="0"/>
              <a:t>Буддизм традиционен для трёх регионов РФ: Бурятии, Тувы и Калмыкии. Ч</a:t>
            </a:r>
            <a:r>
              <a:rPr lang="ru-RU" sz="2000" dirty="0" smtClean="0"/>
              <a:t>исло последователей буддизма около 1,5-2 </a:t>
            </a:r>
            <a:r>
              <a:rPr lang="ru-RU" sz="2000" dirty="0"/>
              <a:t>млн. </a:t>
            </a:r>
            <a:r>
              <a:rPr lang="ru-RU" sz="2000" dirty="0" smtClean="0"/>
              <a:t>Они </a:t>
            </a:r>
            <a:r>
              <a:rPr lang="ru-RU" sz="2000" dirty="0"/>
              <a:t>в России исповедуют одну из </a:t>
            </a:r>
            <a:r>
              <a:rPr lang="ru-RU" sz="2000" dirty="0" smtClean="0"/>
              <a:t>разновидностей буддизма </a:t>
            </a:r>
            <a:r>
              <a:rPr lang="ru-RU" sz="2000" dirty="0"/>
              <a:t>– ламаизм. Для него характерна </a:t>
            </a:r>
            <a:r>
              <a:rPr lang="ru-RU" sz="2000" dirty="0" smtClean="0"/>
              <a:t>большая </a:t>
            </a:r>
            <a:r>
              <a:rPr lang="ru-RU" sz="2000" dirty="0"/>
              <a:t>роль </a:t>
            </a:r>
            <a:r>
              <a:rPr lang="ru-RU" sz="2000" dirty="0" smtClean="0"/>
              <a:t>монахов-лам. Духовный </a:t>
            </a:r>
            <a:r>
              <a:rPr lang="ru-RU" sz="2000" dirty="0"/>
              <a:t>центр буддистов России расположен под Улан-Удэ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5504317"/>
            <a:ext cx="5126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Иволгинский дацан является центром буддизма </a:t>
            </a:r>
            <a:r>
              <a:rPr lang="ru-RU" sz="2000" dirty="0" smtClean="0"/>
              <a:t>России </a:t>
            </a:r>
            <a:endParaRPr lang="ru-RU" sz="2000" dirty="0"/>
          </a:p>
        </p:txBody>
      </p:sp>
      <p:pic>
        <p:nvPicPr>
          <p:cNvPr id="1030" name="Picture 6" descr="http://img-fotki.yandex.ru/get/4404/kurt-cimmer.0/0_66aa5_6eb1d113_X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51920" y="1044615"/>
            <a:ext cx="5126328" cy="44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amlib.ru/img/d/dolgaja_g_a/indya6/dharma---simwol-buddizm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51564" y="81442"/>
            <a:ext cx="1212924" cy="1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galt-auto.ru/_ph/731/2/1396852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7" y="3680513"/>
            <a:ext cx="3697097" cy="277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87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468954" y="6205618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86429" y="188640"/>
            <a:ext cx="8957571" cy="6206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Местные традиционные верования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29" y="1001881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Коренные </a:t>
            </a:r>
            <a:r>
              <a:rPr lang="ru-RU" sz="2000" dirty="0"/>
              <a:t>жители сибирских и дальневосточных регионов, а также часть финно-угорских народов (марийцы, </a:t>
            </a:r>
            <a:r>
              <a:rPr lang="ru-RU" sz="2000" dirty="0" smtClean="0"/>
              <a:t>удмурты, чуваши и др.) </a:t>
            </a:r>
            <a:r>
              <a:rPr lang="ru-RU" sz="2000" dirty="0"/>
              <a:t>наряду с официально исповедуемым православием, в большей или меньшей степени сохраняют элементы традиционных верований. В зависимости от сохранности традиционного </a:t>
            </a:r>
            <a:r>
              <a:rPr lang="ru-RU" sz="2000" dirty="0" smtClean="0"/>
              <a:t>элемента, </a:t>
            </a:r>
            <a:r>
              <a:rPr lang="ru-RU" sz="2000" dirty="0"/>
              <a:t>их верования можно охарактеризовать как шаманизм или народное православие. </a:t>
            </a:r>
          </a:p>
        </p:txBody>
      </p:sp>
      <p:pic>
        <p:nvPicPr>
          <p:cNvPr id="2050" name="Picture 2" descr="http://dic.academic.ru/pictures/wiki/files/75/Khagdaev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67477" y="1001881"/>
            <a:ext cx="4806491" cy="5019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1034" y="562117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Шаман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" action="ppaction://hlinkshowjump?jump=firstslide"/>
          </p:cNvPr>
          <p:cNvSpPr/>
          <p:nvPr/>
        </p:nvSpPr>
        <p:spPr>
          <a:xfrm rot="16200000">
            <a:off x="8486630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186429" y="0"/>
            <a:ext cx="4273338" cy="6206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Практикум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Население России\Национальный и религиозный состав\С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71" y="824515"/>
            <a:ext cx="4714477" cy="5261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1115616" y="6237311"/>
            <a:ext cx="2628000" cy="4320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Условные знаки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16632"/>
            <a:ext cx="3930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Задание . 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ru-RU" sz="2000" dirty="0" smtClean="0"/>
              <a:t>Используя карту,  определить какие народы проживают на территории  Южной России. </a:t>
            </a:r>
          </a:p>
          <a:p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 каким языковым группам и семьям они относятся?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87231" y="2693332"/>
            <a:ext cx="3017780" cy="3760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dirty="0" smtClean="0"/>
              <a:t>1. </a:t>
            </a:r>
            <a:r>
              <a:rPr lang="ru-RU" sz="2000" dirty="0" smtClean="0"/>
              <a:t>Русские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5. Осетины 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6. Армяне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8. Кабардинцы и черкесы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9. Чеченцы и ингуши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10. Аварцы, даргинцы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28. Ногайцы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29. Кумыки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30. Карачаевцы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31. Балкарцы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32. Азербайджанцы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33. Туркмены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41. Калмыки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4808750"/>
              </p:ext>
            </p:extLst>
          </p:nvPr>
        </p:nvGraphicFramePr>
        <p:xfrm>
          <a:off x="145554" y="1451854"/>
          <a:ext cx="4858494" cy="4664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498"/>
                <a:gridCol w="1619498"/>
                <a:gridCol w="1619498"/>
              </a:tblGrid>
              <a:tr h="109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Индоевропейская семья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Северокавказская семья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Алтайская семья </a:t>
                      </a:r>
                    </a:p>
                    <a:p>
                      <a:pPr algn="ctr"/>
                      <a:r>
                        <a:rPr lang="ru-RU" dirty="0" smtClean="0"/>
                        <a:t>28,</a:t>
                      </a:r>
                      <a:r>
                        <a:rPr lang="ru-RU" baseline="0" dirty="0" smtClean="0"/>
                        <a:t> 29, 30, 31, 32, 33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Славянская группа</a:t>
                      </a:r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Абхазско-адыгейская группа</a:t>
                      </a:r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Монгольская группа </a:t>
                      </a:r>
                    </a:p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Иранская группа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Нахско-дагестанская группа</a:t>
                      </a:r>
                    </a:p>
                    <a:p>
                      <a:pPr algn="ctr"/>
                      <a:r>
                        <a:rPr lang="ru-RU" dirty="0" smtClean="0"/>
                        <a:t>9,10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  <a:tr h="1098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Армянская группа</a:t>
                      </a:r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675011" y="1309936"/>
            <a:ext cx="1260000" cy="32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 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04488" y="2276226"/>
            <a:ext cx="1260000" cy="32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 </a:t>
            </a:r>
            <a:endParaRPr lang="ru-RU" sz="2000" dirty="0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36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442430" y="6205618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172" name="Picture 4" descr="D:\Население России\Национальный и религиозный состав\Знаки Рос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81"/>
          <a:stretch/>
        </p:blipFill>
        <p:spPr bwMode="auto">
          <a:xfrm>
            <a:off x="1423468" y="3448050"/>
            <a:ext cx="6167691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Население России\Национальный и религиозный состав\Знаки Рос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31"/>
          <a:stretch/>
        </p:blipFill>
        <p:spPr bwMode="auto">
          <a:xfrm>
            <a:off x="160451" y="67246"/>
            <a:ext cx="8647834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3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321730637"/>
              </p:ext>
            </p:extLst>
          </p:nvPr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Заголовок 7"/>
          <p:cNvSpPr txBox="1">
            <a:spLocks/>
          </p:cNvSpPr>
          <p:nvPr/>
        </p:nvSpPr>
        <p:spPr>
          <a:xfrm>
            <a:off x="0" y="0"/>
            <a:ext cx="9144000" cy="10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F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 по теме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«Состав населения России: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национальный и религиозный»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77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rId3" action="ppaction://hlinksldjump"/>
          </p:cNvPr>
          <p:cNvSpPr/>
          <p:nvPr/>
        </p:nvSpPr>
        <p:spPr>
          <a:xfrm rot="16200000">
            <a:off x="797437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9975" y="1000813"/>
            <a:ext cx="878497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1.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Заполнить таблицу «Классификация народов по языковой принадлежности».</a:t>
            </a:r>
            <a:endParaRPr lang="ru-RU" sz="2400" dirty="0"/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F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Задания  по теме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«Состав населения России: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национальный и религиозный»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89884"/>
              </p:ext>
            </p:extLst>
          </p:nvPr>
        </p:nvGraphicFramePr>
        <p:xfrm>
          <a:off x="149975" y="1988840"/>
          <a:ext cx="8784975" cy="1651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89777"/>
                <a:gridCol w="1152128"/>
                <a:gridCol w="1584176"/>
                <a:gridCol w="2101899"/>
                <a:gridCol w="1756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Индоевропейская семья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Алтайская семья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Северокавказская семья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Уральская семья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Славянская группа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Тюркская группа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Монгольская группа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Финно-угорская группа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  <a14:imgEffect>
                      <a14:brightnessContrast bright="15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1527" y="5430790"/>
            <a:ext cx="603424" cy="60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797437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720947705"/>
              </p:ext>
            </p:extLst>
          </p:nvPr>
        </p:nvGraphicFramePr>
        <p:xfrm>
          <a:off x="383887" y="357330"/>
          <a:ext cx="46085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286041" y="206492"/>
            <a:ext cx="34563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2.    </a:t>
            </a:r>
          </a:p>
          <a:p>
            <a:pPr marL="88900" indent="-88900"/>
            <a:r>
              <a:rPr lang="ru-RU" sz="2000" dirty="0" smtClean="0">
                <a:solidFill>
                  <a:schemeClr val="tx1"/>
                </a:solidFill>
              </a:rPr>
              <a:t>Перечислить языковые семьи России.</a:t>
            </a:r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3.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Определите, какой языковой семье соответствует следующее  описание.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3694140"/>
              </p:ext>
            </p:extLst>
          </p:nvPr>
        </p:nvGraphicFramePr>
        <p:xfrm>
          <a:off x="1979712" y="3501008"/>
          <a:ext cx="5112568" cy="2377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68691"/>
                <a:gridCol w="1843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Языковая семья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Индоевропейская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Алтайская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Северокавказская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Уральская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Чукотско-камчатская 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3018995" y="980728"/>
            <a:ext cx="504000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3707904" y="980728"/>
            <a:ext cx="504000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4355976" y="980728"/>
            <a:ext cx="504000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5064795" y="980728"/>
            <a:ext cx="504000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5772738" y="980728"/>
            <a:ext cx="504000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1. Важнейшей </a:t>
            </a:r>
            <a:r>
              <a:rPr lang="ru-RU" sz="2000" dirty="0"/>
              <a:t>особенностью народа является его многовековая миграционная активность. Народы в процессе миграций оказывались в разнообразных условиях. Они перенимали трудовые навыки коренного населения и приносили в районы нового расселения свой трудовой опыт.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2. </a:t>
            </a:r>
            <a:r>
              <a:rPr lang="ru-RU" sz="2000" dirty="0"/>
              <a:t>Народы </a:t>
            </a:r>
            <a:r>
              <a:rPr lang="ru-RU" sz="2000" dirty="0" smtClean="0"/>
              <a:t>этой </a:t>
            </a:r>
            <a:r>
              <a:rPr lang="ru-RU" sz="2000" dirty="0"/>
              <a:t>языковой семьи заняты, в основном, скотоводством, а это, прежде всего, обусловлено природными условиями мест их проживания. В пище преобладают мясо - молочные продукты. В изготовлении переносных жилищ, одежды и обуви использовались шкуры животных.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640519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3. </a:t>
            </a:r>
            <a:r>
              <a:rPr lang="ru-RU" sz="2000" dirty="0"/>
              <a:t>Большинство памятников древнерусского деревянного зодчества достались нам в наследство из финно-угорских земель.  </a:t>
            </a:r>
          </a:p>
          <a:p>
            <a:pPr lvl="1"/>
            <a:r>
              <a:rPr lang="ru-RU" sz="2000" dirty="0"/>
              <a:t>Жители многих сел занимаются традиционными ремеслами: валянием из шерсти, вышивкой, ткачеством, </a:t>
            </a:r>
            <a:r>
              <a:rPr lang="ru-RU" sz="2000" dirty="0" smtClean="0"/>
              <a:t>изготовление поделок </a:t>
            </a:r>
            <a:r>
              <a:rPr lang="ru-RU" sz="2000" dirty="0"/>
              <a:t>из </a:t>
            </a:r>
            <a:r>
              <a:rPr lang="ru-RU" sz="2000" dirty="0" smtClean="0"/>
              <a:t>бересты.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640519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ru-RU" sz="2000" dirty="0" smtClean="0"/>
              <a:t>4. </a:t>
            </a:r>
            <a:r>
              <a:rPr lang="ru-RU" sz="2000" dirty="0"/>
              <a:t>Традиционными занятиями народов севера (чукчи, ханты, манси) является оленеводство, охота и рыболовство. Их культура, быт свидетельствуют о том, что они хорошо приспособились к жизни в сложных условиях Севера.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619816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ru-RU" sz="2000" dirty="0" smtClean="0"/>
              <a:t>5. </a:t>
            </a:r>
            <a:r>
              <a:rPr lang="ru-RU" sz="2000" dirty="0"/>
              <a:t>Планировка и застройка населенных пунктов </a:t>
            </a:r>
            <a:r>
              <a:rPr lang="ru-RU" sz="2000" dirty="0" smtClean="0"/>
              <a:t>связана </a:t>
            </a:r>
            <a:r>
              <a:rPr lang="ru-RU" sz="2000" dirty="0"/>
              <a:t>с особенностями рельефа. В горах селения расположены уступами, а на равнинах станицы расположены в долинах рек</a:t>
            </a:r>
            <a:r>
              <a:rPr lang="ru-RU" sz="2000" dirty="0" smtClean="0"/>
              <a:t>. </a:t>
            </a:r>
            <a:r>
              <a:rPr lang="ru-RU" sz="2000" dirty="0"/>
              <a:t>Жители многих сел занимаются традиционными ремеслами: керамикой, </a:t>
            </a:r>
            <a:r>
              <a:rPr lang="ru-RU" sz="2000" dirty="0" smtClean="0"/>
              <a:t>чеканкой.</a:t>
            </a:r>
            <a:endParaRPr lang="ru-RU" sz="2000" dirty="0"/>
          </a:p>
        </p:txBody>
      </p:sp>
      <p:sp>
        <p:nvSpPr>
          <p:cNvPr id="27" name="Равнобедренный треугольник 26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Равнобедренный треугольник 27">
            <a:hlinkClick r:id="" action="ppaction://hlinkshowjump?jump=firstslide"/>
          </p:cNvPr>
          <p:cNvSpPr/>
          <p:nvPr/>
        </p:nvSpPr>
        <p:spPr>
          <a:xfrm rot="16200000">
            <a:off x="797437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56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601441"/>
              </p:ext>
            </p:extLst>
          </p:nvPr>
        </p:nvGraphicFramePr>
        <p:xfrm>
          <a:off x="143508" y="1044690"/>
          <a:ext cx="8640960" cy="4546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8032"/>
                <a:gridCol w="1296144"/>
                <a:gridCol w="1332148"/>
                <a:gridCol w="1332148"/>
                <a:gridCol w="1440160"/>
                <a:gridCol w="1368152"/>
                <a:gridCol w="1584176"/>
              </a:tblGrid>
              <a:tr h="370840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Народы 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Языковые семьи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93335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dirty="0" err="1" smtClean="0"/>
                        <a:t>Индоевро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ru-RU" dirty="0" err="1" smtClean="0"/>
                        <a:t>пейская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Алтайская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algn="ctr"/>
                      <a:endParaRPr lang="ru-RU" sz="2000" dirty="0" smtClean="0">
                        <a:effectLst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dirty="0" err="1" smtClean="0"/>
                        <a:t>Северокав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ru-RU" dirty="0" err="1" smtClean="0"/>
                        <a:t>казская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Уральская </a:t>
                      </a:r>
                    </a:p>
                    <a:p>
                      <a:pPr algn="ctr"/>
                      <a:endParaRPr lang="ru-RU" sz="2000" dirty="0" smtClean="0">
                        <a:effectLst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Г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Чукотско-камчатская 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Русские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Татары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Марийцы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Украинцы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Коряки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Чуваши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Саами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Чеченцы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330" y="116632"/>
            <a:ext cx="8679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</a:rPr>
              <a:t>Задание 4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Используя </a:t>
            </a:r>
            <a:r>
              <a:rPr lang="ru-RU" sz="2000" dirty="0"/>
              <a:t>карты атласа, текст учебника, </a:t>
            </a:r>
            <a:r>
              <a:rPr lang="ru-RU" sz="2000" dirty="0" smtClean="0"/>
              <a:t>установить   соответствие: народ – языковая семья.</a:t>
            </a:r>
            <a:endParaRPr lang="ru-RU" sz="2000" dirty="0"/>
          </a:p>
        </p:txBody>
      </p:sp>
      <p:sp>
        <p:nvSpPr>
          <p:cNvPr id="48" name="Овал 47"/>
          <p:cNvSpPr/>
          <p:nvPr/>
        </p:nvSpPr>
        <p:spPr bwMode="auto">
          <a:xfrm>
            <a:off x="2220016" y="522414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2203513" y="244017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3571665" y="281909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642" y="5735998"/>
            <a:ext cx="160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Правильно</a:t>
            </a:r>
            <a:endParaRPr lang="ru-RU" sz="2000" dirty="0">
              <a:latin typeface="+mn-lt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2220016" y="483081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 bwMode="auto">
          <a:xfrm>
            <a:off x="7814274" y="244017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Овал 66"/>
          <p:cNvSpPr/>
          <p:nvPr/>
        </p:nvSpPr>
        <p:spPr bwMode="auto">
          <a:xfrm>
            <a:off x="6310391" y="243316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4900980" y="243316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 bwMode="auto">
          <a:xfrm>
            <a:off x="3565345" y="2420888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2548668" y="573041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6310391" y="483081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2220016" y="4442823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 bwMode="auto">
          <a:xfrm>
            <a:off x="6327664" y="3236746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 bwMode="auto">
          <a:xfrm>
            <a:off x="3600000" y="442004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4927848" y="518400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 bwMode="auto">
          <a:xfrm>
            <a:off x="7812000" y="403200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Овал 76"/>
          <p:cNvSpPr/>
          <p:nvPr/>
        </p:nvSpPr>
        <p:spPr bwMode="auto">
          <a:xfrm>
            <a:off x="2203513" y="364502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2220016" y="405743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2203513" y="320400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 bwMode="auto">
          <a:xfrm>
            <a:off x="2203513" y="2822112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 bwMode="auto">
          <a:xfrm>
            <a:off x="4926470" y="283648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 bwMode="auto">
          <a:xfrm>
            <a:off x="3636000" y="522414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 bwMode="auto">
          <a:xfrm>
            <a:off x="3600000" y="4802863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 bwMode="auto">
          <a:xfrm>
            <a:off x="3589764" y="4044438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 bwMode="auto">
          <a:xfrm>
            <a:off x="3589764" y="360000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Овал 85"/>
          <p:cNvSpPr/>
          <p:nvPr/>
        </p:nvSpPr>
        <p:spPr bwMode="auto">
          <a:xfrm>
            <a:off x="3599537" y="3204000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 bwMode="auto">
          <a:xfrm>
            <a:off x="4926470" y="405743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Овал 87"/>
          <p:cNvSpPr/>
          <p:nvPr/>
        </p:nvSpPr>
        <p:spPr bwMode="auto">
          <a:xfrm>
            <a:off x="4900980" y="363035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Овал 88"/>
          <p:cNvSpPr/>
          <p:nvPr/>
        </p:nvSpPr>
        <p:spPr bwMode="auto">
          <a:xfrm>
            <a:off x="4926470" y="322455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Овал 89"/>
          <p:cNvSpPr/>
          <p:nvPr/>
        </p:nvSpPr>
        <p:spPr bwMode="auto">
          <a:xfrm>
            <a:off x="6327664" y="2822112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4926470" y="4802863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Овал 91"/>
          <p:cNvSpPr/>
          <p:nvPr/>
        </p:nvSpPr>
        <p:spPr bwMode="auto">
          <a:xfrm>
            <a:off x="4926470" y="444044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Овал 92"/>
          <p:cNvSpPr/>
          <p:nvPr/>
        </p:nvSpPr>
        <p:spPr bwMode="auto">
          <a:xfrm>
            <a:off x="6327664" y="3605952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Овал 93"/>
          <p:cNvSpPr/>
          <p:nvPr/>
        </p:nvSpPr>
        <p:spPr bwMode="auto">
          <a:xfrm>
            <a:off x="7799606" y="3236746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7812000" y="281909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Овал 95"/>
          <p:cNvSpPr/>
          <p:nvPr/>
        </p:nvSpPr>
        <p:spPr bwMode="auto">
          <a:xfrm>
            <a:off x="6332149" y="4404478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Овал 96"/>
          <p:cNvSpPr/>
          <p:nvPr/>
        </p:nvSpPr>
        <p:spPr bwMode="auto">
          <a:xfrm>
            <a:off x="6327664" y="4020497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Овал 97"/>
          <p:cNvSpPr/>
          <p:nvPr/>
        </p:nvSpPr>
        <p:spPr bwMode="auto">
          <a:xfrm>
            <a:off x="7799606" y="364502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Овал 98"/>
          <p:cNvSpPr/>
          <p:nvPr/>
        </p:nvSpPr>
        <p:spPr bwMode="auto">
          <a:xfrm>
            <a:off x="7812000" y="441275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Овал 99"/>
          <p:cNvSpPr/>
          <p:nvPr/>
        </p:nvSpPr>
        <p:spPr bwMode="auto">
          <a:xfrm>
            <a:off x="6332149" y="522414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Овал 100"/>
          <p:cNvSpPr/>
          <p:nvPr/>
        </p:nvSpPr>
        <p:spPr bwMode="auto">
          <a:xfrm>
            <a:off x="7848000" y="4828662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Овал 101"/>
          <p:cNvSpPr/>
          <p:nvPr/>
        </p:nvSpPr>
        <p:spPr bwMode="auto">
          <a:xfrm>
            <a:off x="7848000" y="5224144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Равнобедренный треугольник 53">
            <a:hlinkClick r:id="" action="ppaction://hlinkshowjump?jump=firstslide"/>
          </p:cNvPr>
          <p:cNvSpPr/>
          <p:nvPr/>
        </p:nvSpPr>
        <p:spPr>
          <a:xfrm rot="16200000">
            <a:off x="8442430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0" name="Умножение 49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40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4227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48" grpId="0" animBg="1"/>
      <p:bldP spid="36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Этнический (национальный) состав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2811"/>
            <a:ext cx="3672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Территория России формировалась несколько столетий за счет включения в ее состав новых земель, где проживали самые разные народы, в результате чего сложилось многонациональное государство. В России проживает </a:t>
            </a:r>
            <a:r>
              <a:rPr lang="ru-RU" sz="2000" b="1" dirty="0" smtClean="0">
                <a:solidFill>
                  <a:srgbClr val="C00000"/>
                </a:solidFill>
              </a:rPr>
              <a:t>более 160 народов </a:t>
            </a:r>
            <a:r>
              <a:rPr lang="ru-RU" sz="2000" dirty="0" smtClean="0"/>
              <a:t>- этносов.  Самые многочисленные русские.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750686"/>
            <a:ext cx="7632848" cy="19186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6575"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Этнос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— (этнос по-гречески означает народ) исторически сложившаяся  группа людей, обладающих общностью языка, культуры, хозяйственно-бытовых особенностей, а также сознанием своего единства и отличия от других таких же социальных групп, т. е. самосознанием. В качестве синонима слова «этнос» часто используют слово«народность».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7582853"/>
              </p:ext>
            </p:extLst>
          </p:nvPr>
        </p:nvGraphicFramePr>
        <p:xfrm>
          <a:off x="4139951" y="836712"/>
          <a:ext cx="4536505" cy="3888431"/>
        </p:xfrm>
        <a:graphic>
          <a:graphicData uri="http://schemas.openxmlformats.org/presentationml/2006/ole">
            <p:oleObj spid="_x0000_s2132" r:id="rId4" imgW="4901609" imgH="4932091" progId="Excel.Sheet.8">
              <p:embed/>
            </p:oleObj>
          </a:graphicData>
        </a:graphic>
      </p:graphicFrame>
      <p:pic>
        <p:nvPicPr>
          <p:cNvPr id="17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4701" y="421068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" b="9019"/>
          <a:stretch/>
        </p:blipFill>
        <p:spPr bwMode="auto">
          <a:xfrm>
            <a:off x="2372164" y="121298"/>
            <a:ext cx="4464496" cy="666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16000"/>
                    </a14:imgEffect>
                    <a14:imgEffect>
                      <a14:brightnessContrast bright="15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752" y="121298"/>
            <a:ext cx="603424" cy="603424"/>
          </a:xfrm>
          <a:prstGeom prst="rect">
            <a:avLst/>
          </a:prstGeom>
        </p:spPr>
      </p:pic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82171" y="203954"/>
            <a:ext cx="8784976" cy="461924"/>
          </a:xfrm>
        </p:spPr>
        <p:txBody>
          <a:bodyPr>
            <a:noAutofit/>
          </a:bodyPr>
          <a:lstStyle/>
          <a:p>
            <a:pPr lvl="0">
              <a:lnSpc>
                <a:spcPts val="3000"/>
              </a:lnSpc>
              <a:tabLst>
                <a:tab pos="1798638" algn="l"/>
              </a:tabLs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Тесты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324" y="710123"/>
            <a:ext cx="8678386" cy="5625533"/>
            <a:chOff x="233324" y="404664"/>
            <a:chExt cx="8678386" cy="5625533"/>
          </a:xfrm>
        </p:grpSpPr>
        <p:sp>
          <p:nvSpPr>
            <p:cNvPr id="16" name="TextBox 15"/>
            <p:cNvSpPr txBox="1"/>
            <p:nvPr/>
          </p:nvSpPr>
          <p:spPr>
            <a:xfrm>
              <a:off x="251520" y="404664"/>
              <a:ext cx="8646278" cy="9643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rgbClr val="111111"/>
                  </a:solidFill>
                </a:rPr>
                <a:t>Сколько народов и народностей проживает на территории России?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не более 10                Б. не более 50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 чуть более 100           Г.  более 160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324" y="1412777"/>
              <a:ext cx="8646278" cy="9643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2.   К какой из языковых семей принадлежит большинство населения России?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алтайская                Б. индоевропейская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 уральская                Г. кавказская </a:t>
              </a:r>
              <a:endParaRPr lang="ru-RU" sz="2000" dirty="0">
                <a:solidFill>
                  <a:srgbClr val="11111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454332"/>
              <a:ext cx="8646278" cy="12721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3.    В какой  из республик РФ большинство верующего населения исповедуют ислам?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 Дагестан                  Б. Марий Эл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</a:t>
              </a:r>
              <a:r>
                <a:rPr lang="ru-RU" sz="2000" dirty="0">
                  <a:solidFill>
                    <a:srgbClr val="111111"/>
                  </a:solidFill>
                </a:rPr>
                <a:t>.  </a:t>
              </a:r>
              <a:r>
                <a:rPr lang="ru-RU" sz="2000" dirty="0" smtClean="0">
                  <a:solidFill>
                    <a:srgbClr val="111111"/>
                  </a:solidFill>
                </a:rPr>
                <a:t>Коми                         </a:t>
              </a:r>
              <a:r>
                <a:rPr lang="ru-RU" sz="2000" dirty="0">
                  <a:solidFill>
                    <a:srgbClr val="111111"/>
                  </a:solidFill>
                </a:rPr>
                <a:t>Г.  </a:t>
              </a:r>
              <a:r>
                <a:rPr lang="ru-RU" sz="2000" dirty="0" smtClean="0">
                  <a:solidFill>
                    <a:srgbClr val="111111"/>
                  </a:solidFill>
                </a:rPr>
                <a:t>Адыгея</a:t>
              </a:r>
              <a:endParaRPr lang="ru-RU" sz="2000" dirty="0">
                <a:solidFill>
                  <a:srgbClr val="11111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3793686"/>
              <a:ext cx="8646278" cy="12721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Какая из языковых групп входит в состав индоевропейской языковой семьи?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А.  ф</a:t>
              </a:r>
              <a:r>
                <a:rPr lang="ru-RU" sz="2000" dirty="0" smtClean="0">
                  <a:solidFill>
                    <a:srgbClr val="111111"/>
                  </a:solidFill>
                </a:rPr>
                <a:t>инская                  Б</a:t>
              </a:r>
              <a:r>
                <a:rPr lang="ru-RU" sz="2000" dirty="0">
                  <a:solidFill>
                    <a:srgbClr val="111111"/>
                  </a:solidFill>
                </a:rPr>
                <a:t>. </a:t>
              </a:r>
              <a:r>
                <a:rPr lang="ru-RU" sz="2000" dirty="0" smtClean="0">
                  <a:solidFill>
                    <a:srgbClr val="111111"/>
                  </a:solidFill>
                </a:rPr>
                <a:t>угорская  </a:t>
              </a:r>
              <a:endParaRPr lang="ru-RU" sz="2000" dirty="0">
                <a:solidFill>
                  <a:srgbClr val="111111"/>
                </a:solidFill>
              </a:endParaRP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>
                  <a:solidFill>
                    <a:srgbClr val="111111"/>
                  </a:solidFill>
                </a:rPr>
                <a:t>В.  т</a:t>
              </a:r>
              <a:r>
                <a:rPr lang="ru-RU" sz="2000" dirty="0" smtClean="0">
                  <a:solidFill>
                    <a:srgbClr val="111111"/>
                  </a:solidFill>
                </a:rPr>
                <a:t>юркская                 Г</a:t>
              </a:r>
              <a:r>
                <a:rPr lang="ru-RU" sz="2000" dirty="0">
                  <a:solidFill>
                    <a:srgbClr val="111111"/>
                  </a:solidFill>
                </a:rPr>
                <a:t>.  </a:t>
              </a:r>
              <a:r>
                <a:rPr lang="ru-RU" sz="2000" dirty="0" smtClean="0">
                  <a:solidFill>
                    <a:srgbClr val="111111"/>
                  </a:solidFill>
                </a:rPr>
                <a:t>иранская</a:t>
              </a:r>
              <a:endParaRPr lang="ru-RU" sz="2000" dirty="0">
                <a:solidFill>
                  <a:srgbClr val="11111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5432" y="5065830"/>
              <a:ext cx="8646278" cy="9643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Какой народ не входят в число многочисленных народов России?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А. украинцы                Б. белорусы      </a:t>
              </a:r>
            </a:p>
            <a:p>
              <a:pPr marL="800100" lvl="1" indent="-342900">
                <a:lnSpc>
                  <a:spcPts val="2200"/>
                </a:lnSpc>
              </a:pPr>
              <a:r>
                <a:rPr lang="ru-RU" sz="2000" dirty="0" smtClean="0">
                  <a:solidFill>
                    <a:srgbClr val="111111"/>
                  </a:solidFill>
                </a:rPr>
                <a:t>В. евреи                        Г. татары</a:t>
              </a:r>
            </a:p>
          </p:txBody>
        </p:sp>
      </p:grp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9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множение 9"/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ЕГЭ и ГИА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49694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А1</a:t>
            </a:r>
            <a:r>
              <a:rPr lang="ru-RU" sz="2000" dirty="0" smtClean="0"/>
              <a:t>. Определите, к традиционным занятиям какого из перечисленных  народов России относится резьба по кости морского зверя и рыболовство.</a:t>
            </a:r>
          </a:p>
          <a:p>
            <a:r>
              <a:rPr lang="ru-RU" sz="2000" dirty="0" smtClean="0"/>
              <a:t>              А.  татары                                         Б. чукчи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В. буряты                                         Г.  карачаевцы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22" y="2346601"/>
            <a:ext cx="849694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А2. </a:t>
            </a:r>
            <a:r>
              <a:rPr lang="ru-RU" sz="2000" dirty="0" smtClean="0"/>
              <a:t>Определите, к традиционным занятиям какого из перечисленных народов России относится пастбищное животноводство (овцеводство, коневодство и верблюдоводство).</a:t>
            </a:r>
          </a:p>
          <a:p>
            <a:r>
              <a:rPr lang="ru-RU" sz="2000" dirty="0" smtClean="0"/>
              <a:t>              А.  карелы                                        Б. марийцы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В.  коми                                            Г.  калмыки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292" y="4171152"/>
            <a:ext cx="849694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А3. </a:t>
            </a:r>
            <a:r>
              <a:rPr lang="ru-RU" sz="2000" dirty="0" smtClean="0"/>
              <a:t>Определите, к традиционным занятиям какого из перечисленных народов России относится охота, рыболовство и кочевое оленеводство.</a:t>
            </a:r>
          </a:p>
          <a:p>
            <a:r>
              <a:rPr lang="ru-RU" sz="2000" dirty="0" smtClean="0"/>
              <a:t>              А.  калмыки                                     Б. эвенки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В. башкиры                                     Г.  мордва</a:t>
            </a:r>
          </a:p>
        </p:txBody>
      </p:sp>
    </p:spTree>
    <p:extLst>
      <p:ext uri="{BB962C8B-B14F-4D97-AF65-F5344CB8AC3E}">
        <p14:creationId xmlns:p14="http://schemas.microsoft.com/office/powerpoint/2010/main" xmlns="" val="48866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426" y="4417645"/>
            <a:ext cx="8496944" cy="2118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В3</a:t>
            </a:r>
            <a:r>
              <a:rPr lang="ru-RU" sz="2000" dirty="0" smtClean="0"/>
              <a:t>. Установите соответствие между религией и народом, большинство верующего населения которого исповедует данную религию.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  </a:t>
            </a:r>
            <a:r>
              <a:rPr lang="ru-RU" sz="2000" b="1" dirty="0" smtClean="0"/>
              <a:t>Религия                         Народ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             А.  чуваши               1.  ислам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             Б.  башкиры            2.  буддизм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В.  калмыки             3.  православие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Г.  ненцы</a:t>
            </a:r>
          </a:p>
        </p:txBody>
      </p:sp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38848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108" y="200305"/>
            <a:ext cx="8496944" cy="2118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В1</a:t>
            </a:r>
            <a:r>
              <a:rPr lang="ru-RU" sz="2000" dirty="0" smtClean="0"/>
              <a:t>. Установите соответствие между народом России и языковой семьей, к которой он принадлежит.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   </a:t>
            </a:r>
            <a:r>
              <a:rPr lang="ru-RU" sz="2000" b="1" dirty="0" smtClean="0"/>
              <a:t>Народ                        Языковая семья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              1.  карелы               А.  Алтайская 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2.  якуты                  Б.  Индоевропейская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 3. черкесы              В.  Уральско - юкагирская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                                                Г.  Северокавказская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426" y="2318834"/>
            <a:ext cx="8496944" cy="2118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В2</a:t>
            </a:r>
            <a:r>
              <a:rPr lang="ru-RU" sz="2000" dirty="0" smtClean="0"/>
              <a:t>. Установите соответствие между религией и народом, большинство верующего населения которого исповедует данную религию.</a:t>
            </a:r>
          </a:p>
          <a:p>
            <a:pPr>
              <a:lnSpc>
                <a:spcPts val="2200"/>
              </a:lnSpc>
            </a:pPr>
            <a:r>
              <a:rPr lang="ru-RU" sz="2000" b="1" dirty="0"/>
              <a:t> </a:t>
            </a:r>
            <a:r>
              <a:rPr lang="ru-RU" sz="2000" b="1" dirty="0" smtClean="0"/>
              <a:t>               Религия                       Народ</a:t>
            </a:r>
          </a:p>
          <a:p>
            <a:pPr>
              <a:lnSpc>
                <a:spcPts val="2200"/>
              </a:lnSpc>
            </a:pPr>
            <a:r>
              <a:rPr lang="ru-RU" sz="2000" dirty="0" smtClean="0"/>
              <a:t>             А.  буряты                1.  ислам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Б.  татары                2.  местные традиционные верования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В.  карелы               3.  буддизм</a:t>
            </a:r>
          </a:p>
          <a:p>
            <a:pPr>
              <a:lnSpc>
                <a:spcPts val="22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    Г.  эвенки</a:t>
            </a: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5" action="ppaction://hlinksldjump"/>
          </p:cNvPr>
          <p:cNvSpPr/>
          <p:nvPr/>
        </p:nvSpPr>
        <p:spPr>
          <a:xfrm rot="16200000">
            <a:off x="8432729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" name="Равнобедренный треугольник 3">
            <a:hlinkClick r:id="rId6" action="ppaction://hlinksldjump"/>
          </p:cNvPr>
          <p:cNvSpPr/>
          <p:nvPr/>
        </p:nvSpPr>
        <p:spPr>
          <a:xfrm rot="16200000">
            <a:off x="7920372" y="6251363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5" name="Равнобедренный треугольник 4">
            <a:hlinkClick r:id="rId7" action="ppaction://hlinksldjump"/>
          </p:cNvPr>
          <p:cNvSpPr/>
          <p:nvPr/>
        </p:nvSpPr>
        <p:spPr>
          <a:xfrm rot="16200000">
            <a:off x="7362310" y="6262014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26</a:t>
            </a:r>
            <a:endParaRPr lang="ru-RU" sz="1050" dirty="0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controls>
      <p:control spid="1053" name="Object" r:id="rId2" imgW="8697015" imgH="6048244"/>
    </p:controls>
    <p:extLst>
      <p:ext uri="{BB962C8B-B14F-4D97-AF65-F5344CB8AC3E}">
        <p14:creationId xmlns:p14="http://schemas.microsoft.com/office/powerpoint/2010/main" xmlns="" val="32298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6331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Навигация </a:t>
            </a:r>
          </a:p>
        </p:txBody>
      </p:sp>
      <p:pic>
        <p:nvPicPr>
          <p:cNvPr id="4102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74" y="197358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59" y="2661624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59" y="341324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74" y="126876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799" y="12687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Карта 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798" y="1973582"/>
            <a:ext cx="410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Иллюстрация</a:t>
            </a:r>
            <a:endParaRPr lang="ru-RU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343" y="2646000"/>
            <a:ext cx="204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Диаграмма </a:t>
            </a:r>
            <a:endParaRPr lang="ru-RU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343" y="34597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Текст </a:t>
            </a:r>
            <a:endParaRPr lang="ru-RU" sz="20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572000" y="4247007"/>
            <a:ext cx="3096344" cy="4616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Скрытая информация</a:t>
            </a: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5400000" flipH="1">
            <a:off x="4571999" y="1920078"/>
            <a:ext cx="504056" cy="456343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6200000" flipH="1">
            <a:off x="4572000" y="2665041"/>
            <a:ext cx="504056" cy="45634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4492588" y="3385492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065" y="19174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Далее  </a:t>
            </a:r>
            <a:endParaRPr lang="ru-RU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3065" y="26623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Назад  </a:t>
            </a:r>
            <a:endParaRPr lang="ru-RU" sz="20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3065" y="34132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Выход  </a:t>
            </a:r>
            <a:endParaRPr lang="ru-RU" sz="2000" dirty="0">
              <a:latin typeface="+mn-lt"/>
            </a:endParaRPr>
          </a:p>
        </p:txBody>
      </p:sp>
      <p:sp>
        <p:nvSpPr>
          <p:cNvPr id="32" name="Управляющая кнопка: сведения 31">
            <a:hlinkClick r:id="" action="ppaction://noaction" highlightClick="1"/>
          </p:cNvPr>
          <p:cNvSpPr/>
          <p:nvPr/>
        </p:nvSpPr>
        <p:spPr bwMode="auto">
          <a:xfrm>
            <a:off x="4572000" y="1301704"/>
            <a:ext cx="555475" cy="367166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3065" y="12563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Ресурсы </a:t>
            </a:r>
            <a:endParaRPr lang="ru-RU" sz="2000" dirty="0">
              <a:latin typeface="+mn-lt"/>
            </a:endParaRPr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05" y="4090947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9343" y="41493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Таблица </a:t>
            </a:r>
            <a:endParaRPr lang="ru-RU" sz="2000" dirty="0">
              <a:latin typeface="+mn-lt"/>
            </a:endParaRPr>
          </a:p>
        </p:txBody>
      </p:sp>
      <p:pic>
        <p:nvPicPr>
          <p:cNvPr id="34" name="Picture 3" descr="C:\Documents and Settings\User\Мои документы\Мои рисунки\иконки\ico_sl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03" y="470867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99342" y="4781667"/>
            <a:ext cx="220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Переход на  слайд</a:t>
            </a:r>
            <a:endParaRPr lang="ru-RU" sz="2000" dirty="0">
              <a:latin typeface="+mn-lt"/>
            </a:endParaRPr>
          </a:p>
        </p:txBody>
      </p:sp>
      <p:sp>
        <p:nvSpPr>
          <p:cNvPr id="36" name="Умножение 35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7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4569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502470"/>
            <a:ext cx="8830158" cy="5904656"/>
          </a:xfrm>
        </p:spPr>
        <p:txBody>
          <a:bodyPr>
            <a:noAutofit/>
          </a:bodyPr>
          <a:lstStyle/>
          <a:p>
            <a:r>
              <a:rPr lang="en-US" sz="1200" dirty="0" smtClean="0">
                <a:hlinkClick r:id="rId3"/>
              </a:rPr>
              <a:t>http://costumer.narod.ru/photo/nat/russkie-2z.jpg</a:t>
            </a:r>
            <a:r>
              <a:rPr lang="ru-RU" sz="1200" dirty="0" smtClean="0"/>
              <a:t> русские </a:t>
            </a:r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www.nsu.ru/ip/images/r_map_ru.gif</a:t>
            </a:r>
            <a:r>
              <a:rPr lang="ru-RU" sz="1200" dirty="0" smtClean="0"/>
              <a:t> карта малых народов России</a:t>
            </a:r>
          </a:p>
          <a:p>
            <a:r>
              <a:rPr lang="en-US" sz="1200" dirty="0" smtClean="0">
                <a:hlinkClick r:id="rId5"/>
              </a:rPr>
              <a:t>http://costumer.narod.ru/photo/nat/704.jpg</a:t>
            </a:r>
            <a:r>
              <a:rPr lang="ru-RU" sz="1200" dirty="0" smtClean="0"/>
              <a:t> украинский</a:t>
            </a:r>
          </a:p>
          <a:p>
            <a:r>
              <a:rPr lang="en-US" sz="1200" dirty="0" smtClean="0">
                <a:hlinkClick r:id="rId6"/>
              </a:rPr>
              <a:t>http://stylerus.ru/narodnye/nar_01.jpg</a:t>
            </a:r>
            <a:r>
              <a:rPr lang="ru-RU" sz="1200" dirty="0" smtClean="0"/>
              <a:t> белорусский  </a:t>
            </a:r>
          </a:p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www.shushara.ru/photo/windows/01_0000851.jpg</a:t>
            </a:r>
            <a:r>
              <a:rPr lang="ru-RU" sz="1200" dirty="0" smtClean="0"/>
              <a:t> изба</a:t>
            </a:r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img-fotki.yandex.ru/get/4307/stanuliene.24/0_2afe4_ad882ea7_XL.jpg</a:t>
            </a:r>
            <a:r>
              <a:rPr lang="ru-RU" sz="1200" dirty="0" smtClean="0"/>
              <a:t> гжель</a:t>
            </a:r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promo.gid43.ru/promo/v-terem/images/technology/carving/photo1.jpg</a:t>
            </a:r>
            <a:r>
              <a:rPr lang="ru-RU" sz="1200" dirty="0" smtClean="0"/>
              <a:t> резьба по дереву</a:t>
            </a:r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s45.radikal.ru/i109/1001/33/6e61a1ba6134.jpg</a:t>
            </a:r>
            <a:r>
              <a:rPr lang="ru-RU" sz="1200" dirty="0" smtClean="0"/>
              <a:t> финифть </a:t>
            </a:r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viproduct.ru/img/kryjeva/5.jpg</a:t>
            </a:r>
            <a:r>
              <a:rPr lang="ru-RU" sz="1200" dirty="0" smtClean="0"/>
              <a:t> кружевоплетение</a:t>
            </a:r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agronationale.ru/upload/stories/promysly/palex-06.jpg</a:t>
            </a:r>
            <a:r>
              <a:rPr lang="ru-RU" sz="1200" dirty="0" smtClean="0"/>
              <a:t> лаковая миниатюра</a:t>
            </a:r>
          </a:p>
          <a:p>
            <a:r>
              <a:rPr lang="en-US" sz="1200" dirty="0" smtClean="0">
                <a:hlinkClick r:id="rId13"/>
              </a:rPr>
              <a:t>http://www.ethnospb.ru/photo/poli/2446fda37541286aea54.jpg</a:t>
            </a:r>
            <a:r>
              <a:rPr lang="ru-RU" sz="1200" dirty="0" smtClean="0"/>
              <a:t> чуваши</a:t>
            </a:r>
          </a:p>
          <a:p>
            <a:r>
              <a:rPr lang="en-US" sz="1200" dirty="0" smtClean="0">
                <a:hlinkClick r:id="rId14"/>
              </a:rPr>
              <a:t>http://img84.imageshack.us/img84/8919/64017371.jpg</a:t>
            </a:r>
            <a:r>
              <a:rPr lang="ru-RU" sz="1200" dirty="0" smtClean="0"/>
              <a:t> татары</a:t>
            </a:r>
          </a:p>
          <a:p>
            <a:r>
              <a:rPr lang="en-US" sz="1200" dirty="0" smtClean="0">
                <a:hlinkClick r:id="rId15"/>
              </a:rPr>
              <a:t>http://mediazavod.ru/system/pictures/images/000/053/347/1423966414/_.jpg?1285755022</a:t>
            </a:r>
            <a:r>
              <a:rPr lang="ru-RU" sz="1200" dirty="0" smtClean="0"/>
              <a:t> башкиры</a:t>
            </a:r>
          </a:p>
          <a:p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img-fotki.yandex.ru/get/13/fotonik22.d/0_5b18_fa070e48_orig</a:t>
            </a:r>
            <a:r>
              <a:rPr lang="ru-RU" sz="1200" dirty="0" smtClean="0"/>
              <a:t> коневодство</a:t>
            </a:r>
          </a:p>
          <a:p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www.arkaim-center.ru/pics/uploads/yurta2.jpg</a:t>
            </a:r>
            <a:r>
              <a:rPr lang="ru-RU" sz="1200" dirty="0" smtClean="0"/>
              <a:t> юрта</a:t>
            </a:r>
          </a:p>
          <a:p>
            <a:r>
              <a:rPr lang="en-US" sz="1200" dirty="0">
                <a:hlinkClick r:id="rId18"/>
              </a:rPr>
              <a:t>http://derevnyaonline.ru/upload/blog/48/images/%D0%94%D0%BE%D0%B9%D0%BA%D0%B0-%</a:t>
            </a:r>
            <a:r>
              <a:rPr lang="en-US" sz="1200" dirty="0" smtClean="0">
                <a:hlinkClick r:id="rId18"/>
              </a:rPr>
              <a:t>D0%BA%D0%BE%D0%B1%D1%8B%D0%BB%D0%B8%D1%86%D1%8B.jpg</a:t>
            </a:r>
            <a:r>
              <a:rPr lang="ru-RU" sz="1200" dirty="0" smtClean="0"/>
              <a:t> кумыс</a:t>
            </a:r>
          </a:p>
          <a:p>
            <a:r>
              <a:rPr lang="en-US" sz="1200" dirty="0">
                <a:hlinkClick r:id="rId19"/>
              </a:rPr>
              <a:t>http://travelnetplanet.com/uploads/images/interesno/kultura/Tuvintsa___</a:t>
            </a:r>
            <a:r>
              <a:rPr lang="en-US" sz="1200" dirty="0" smtClean="0">
                <a:hlinkClick r:id="rId19"/>
              </a:rPr>
              <a:t>potomki_kochevnikov/2000-2.jpg</a:t>
            </a:r>
            <a:r>
              <a:rPr lang="ru-RU" sz="1200" dirty="0" smtClean="0"/>
              <a:t> тувинцы</a:t>
            </a:r>
          </a:p>
          <a:p>
            <a:r>
              <a:rPr lang="en-US" sz="1200" dirty="0" smtClean="0">
                <a:hlinkClick r:id="rId20"/>
              </a:rPr>
              <a:t>http://rg.foto.radikal.ru/0707/f5/eec728e6e714.jpg</a:t>
            </a:r>
            <a:r>
              <a:rPr lang="ru-RU" sz="1200" dirty="0" smtClean="0"/>
              <a:t> чеченцы</a:t>
            </a:r>
          </a:p>
          <a:p>
            <a:r>
              <a:rPr lang="en-US" sz="1200" dirty="0" smtClean="0">
                <a:hlinkClick r:id="rId21"/>
              </a:rPr>
              <a:t>http://www.tbilisifoto.narod.ru/Essays/Essays.files/FeminineImages/046.jpg</a:t>
            </a:r>
            <a:r>
              <a:rPr lang="ru-RU" sz="1200" dirty="0" smtClean="0"/>
              <a:t> аварцы </a:t>
            </a:r>
          </a:p>
          <a:p>
            <a:r>
              <a:rPr lang="en-US" sz="1200" dirty="0" smtClean="0">
                <a:hlinkClick r:id="rId22"/>
              </a:rPr>
              <a:t>http://stat8.blog.ru/lr/0a211113bdeb1a713de17be31569a59e</a:t>
            </a:r>
            <a:r>
              <a:rPr lang="ru-RU" sz="1200" dirty="0" smtClean="0"/>
              <a:t> кабардинцы </a:t>
            </a:r>
          </a:p>
          <a:p>
            <a:r>
              <a:rPr lang="en-US" sz="1200" dirty="0" smtClean="0">
                <a:hlinkClick r:id="rId23"/>
              </a:rPr>
              <a:t>http://www.finnougoria.ru/upload/iblock/5aa/udmurtka.jpg</a:t>
            </a:r>
            <a:r>
              <a:rPr lang="ru-RU" sz="1200" dirty="0" smtClean="0"/>
              <a:t> удмурты</a:t>
            </a:r>
          </a:p>
          <a:p>
            <a:r>
              <a:rPr lang="en-US" sz="1200" dirty="0" smtClean="0">
                <a:hlinkClick r:id="rId24"/>
              </a:rPr>
              <a:t>http://ethnobs.ru/files/0/56964171225104137.jpg</a:t>
            </a:r>
            <a:r>
              <a:rPr lang="ru-RU" sz="1200" dirty="0" smtClean="0"/>
              <a:t> марийцы</a:t>
            </a:r>
          </a:p>
          <a:p>
            <a:r>
              <a:rPr lang="en-US" sz="1200" dirty="0" smtClean="0">
                <a:hlinkClick r:id="rId25"/>
              </a:rPr>
              <a:t>http://merjamaa.ucoz.ru/keremetishe.jpg</a:t>
            </a:r>
            <a:r>
              <a:rPr lang="ru-RU" sz="1200" dirty="0" smtClean="0"/>
              <a:t> коми</a:t>
            </a:r>
          </a:p>
          <a:p>
            <a:r>
              <a:rPr lang="en-US" sz="1200" dirty="0" smtClean="0">
                <a:hlinkClick r:id="rId26"/>
              </a:rPr>
              <a:t>http://www.zipfm.lt/upl/blog/qbt646vxgbq9jhzk.jpg</a:t>
            </a:r>
            <a:r>
              <a:rPr lang="ru-RU" sz="1200" dirty="0" smtClean="0"/>
              <a:t> чукчи</a:t>
            </a:r>
          </a:p>
          <a:p>
            <a:r>
              <a:rPr lang="en-US" sz="1200" dirty="0" smtClean="0">
                <a:hlinkClick r:id="rId27"/>
              </a:rPr>
              <a:t>http://nordart.ucoz.ru/_ph/14/2/771559132.jpg</a:t>
            </a:r>
            <a:r>
              <a:rPr lang="ru-RU" sz="1200" dirty="0" smtClean="0"/>
              <a:t> коряки</a:t>
            </a:r>
          </a:p>
        </p:txBody>
      </p:sp>
      <p:sp>
        <p:nvSpPr>
          <p:cNvPr id="10" name="Равнобедренный треугольник 9">
            <a:hlinkClick r:id="" action="ppaction://hlinkshowjump?jump=nextslide"/>
          </p:cNvPr>
          <p:cNvSpPr/>
          <p:nvPr/>
        </p:nvSpPr>
        <p:spPr>
          <a:xfrm rot="5400000" flipH="1">
            <a:off x="8505614" y="6251004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832647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hlinkClick r:id="rId3"/>
              </a:rPr>
              <a:t>http://englishrussia.com/wp-content/uploads/2010/02/post-3-12655353913591.jpg</a:t>
            </a:r>
            <a:r>
              <a:rPr lang="ru-RU" sz="1200" dirty="0"/>
              <a:t> ительмены</a:t>
            </a:r>
          </a:p>
          <a:p>
            <a:r>
              <a:rPr lang="en-US" sz="1300" dirty="0">
                <a:hlinkClick r:id="rId4"/>
              </a:rPr>
              <a:t>http://img12.imageshost.ru/img/2010/11/17/image_4ce3b0741516a.jpg</a:t>
            </a:r>
            <a:r>
              <a:rPr lang="ru-RU" sz="1300" dirty="0"/>
              <a:t> православный храм </a:t>
            </a:r>
            <a:endParaRPr lang="ru-RU" sz="1300" dirty="0" smtClean="0"/>
          </a:p>
          <a:p>
            <a:r>
              <a:rPr lang="en-US" sz="1300" dirty="0">
                <a:hlinkClick r:id="rId5"/>
              </a:rPr>
              <a:t>http://2.bp.blogspot.com/_</a:t>
            </a:r>
            <a:r>
              <a:rPr lang="en-US" sz="1300" dirty="0" smtClean="0">
                <a:hlinkClick r:id="rId5"/>
              </a:rPr>
              <a:t>S5H29QV3x8g/R3-fiCoA7QI/AAAAAAAAAAM/NPu6OLjp7o0/S220/rusorcrs.gif</a:t>
            </a:r>
            <a:r>
              <a:rPr lang="ru-RU" sz="1300" dirty="0" smtClean="0"/>
              <a:t> православный крест</a:t>
            </a:r>
            <a:endParaRPr lang="ru-RU" sz="1300" dirty="0" smtClean="0">
              <a:hlinkClick r:id="rId6"/>
            </a:endParaRPr>
          </a:p>
          <a:p>
            <a:r>
              <a:rPr lang="en-US" sz="1300" dirty="0" smtClean="0">
                <a:hlinkClick r:id="rId6"/>
              </a:rPr>
              <a:t>http</a:t>
            </a:r>
            <a:r>
              <a:rPr lang="en-US" sz="1300" dirty="0">
                <a:hlinkClick r:id="rId6"/>
              </a:rPr>
              <a:t>://upload.wikimedia.org/wikipedia/commons/thumb/1/17/Memorial_mosque.jpg/450px-Memorial_mosque.jpg</a:t>
            </a:r>
            <a:r>
              <a:rPr lang="ru-RU" sz="1300" dirty="0"/>
              <a:t> мечеть </a:t>
            </a:r>
            <a:endParaRPr lang="ru-RU" sz="1300" dirty="0" smtClean="0"/>
          </a:p>
          <a:p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www.obkom.com/russia/images/islam-symbol.jpg</a:t>
            </a:r>
            <a:r>
              <a:rPr lang="ru-RU" sz="1300" dirty="0" smtClean="0"/>
              <a:t> полумесяц</a:t>
            </a:r>
          </a:p>
          <a:p>
            <a:r>
              <a:rPr lang="en-US" sz="1300" dirty="0">
                <a:hlinkClick r:id="rId8"/>
              </a:rPr>
              <a:t>http://</a:t>
            </a:r>
            <a:r>
              <a:rPr lang="en-US" sz="1300" dirty="0" smtClean="0">
                <a:hlinkClick r:id="rId8"/>
              </a:rPr>
              <a:t>foto1.memoland.ru/foto/383/271_621_c4896d664565e8a1383271.jpg</a:t>
            </a:r>
            <a:r>
              <a:rPr lang="ru-RU" sz="1300" dirty="0" smtClean="0"/>
              <a:t> намаз</a:t>
            </a:r>
            <a:endParaRPr lang="ru-RU" sz="1300" dirty="0"/>
          </a:p>
          <a:p>
            <a:r>
              <a:rPr lang="en-US" sz="1300" dirty="0">
                <a:hlinkClick r:id="rId9"/>
              </a:rPr>
              <a:t>http://img-fotki.yandex.ru/get/4404/kurt-cimmer.0/0_66aa5_6eb1d113_XL</a:t>
            </a:r>
            <a:r>
              <a:rPr lang="ru-RU" sz="1300" dirty="0"/>
              <a:t> </a:t>
            </a:r>
            <a:r>
              <a:rPr lang="ru-RU" sz="1300" dirty="0" smtClean="0"/>
              <a:t>дацан</a:t>
            </a:r>
          </a:p>
          <a:p>
            <a:r>
              <a:rPr lang="en-US" sz="1300" dirty="0">
                <a:hlinkClick r:id="rId10"/>
              </a:rPr>
              <a:t>http://ru.wikipedia.org/wiki/%</a:t>
            </a:r>
            <a:r>
              <a:rPr lang="en-US" sz="1300" dirty="0" smtClean="0">
                <a:hlinkClick r:id="rId10"/>
              </a:rPr>
              <a:t>D0%A4%D0%B0%D0%B9%D0%BB:Dharmacakra.svg</a:t>
            </a:r>
            <a:r>
              <a:rPr lang="ru-RU" sz="1300" dirty="0" smtClean="0"/>
              <a:t> символ буддизма</a:t>
            </a:r>
          </a:p>
          <a:p>
            <a:r>
              <a:rPr lang="en-US" sz="1300" dirty="0">
                <a:hlinkClick r:id="rId11"/>
              </a:rPr>
              <a:t>http://galt-auto.ru/_</a:t>
            </a:r>
            <a:r>
              <a:rPr lang="en-US" sz="1300" dirty="0" smtClean="0">
                <a:hlinkClick r:id="rId11"/>
              </a:rPr>
              <a:t>ph/731/2/139685218.jpg</a:t>
            </a:r>
            <a:r>
              <a:rPr lang="ru-RU" sz="1300" dirty="0" smtClean="0"/>
              <a:t> ламы</a:t>
            </a:r>
            <a:endParaRPr lang="ru-RU" sz="1300" dirty="0"/>
          </a:p>
          <a:p>
            <a:r>
              <a:rPr lang="en-US" sz="1300" dirty="0">
                <a:hlinkClick r:id="rId12"/>
              </a:rPr>
              <a:t>http://dic.academic.ru/pictures/wiki/files/75/Khagdaev1.JPG</a:t>
            </a:r>
            <a:r>
              <a:rPr lang="ru-RU" sz="1300" dirty="0"/>
              <a:t> </a:t>
            </a:r>
            <a:r>
              <a:rPr lang="ru-RU" sz="1300" dirty="0" smtClean="0"/>
              <a:t>шаман</a:t>
            </a:r>
            <a:endParaRPr lang="ru-RU" sz="1300" dirty="0" smtClean="0">
              <a:hlinkClick r:id="rId13"/>
            </a:endParaRPr>
          </a:p>
          <a:p>
            <a:r>
              <a:rPr lang="en-US" sz="1300" dirty="0" smtClean="0">
                <a:hlinkClick r:id="rId13"/>
              </a:rPr>
              <a:t>http</a:t>
            </a:r>
            <a:r>
              <a:rPr lang="en-US" sz="1300" dirty="0">
                <a:hlinkClick r:id="rId13"/>
              </a:rPr>
              <a:t>://</a:t>
            </a:r>
            <a:r>
              <a:rPr lang="en-US" sz="1300" dirty="0" smtClean="0">
                <a:hlinkClick r:id="rId13"/>
              </a:rPr>
              <a:t>img-b.photosight.ru/0d4/2967039_large.jpeg</a:t>
            </a:r>
            <a:r>
              <a:rPr lang="ru-RU" sz="1300" dirty="0" smtClean="0"/>
              <a:t>  оленевод</a:t>
            </a:r>
          </a:p>
          <a:p>
            <a:r>
              <a:rPr lang="en-US" sz="1300" dirty="0" smtClean="0">
                <a:hlinkClick r:id="rId14"/>
              </a:rPr>
              <a:t>http</a:t>
            </a:r>
            <a:r>
              <a:rPr lang="en-US" sz="1300" dirty="0">
                <a:hlinkClick r:id="rId14"/>
              </a:rPr>
              <a:t>://</a:t>
            </a:r>
            <a:r>
              <a:rPr lang="en-US" sz="1300" dirty="0" smtClean="0">
                <a:hlinkClick r:id="rId14"/>
              </a:rPr>
              <a:t>www.finnougr.ru/upload/iblock/0f6/igma1.jpg</a:t>
            </a:r>
            <a:r>
              <a:rPr lang="ru-RU" sz="1300" dirty="0" smtClean="0"/>
              <a:t>  охотники</a:t>
            </a:r>
          </a:p>
          <a:p>
            <a:r>
              <a:rPr lang="en-US" sz="1300" dirty="0">
                <a:hlinkClick r:id="rId15"/>
              </a:rPr>
              <a:t>http://</a:t>
            </a:r>
            <a:r>
              <a:rPr lang="en-US" sz="1300" dirty="0" smtClean="0">
                <a:hlinkClick r:id="rId15"/>
              </a:rPr>
              <a:t>s13.radikal.ru/i186/1005/95/8e6bc8150f79.jpg</a:t>
            </a:r>
            <a:r>
              <a:rPr lang="ru-RU" sz="1300" dirty="0" smtClean="0"/>
              <a:t> резьба по кости</a:t>
            </a:r>
          </a:p>
          <a:p>
            <a:r>
              <a:rPr lang="en-US" sz="1300" dirty="0">
                <a:hlinkClick r:id="rId16"/>
              </a:rPr>
              <a:t>http://www.raipon.org/Portals/8/foto_news2/%</a:t>
            </a:r>
            <a:r>
              <a:rPr lang="en-US" sz="1300" dirty="0" smtClean="0">
                <a:hlinkClick r:id="rId16"/>
              </a:rPr>
              <a:t>D1%81%D0%B5%D0%BB%D0%BE%20%D0%A4%D0%B0%D1%80%D0%BA%D0%BE%D0%B2%D0%BE%20%D0%94%D0%B5%D0%BD%D1%8C%20%D1%80%D1%8B%D0%B1%D0%B0%D0%BA%D0%B0.jpg</a:t>
            </a:r>
            <a:r>
              <a:rPr lang="ru-RU" sz="1300" dirty="0" smtClean="0"/>
              <a:t>  рыболовство</a:t>
            </a:r>
          </a:p>
          <a:p>
            <a:r>
              <a:rPr lang="en-US" sz="1300" dirty="0">
                <a:hlinkClick r:id="rId17"/>
              </a:rPr>
              <a:t>http://</a:t>
            </a:r>
            <a:r>
              <a:rPr lang="en-US" sz="1300" dirty="0" smtClean="0">
                <a:hlinkClick r:id="rId17"/>
              </a:rPr>
              <a:t>pics.livejournal.com/good_russia/pic/00012d8w/s640x480</a:t>
            </a:r>
            <a:r>
              <a:rPr lang="ru-RU" sz="1300" dirty="0" smtClean="0"/>
              <a:t> охота на тюленей</a:t>
            </a:r>
          </a:p>
          <a:p>
            <a:r>
              <a:rPr lang="en-US" sz="1300" dirty="0">
                <a:hlinkClick r:id="rId18"/>
              </a:rPr>
              <a:t>http://</a:t>
            </a:r>
            <a:r>
              <a:rPr lang="en-US" sz="1300" dirty="0" smtClean="0">
                <a:hlinkClick r:id="rId18"/>
              </a:rPr>
              <a:t>www.tsumada.ru/gallery/selenija/v_khvarshini/selenie_verhnee_hvarshini27.jpg</a:t>
            </a:r>
            <a:r>
              <a:rPr lang="ru-RU" sz="1300" dirty="0" smtClean="0"/>
              <a:t> горный аул</a:t>
            </a:r>
          </a:p>
          <a:p>
            <a:r>
              <a:rPr lang="en-US" sz="1300" dirty="0">
                <a:hlinkClick r:id="rId19"/>
              </a:rPr>
              <a:t>http://www.government-rd.ru/storage/%</a:t>
            </a:r>
            <a:r>
              <a:rPr lang="en-US" sz="1300" dirty="0" smtClean="0">
                <a:hlinkClick r:id="rId19"/>
              </a:rPr>
              <a:t>20%282%29.jpg</a:t>
            </a:r>
            <a:r>
              <a:rPr lang="ru-RU" sz="1300" dirty="0" smtClean="0"/>
              <a:t> Унцикульская насечка</a:t>
            </a:r>
          </a:p>
          <a:p>
            <a:r>
              <a:rPr lang="en-US" sz="1300" dirty="0">
                <a:hlinkClick r:id="rId20"/>
              </a:rPr>
              <a:t>http://</a:t>
            </a:r>
            <a:r>
              <a:rPr lang="en-US" sz="1300" dirty="0" smtClean="0">
                <a:hlinkClick r:id="rId20"/>
              </a:rPr>
              <a:t>www.dagpravda.ru/images/materials/full_1_1_1_1_1_1_1_1_1_1_1_Foto.jpg</a:t>
            </a:r>
            <a:r>
              <a:rPr lang="ru-RU" sz="1300" dirty="0" smtClean="0"/>
              <a:t> керамика</a:t>
            </a:r>
          </a:p>
          <a:p>
            <a:r>
              <a:rPr lang="en-US" sz="1300" dirty="0">
                <a:hlinkClick r:id="rId21"/>
              </a:rPr>
              <a:t>http://</a:t>
            </a:r>
            <a:r>
              <a:rPr lang="en-US" sz="1300" dirty="0" smtClean="0">
                <a:hlinkClick r:id="rId21"/>
              </a:rPr>
              <a:t>www.geocaching.su/photos/areas/17782.jpg</a:t>
            </a:r>
            <a:r>
              <a:rPr lang="ru-RU" sz="1300" dirty="0" smtClean="0"/>
              <a:t> </a:t>
            </a:r>
            <a:r>
              <a:rPr lang="ru-RU" sz="1300" dirty="0" err="1" smtClean="0"/>
              <a:t>Кубачинская</a:t>
            </a:r>
            <a:r>
              <a:rPr lang="ru-RU" sz="1300" dirty="0" smtClean="0"/>
              <a:t> чеканка </a:t>
            </a:r>
          </a:p>
          <a:p>
            <a:r>
              <a:rPr lang="en-US" sz="1300" dirty="0">
                <a:hlinkClick r:id="rId22"/>
              </a:rPr>
              <a:t>http://www.kavkaz-uzel.ru/system/attachments/0000/6087/%D0%9A%D0%BE%D0%B2%D1%80%D1%8B_%D0%B2_%D0%93%D0%BE%D1%80%D0%BE%D0%B4%D0%B5_%</a:t>
            </a:r>
            <a:r>
              <a:rPr lang="en-US" sz="1300" dirty="0" smtClean="0">
                <a:hlinkClick r:id="rId22"/>
              </a:rPr>
              <a:t>D0%9C%D0%B0%D1%81%D1%82%D0%B5%D1%80%D0%BE%D0%B2e.jpg?1256155952</a:t>
            </a:r>
            <a:r>
              <a:rPr lang="ru-RU" sz="1300" dirty="0" smtClean="0"/>
              <a:t> ковроткачество</a:t>
            </a:r>
            <a:endParaRPr lang="ru-RU" sz="1300" dirty="0"/>
          </a:p>
          <a:p>
            <a:r>
              <a:rPr lang="en-US" sz="1300" dirty="0">
                <a:hlinkClick r:id="rId23"/>
              </a:rPr>
              <a:t>http://</a:t>
            </a:r>
            <a:r>
              <a:rPr lang="en-US" sz="1300" dirty="0" smtClean="0">
                <a:hlinkClick r:id="rId23"/>
              </a:rPr>
              <a:t>www.finnougoria.ru/upload/iblock/df6/IMG_7382.jpg</a:t>
            </a:r>
            <a:r>
              <a:rPr lang="ru-RU" sz="1300" dirty="0" smtClean="0"/>
              <a:t> полотенце</a:t>
            </a:r>
          </a:p>
          <a:p>
            <a:r>
              <a:rPr lang="en-US" sz="1300" dirty="0">
                <a:hlinkClick r:id="rId24"/>
              </a:rPr>
              <a:t>http://</a:t>
            </a:r>
            <a:r>
              <a:rPr lang="en-US" sz="1300" dirty="0" smtClean="0">
                <a:hlinkClick r:id="rId24"/>
              </a:rPr>
              <a:t>www.finnougoria.ru/upload/iblock/f8e/IMG_9640.jpg</a:t>
            </a:r>
            <a:r>
              <a:rPr lang="ru-RU" sz="1300" dirty="0" smtClean="0"/>
              <a:t> шерстовальное</a:t>
            </a:r>
          </a:p>
          <a:p>
            <a:r>
              <a:rPr lang="en-US" sz="1300" dirty="0">
                <a:hlinkClick r:id="rId25"/>
              </a:rPr>
              <a:t>http://</a:t>
            </a:r>
            <a:r>
              <a:rPr lang="en-US" sz="1300" dirty="0" smtClean="0">
                <a:hlinkClick r:id="rId25"/>
              </a:rPr>
              <a:t>www.finnougoria.ru/upload/iblock/88d/0010.jpg</a:t>
            </a:r>
            <a:r>
              <a:rPr lang="ru-RU" sz="1300" dirty="0" smtClean="0"/>
              <a:t> ткачество</a:t>
            </a:r>
          </a:p>
          <a:p>
            <a:r>
              <a:rPr lang="en-US" sz="1300" dirty="0">
                <a:hlinkClick r:id="rId26"/>
              </a:rPr>
              <a:t>http://</a:t>
            </a:r>
            <a:r>
              <a:rPr lang="en-US" sz="1300" dirty="0" smtClean="0">
                <a:hlinkClick r:id="rId26"/>
              </a:rPr>
              <a:t>mkrf.ru/upload/iblock/24a/24a2eba6b0466578bb5b6532ed91426e.jpg</a:t>
            </a:r>
            <a:r>
              <a:rPr lang="ru-RU" sz="1300" dirty="0" smtClean="0"/>
              <a:t> народный костюм</a:t>
            </a:r>
          </a:p>
          <a:p>
            <a:r>
              <a:rPr lang="en-US" sz="1300" dirty="0">
                <a:hlinkClick r:id="rId27"/>
              </a:rPr>
              <a:t>http://</a:t>
            </a:r>
            <a:r>
              <a:rPr lang="en-US" sz="1300" dirty="0" smtClean="0">
                <a:hlinkClick r:id="rId27"/>
              </a:rPr>
              <a:t>img-fotki.yandex.ru/get/4210/berlovigor.d/0_3e3d7_76b1f2d7_L</a:t>
            </a:r>
            <a:r>
              <a:rPr lang="ru-RU" sz="1300" dirty="0" smtClean="0"/>
              <a:t> деревянное зодчество</a:t>
            </a:r>
          </a:p>
          <a:p>
            <a:r>
              <a:rPr lang="en-US" sz="1300" dirty="0">
                <a:hlinkClick r:id="rId28"/>
              </a:rPr>
              <a:t>http://</a:t>
            </a:r>
            <a:r>
              <a:rPr lang="en-US" sz="1300" dirty="0" smtClean="0">
                <a:hlinkClick r:id="rId28"/>
              </a:rPr>
              <a:t>s50.radikal.ru/i130/1102/11/edcd2647232bt.jpg</a:t>
            </a:r>
            <a:r>
              <a:rPr lang="ru-RU" sz="1300" dirty="0" smtClean="0"/>
              <a:t> поделки из бересты</a:t>
            </a:r>
          </a:p>
          <a:p>
            <a:r>
              <a:rPr lang="en-US" sz="1300" dirty="0">
                <a:hlinkClick r:id="rId29"/>
              </a:rPr>
              <a:t>http://</a:t>
            </a:r>
            <a:r>
              <a:rPr lang="en-US" sz="1300" dirty="0" smtClean="0">
                <a:hlinkClick r:id="rId29"/>
              </a:rPr>
              <a:t>www.jandis.no/images/northernNorway/SaamiGirl.jpg</a:t>
            </a:r>
            <a:r>
              <a:rPr lang="ru-RU" sz="1300" dirty="0" smtClean="0"/>
              <a:t> </a:t>
            </a:r>
            <a:r>
              <a:rPr lang="ru-RU" sz="1300" dirty="0" err="1" smtClean="0"/>
              <a:t>кереки</a:t>
            </a:r>
            <a:endParaRPr lang="ru-RU" sz="1300" dirty="0" smtClean="0"/>
          </a:p>
          <a:p>
            <a:r>
              <a:rPr lang="en-US" sz="1300" dirty="0">
                <a:hlinkClick r:id="rId30"/>
              </a:rPr>
              <a:t>http://ru.wikipedia.org/wiki/%CD%E0%F6%E8%EE%ED%E0%EB%FC%ED%FB%E9_%F1%EE%F1%F2%E0%E2_%</a:t>
            </a:r>
            <a:r>
              <a:rPr lang="en-US" sz="1300" dirty="0" smtClean="0">
                <a:hlinkClick r:id="rId30"/>
              </a:rPr>
              <a:t>D0%EE%F1%F1%E8%E8</a:t>
            </a:r>
            <a:r>
              <a:rPr lang="ru-RU" sz="1300" dirty="0" smtClean="0"/>
              <a:t> таблица народов России</a:t>
            </a:r>
            <a:endParaRPr lang="ru-RU" sz="1300" dirty="0"/>
          </a:p>
        </p:txBody>
      </p:sp>
      <p:sp>
        <p:nvSpPr>
          <p:cNvPr id="11" name="Равнобедренный треугольник 10">
            <a:hlinkClick r:id="rId31" action="ppaction://hlinksldjump"/>
          </p:cNvPr>
          <p:cNvSpPr/>
          <p:nvPr/>
        </p:nvSpPr>
        <p:spPr>
          <a:xfrm rot="16200000">
            <a:off x="8355935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7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637"/>
          <a:stretch/>
        </p:blipFill>
        <p:spPr bwMode="auto">
          <a:xfrm>
            <a:off x="952559" y="1944127"/>
            <a:ext cx="7430963" cy="4757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C00000"/>
                </a:solidFill>
              </a:rPr>
              <a:t>Этнический (национальный) состав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20688"/>
            <a:ext cx="878497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Исторически каждый народ формируется в пределах определенной территории.  Совместное и длительное проживание различных народов привело к их смешению.  Наиболее сложный  национальный состав характерен  для пяти регионов России.</a:t>
            </a:r>
            <a:endParaRPr lang="ru-RU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5163636"/>
            <a:ext cx="2086312" cy="149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16200000">
            <a:off x="8532007" y="6243286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588" y="1974002"/>
            <a:ext cx="7344816" cy="4698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255" y="671522"/>
            <a:ext cx="8927481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000" dirty="0" smtClean="0"/>
              <a:t>Малочисленными </a:t>
            </a:r>
            <a:r>
              <a:rPr lang="ru-RU" sz="2000" dirty="0"/>
              <a:t>народами России являются те российские коренные </a:t>
            </a:r>
            <a:r>
              <a:rPr lang="ru-RU" sz="2000" dirty="0" smtClean="0"/>
              <a:t>народы</a:t>
            </a:r>
            <a:r>
              <a:rPr lang="ru-RU" sz="2000" dirty="0"/>
              <a:t>, численность которых не превышает 50 тысяч </a:t>
            </a:r>
            <a:r>
              <a:rPr lang="ru-RU" sz="2000" dirty="0" smtClean="0"/>
              <a:t>человек.   </a:t>
            </a:r>
            <a:r>
              <a:rPr lang="ru-RU" sz="2000" dirty="0"/>
              <a:t>Отдельную   подгруппу   внутри   этой   группы   составляют народы Севера, Сибири и Дальнего Востока. Малочисленных народов в России более 70.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928" y="25192"/>
            <a:ext cx="889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Малочисленные народы России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35392" y="5845640"/>
            <a:ext cx="5760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762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57034" y="3288645"/>
            <a:ext cx="574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862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0692" y="4645758"/>
            <a:ext cx="574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596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12307" y="4159483"/>
            <a:ext cx="574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482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25168" y="4835304"/>
            <a:ext cx="574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295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94843" y="4329807"/>
            <a:ext cx="574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227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64983" y="3688754"/>
            <a:ext cx="1008112" cy="28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40618" y="4041807"/>
            <a:ext cx="612000" cy="2813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52000" y="5040000"/>
            <a:ext cx="648000" cy="28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56000" y="4824000"/>
            <a:ext cx="648000" cy="25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02692" y="4241862"/>
            <a:ext cx="756000" cy="28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17056" y="5845640"/>
            <a:ext cx="612000" cy="28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45999" y="1969947"/>
            <a:ext cx="284730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 человек</a:t>
            </a:r>
            <a:endParaRPr lang="ru-RU" dirty="0"/>
          </a:p>
        </p:txBody>
      </p:sp>
      <p:pic>
        <p:nvPicPr>
          <p:cNvPr id="31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589" y="1986910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jandis.no/images/northernNorway/SaamiGir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6" r="8219" b="5587"/>
          <a:stretch/>
        </p:blipFill>
        <p:spPr bwMode="auto">
          <a:xfrm>
            <a:off x="206200" y="1955832"/>
            <a:ext cx="2552744" cy="367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9145" y="5328000"/>
            <a:ext cx="2726854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/>
              <a:t>По переписи </a:t>
            </a:r>
            <a:r>
              <a:rPr lang="ru-RU" sz="2000" dirty="0" smtClean="0"/>
              <a:t>2011 г. </a:t>
            </a:r>
            <a:r>
              <a:rPr lang="ru-RU" sz="2000" dirty="0"/>
              <a:t>кереками себя </a:t>
            </a:r>
            <a:r>
              <a:rPr lang="ru-RU" sz="2000" dirty="0" smtClean="0"/>
              <a:t>назвали  4 человека  (Чукотка)</a:t>
            </a:r>
            <a:endParaRPr lang="ru-RU" sz="2000" dirty="0"/>
          </a:p>
        </p:txBody>
      </p:sp>
      <p:sp>
        <p:nvSpPr>
          <p:cNvPr id="32" name="Умножение 3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91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663725199"/>
              </p:ext>
            </p:extLst>
          </p:nvPr>
        </p:nvGraphicFramePr>
        <p:xfrm>
          <a:off x="179512" y="188640"/>
          <a:ext cx="46085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644008" y="476672"/>
            <a:ext cx="28803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 rot="16200000">
            <a:off x="8442430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88640"/>
            <a:ext cx="388843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Группы:  </a:t>
            </a:r>
            <a:r>
              <a:rPr lang="ru-RU" sz="2000" dirty="0" smtClean="0"/>
              <a:t>славянская, балтийская, германская, романская, греческая, иранская, индоарийская, армянская.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644008" y="2204864"/>
            <a:ext cx="28803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844824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Группы:  </a:t>
            </a:r>
            <a:r>
              <a:rPr lang="ru-RU" sz="2000" dirty="0" smtClean="0"/>
              <a:t>абхазско-адыгейская, нахско-дагестанская.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852936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Группы:  </a:t>
            </a:r>
            <a:r>
              <a:rPr lang="ru-RU" sz="2000" dirty="0" smtClean="0"/>
              <a:t>финно-угорская, самодийская, юкагирская.</a:t>
            </a:r>
            <a:endParaRPr lang="ru-RU" sz="20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44008" y="3068960"/>
            <a:ext cx="28803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644008" y="3861048"/>
            <a:ext cx="28803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3717032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Группы:  </a:t>
            </a:r>
            <a:r>
              <a:rPr lang="ru-RU" sz="2000" dirty="0" smtClean="0"/>
              <a:t>тюркская, монгольская, тунгусо-маньчжурская.</a:t>
            </a:r>
            <a:endParaRPr lang="ru-RU" sz="2000" dirty="0"/>
          </a:p>
        </p:txBody>
      </p:sp>
      <p:pic>
        <p:nvPicPr>
          <p:cNvPr id="22" name="Picture 2" descr="C:\Documents and Settings\User\Мои документы\Мои рисунки\иконки\ico_at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91583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Рисунок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16000"/>
                    </a14:imgEffect>
                    <a14:imgEffect>
                      <a14:brightnessContrast bright="15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596" y="4797152"/>
            <a:ext cx="603424" cy="60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Население России\Национальный и религиозный состав\семьи карт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48" y="692696"/>
            <a:ext cx="7229764" cy="387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Равнобедренный треугольник 10">
            <a:hlinkClick r:id="rId4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218" name="Picture 2" descr="D:\Население России\Национальный и религиозный состав\семьи диагр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0548" y="4293096"/>
            <a:ext cx="2927412" cy="1817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50548" y="0"/>
            <a:ext cx="881394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Языковые семьи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8863" y="908720"/>
            <a:ext cx="165537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ru-RU" sz="2000" dirty="0" smtClean="0"/>
              <a:t>У языков, относящихся к одной семье, есть единый общий источник — язык предок. </a:t>
            </a:r>
            <a:endParaRPr lang="ru-RU" sz="2000" dirty="0"/>
          </a:p>
        </p:txBody>
      </p:sp>
      <p:pic>
        <p:nvPicPr>
          <p:cNvPr id="16385" name="Picture 1" descr="D:\Население России\Национальный и религиозный состав\семьи карта з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rcRect r="14852" b="50021"/>
          <a:stretch/>
        </p:blipFill>
        <p:spPr bwMode="auto">
          <a:xfrm>
            <a:off x="3145016" y="4649695"/>
            <a:ext cx="2286099" cy="1479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 descr="C:\Documents and Settings\User\Мои документы\Мои рисунки\иконки\ico_sl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088" y="457049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User\Мои документы\Мои рисунки\иконки\ico_sl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115" y="503156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D:\Население России\Национальный и религиозный состав\семьи карта з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50000" r="5841"/>
          <a:stretch/>
        </p:blipFill>
        <p:spPr bwMode="auto">
          <a:xfrm>
            <a:off x="6028165" y="4649694"/>
            <a:ext cx="2336424" cy="1479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C:\Documents and Settings\User\Мои документы\Мои рисунки\иконки\ico_sli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088" y="5116590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User\Мои документы\Мои рисунки\иконки\ico_sli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115" y="5668519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User\Мои документы\Мои рисунки\иконки\ico_sli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088" y="569121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Индоевропейская семья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Население России\Национальный и религиозный состав\индоевр семь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676875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Население России\Национальный и религиозный состав\инд з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1"/>
            <a:ext cx="2160241" cy="6048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costumer.narod.ru/photo/nat/7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294"/>
          <a:stretch/>
        </p:blipFill>
        <p:spPr bwMode="auto">
          <a:xfrm>
            <a:off x="2699792" y="3777858"/>
            <a:ext cx="1872208" cy="260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www.asovmo.ru/Galerey/urengoy_nar_1.jpg"/>
          <p:cNvPicPr>
            <a:picLocks noChangeAspect="1" noChangeArrowheads="1"/>
          </p:cNvPicPr>
          <p:nvPr/>
        </p:nvPicPr>
        <p:blipFill rotWithShape="1">
          <a:blip r:embed="rId8" cstate="email">
            <a:lum bright="10000"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590"/>
          <a:stretch/>
        </p:blipFill>
        <p:spPr bwMode="auto">
          <a:xfrm flipH="1">
            <a:off x="4716016" y="3861048"/>
            <a:ext cx="184739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8" name="Picture 24" descr="http://stylerus.ru/narodnye/nar_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30425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79512" y="692696"/>
            <a:ext cx="59766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80 % населения относится к индоевропейской семье. </a:t>
            </a:r>
            <a:endParaRPr lang="ru-RU" sz="2000" dirty="0"/>
          </a:p>
        </p:txBody>
      </p:sp>
      <p:sp>
        <p:nvSpPr>
          <p:cNvPr id="11" name="Равнобедренный треугольник 10">
            <a:hlinkClick r:id="" action="ppaction://hlinkshowjump?jump=previousslide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9672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60119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Украинцы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1280" y="60119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Белорусы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259632" y="6453336"/>
            <a:ext cx="5976664" cy="319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Культурно-исторические особенности</a:t>
            </a:r>
            <a:endParaRPr lang="ru-RU" dirty="0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множение 2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" action="ppaction://hlinkshowjump?jump=previousslide"/>
          </p:cNvPr>
          <p:cNvSpPr/>
          <p:nvPr/>
        </p:nvSpPr>
        <p:spPr>
          <a:xfrm rot="16200000">
            <a:off x="8514438" y="6219309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056273"/>
            <a:ext cx="4427984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Традиционными </a:t>
            </a:r>
            <a:r>
              <a:rPr lang="ru-RU" sz="2000" dirty="0"/>
              <a:t>занятиями русских, украинцев и белорусов являются земледелие и скотоводство, охотничий промысел, </a:t>
            </a:r>
            <a:r>
              <a:rPr lang="ru-RU" sz="2000" dirty="0" smtClean="0"/>
              <a:t>рыболовство.</a:t>
            </a:r>
          </a:p>
          <a:p>
            <a:pPr marL="342900" indent="-342900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Многочисленные ремесла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керамика Гжели, резьба по дереву и финифть Ростова, кружевоплетение Вологды и </a:t>
            </a:r>
            <a:r>
              <a:rPr lang="ru-RU" sz="2000" dirty="0" smtClean="0"/>
              <a:t>лаковая </a:t>
            </a:r>
            <a:r>
              <a:rPr lang="ru-RU" sz="2000" dirty="0"/>
              <a:t>миниатюра и т.д. </a:t>
            </a:r>
            <a:endParaRPr lang="ru-RU" sz="2000" dirty="0" smtClean="0"/>
          </a:p>
          <a:p>
            <a:pPr marL="342900" indent="-342900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/>
              <a:t>национальной русской кухне велика роль хлебных и мучных блюд и овощей.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626" y="168690"/>
            <a:ext cx="9051419" cy="66802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Культурно- исторические особенности народов индоевропейской семьи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694" y="83671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Важнейшей особенностью </a:t>
            </a:r>
            <a:r>
              <a:rPr lang="ru-RU" sz="2000" dirty="0" smtClean="0"/>
              <a:t>народа </a:t>
            </a:r>
            <a:r>
              <a:rPr lang="ru-RU" sz="2000" dirty="0"/>
              <a:t>является его многовековая миграционная активность. Народы в процессе миграций оказывались в разнообразных </a:t>
            </a:r>
            <a:r>
              <a:rPr lang="ru-RU" sz="2000" dirty="0" smtClean="0"/>
              <a:t>условиях</a:t>
            </a:r>
            <a:r>
              <a:rPr lang="ru-RU" sz="2000" dirty="0"/>
              <a:t>. Они перенимали трудовые навыки коренного населения и </a:t>
            </a:r>
            <a:r>
              <a:rPr lang="ru-RU" sz="2000" dirty="0" smtClean="0"/>
              <a:t>приносили </a:t>
            </a:r>
            <a:r>
              <a:rPr lang="ru-RU" sz="2000" dirty="0"/>
              <a:t>в районы нового расселения свой трудовой опыт.</a:t>
            </a:r>
          </a:p>
        </p:txBody>
      </p:sp>
      <p:pic>
        <p:nvPicPr>
          <p:cNvPr id="1026" name="Picture 2" descr="http://www.shushara.ru/photo/windows/01_00008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5" t="9468" r="17434"/>
          <a:stretch/>
        </p:blipFill>
        <p:spPr bwMode="auto">
          <a:xfrm>
            <a:off x="165620" y="2306154"/>
            <a:ext cx="4550396" cy="3815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9980" y="6253280"/>
            <a:ext cx="779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Традиционное жилище -</a:t>
            </a:r>
            <a:r>
              <a:rPr lang="ru-RU" sz="2000" dirty="0" smtClean="0"/>
              <a:t> </a:t>
            </a:r>
            <a:r>
              <a:rPr lang="ru-RU" sz="2000" dirty="0"/>
              <a:t>срубная изба пятистенка с русской печью.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5813" y="2306154"/>
            <a:ext cx="4612321" cy="3816000"/>
            <a:chOff x="179512" y="2301390"/>
            <a:chExt cx="4612321" cy="3816000"/>
          </a:xfrm>
        </p:grpSpPr>
        <p:pic>
          <p:nvPicPr>
            <p:cNvPr id="1028" name="Picture 4" descr="http://img-fotki.yandex.ru/get/4307/stanuliene.24/0_2afe4_ad882ea7_X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41" y="2301390"/>
              <a:ext cx="4597592" cy="38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9512" y="5716708"/>
              <a:ext cx="10653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Гжель </a:t>
              </a:r>
              <a:endParaRPr lang="ru-RU" sz="2000" dirty="0"/>
            </a:p>
          </p:txBody>
        </p:sp>
      </p:grpSp>
      <p:pic>
        <p:nvPicPr>
          <p:cNvPr id="15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343" y="4483868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65620" y="908720"/>
            <a:ext cx="8350806" cy="5769332"/>
            <a:chOff x="165620" y="759557"/>
            <a:chExt cx="8371766" cy="5918495"/>
          </a:xfrm>
        </p:grpSpPr>
        <p:pic>
          <p:nvPicPr>
            <p:cNvPr id="1032" name="Picture 8" descr="http://promo.gid43.ru/promo/v-terem/images/technology/carving/photo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0" y="759557"/>
              <a:ext cx="8350806" cy="59098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413150" y="6277942"/>
              <a:ext cx="2124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Резьба по дереву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2581" y="2056273"/>
            <a:ext cx="4635554" cy="4065309"/>
            <a:chOff x="92581" y="2066260"/>
            <a:chExt cx="4635553" cy="4055322"/>
          </a:xfrm>
        </p:grpSpPr>
        <p:pic>
          <p:nvPicPr>
            <p:cNvPr id="1034" name="Picture 10" descr="http://s45.radikal.ru/i109/1001/33/6e61a1ba6134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06" t="11615" r="10532" b="2335"/>
            <a:stretch/>
          </p:blipFill>
          <p:spPr bwMode="auto">
            <a:xfrm>
              <a:off x="92581" y="2066260"/>
              <a:ext cx="4635553" cy="4055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813" y="5721472"/>
              <a:ext cx="1575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Финифть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2581" y="836712"/>
            <a:ext cx="8344762" cy="5897420"/>
            <a:chOff x="92581" y="692697"/>
            <a:chExt cx="8403855" cy="6041435"/>
          </a:xfrm>
        </p:grpSpPr>
        <p:pic>
          <p:nvPicPr>
            <p:cNvPr id="1036" name="Picture 12" descr="http://viproduct.ru/img/kryjeva/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1" y="692697"/>
              <a:ext cx="8403855" cy="6024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156176" y="6334022"/>
              <a:ext cx="2320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chemeClr val="bg1"/>
                  </a:solidFill>
                </a:rPr>
                <a:t>Кружевоплетение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0542" y="2160151"/>
            <a:ext cx="4663073" cy="4137484"/>
            <a:chOff x="130542" y="2094286"/>
            <a:chExt cx="4585474" cy="420277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30542" y="2094286"/>
              <a:ext cx="4585474" cy="4183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02372" y="5894945"/>
              <a:ext cx="2275198" cy="402116"/>
            </a:xfrm>
            <a:prstGeom prst="rect">
              <a:avLst/>
            </a:prstGeom>
            <a:noFill/>
          </p:spPr>
          <p:txBody>
            <a:bodyPr wrap="square" lIns="0" tIns="72000" rtlCol="0">
              <a:spAutoFit/>
            </a:bodyPr>
            <a:lstStyle/>
            <a:p>
              <a:pPr algn="r"/>
              <a:r>
                <a:rPr lang="ru-RU" dirty="0" smtClean="0"/>
                <a:t>Лаковая миниатюра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04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</p:tagLst>
</file>

<file path=ppt/theme/theme1.xml><?xml version="1.0" encoding="utf-8"?>
<a:theme xmlns:a="http://schemas.openxmlformats.org/drawingml/2006/main" name="Тема Office">
  <a:themeElements>
    <a:clrScheme name="Другая 62">
      <a:dk1>
        <a:srgbClr val="08080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2100</Words>
  <Application>Microsoft Office PowerPoint</Application>
  <PresentationFormat>Экран (4:3)</PresentationFormat>
  <Paragraphs>388</Paragraphs>
  <Slides>36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Лист Microsoft Office Excel 97-2003</vt:lpstr>
      <vt:lpstr>Слайд 1</vt:lpstr>
      <vt:lpstr>Слайд 2</vt:lpstr>
      <vt:lpstr>Этнический (национальный) состав</vt:lpstr>
      <vt:lpstr>Слайд 4</vt:lpstr>
      <vt:lpstr>Слайд 5</vt:lpstr>
      <vt:lpstr>Слайд 6</vt:lpstr>
      <vt:lpstr>Языковые семьи</vt:lpstr>
      <vt:lpstr>Индоевропейская семья</vt:lpstr>
      <vt:lpstr>Культурно- исторические особенности народов индоевропейской семьи </vt:lpstr>
      <vt:lpstr>Алтайская семья</vt:lpstr>
      <vt:lpstr>Слайд 11</vt:lpstr>
      <vt:lpstr>Северокавказская семья </vt:lpstr>
      <vt:lpstr>Слайд 13</vt:lpstr>
      <vt:lpstr>Уральская семья</vt:lpstr>
      <vt:lpstr>Слайд 15</vt:lpstr>
      <vt:lpstr>Чукотско-камчатская и эскимосско-алеутская  семьи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Тесты</vt:lpstr>
      <vt:lpstr>ЕГЭ и ГИА</vt:lpstr>
      <vt:lpstr>Слайд 32</vt:lpstr>
      <vt:lpstr>Слайд 33</vt:lpstr>
      <vt:lpstr>Навигация </vt:lpstr>
      <vt:lpstr>Ресурсы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и религиозный состав </dc:title>
  <dc:subject>Население России</dc:subject>
  <dc:creator>Шапель Л.Н.</dc:creator>
  <cp:lastModifiedBy>Норд</cp:lastModifiedBy>
  <cp:revision>425</cp:revision>
  <dcterms:created xsi:type="dcterms:W3CDTF">2011-03-20T17:39:30Z</dcterms:created>
  <dcterms:modified xsi:type="dcterms:W3CDTF">2020-11-10T15:21:25Z</dcterms:modified>
  <cp:category>9класс</cp:category>
</cp:coreProperties>
</file>