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4EC8C-94DC-4B11-B8E2-4AE03902A62A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3233A-F07F-440C-9128-BB8FE178D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078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3233A-F07F-440C-9128-BB8FE178D32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996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3233A-F07F-440C-9128-BB8FE178D32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921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5F67-79D4-4C00-B857-69F4B8986DD8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66F63A-E60E-4733-9AA0-65B28DE0E12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5F67-79D4-4C00-B857-69F4B8986DD8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63A-E60E-4733-9AA0-65B28DE0E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5F67-79D4-4C00-B857-69F4B8986DD8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63A-E60E-4733-9AA0-65B28DE0E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5F67-79D4-4C00-B857-69F4B8986DD8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63A-E60E-4733-9AA0-65B28DE0E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5F67-79D4-4C00-B857-69F4B8986DD8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63A-E60E-4733-9AA0-65B28DE0E12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5F67-79D4-4C00-B857-69F4B8986DD8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63A-E60E-4733-9AA0-65B28DE0E12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5F67-79D4-4C00-B857-69F4B8986DD8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63A-E60E-4733-9AA0-65B28DE0E12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5F67-79D4-4C00-B857-69F4B8986DD8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63A-E60E-4733-9AA0-65B28DE0E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5F67-79D4-4C00-B857-69F4B8986DD8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63A-E60E-4733-9AA0-65B28DE0E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5F67-79D4-4C00-B857-69F4B8986DD8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63A-E60E-4733-9AA0-65B28DE0E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5F67-79D4-4C00-B857-69F4B8986DD8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63A-E60E-4733-9AA0-65B28DE0E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4345F67-79D4-4C00-B857-69F4B8986DD8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366F63A-E60E-4733-9AA0-65B28DE0E12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Задание 10</a:t>
            </a:r>
            <a:br>
              <a:rPr lang="ru-RU" dirty="0" smtClean="0"/>
            </a:br>
            <a:r>
              <a:rPr lang="ru-RU" dirty="0" smtClean="0"/>
              <a:t>ЕГЭ -2020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86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7346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6)Существует группа омонимов, в которых написание зависит от лексического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прибывать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(приезжать) — пребывать (находиться)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призреть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(приютить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позаботиться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презреть (пренебречь) притворить (закрыть) — претворить (воплотить)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приклонить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(наклонить) — преклонить (выразить уважение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вызывающий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(добавить) — предать (предаться, выдать) приходящий (являющийся) —  преходящий (временный) притерпеться (привыкнуть) —  претерпеть (пережить) приемник (радио) — преемник (ученик)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приставить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(поставить к чему-либо) — преставиться (умереть) привратник (сторож) — превратности (неприятности) приложить (положить вплотную) — непреложный (незыблемый, нерушимый)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придел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(пристройка в церкви) — предел 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граница)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5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268760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Преуменьшать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(очень) важность –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приуменьшать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(немного) значение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Приумножить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преувеличить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имеет пары в соответствии с современными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нормами.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28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2089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приставок затемнено, или приставка срослась с корнем, или приставка не существует в русском языке (иноязычные слова).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ПРИ: приоритет, привилегия, прибаутка, привередливый, пригожий, прибор, приличия, пристойно, приесться, приказ, приключения, прикорнуть, присяга, притеснять, причина, причуда, притязание, природа, пример, прическа, прискорбно, приволье, прицел, примета, приверженец, прилежный, причиндалы, приятный, приватный, принцип, примат, примитив, пригодный, присниться, приключение, присудить, призвание, присмотреть,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приспособить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64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ПРЕ: прерогатива, преамбула, препятствия, препоны, прерия, презент, препятствие, преимущество, преисподняя, прегрешения, пренебрегать, прекословить, препираться, престол, превратный, знак препинания, пресловутый, прельстить, преклонный, преставиться, преследовать, преподаватель, преподнести, предел, препроводить, преподобный, камень преткновения, пресмыкаться, препарировать, , прелюдия, премьера, престиж, президент, претензия, презумпция, , превентивный, прелат, превалировать, президиум, претендент, преферанс, прецедент, препарат,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преодолеть.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33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Правописание сложных существительных с корнями ПОЛ-, ПОЛУ-.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Всегда пишется СЛИТНО (полутьма, полумера)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 ЧЕРЕЗ ДЕФИС «-» : перед гласной (пол-апельсина, пол-урока), перед -л (пол-лимона, пол-литра), перед прописной буквой (Пол-России, пол-Африки)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СЛИТНО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если следующее слово начинается на согласную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кроме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 (полпомидора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РАЗДЕЛЬНО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если между ПОЛ- и существительным (местоимением) есть еще слово. (пол чайной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ложки).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53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И, Ы, Ъ после приставок Ы: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русских приставок, оканчивающихся на согласную, кроме МЕЖ И СВЕРХ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безынтересный, подыграть, разыскивать.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 -после русских приставок, оканчивающихся на гласную (поиграть, поискать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-после приставок МЕЖ- и СВЕРХ- (сверхинтересный, межинститутский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 слове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ВЗИМАТЬ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 сложносокращенных словах (пединститут, спортинвентарь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-после иноязычных приставок и частиц (пан-,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транс-, контр- и т.п.) (панисламизм, субинспектор,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трансиордания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контригра)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числительных двух-, трех-, четырех-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двухигольный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трехимпульный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24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90364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Ъ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пишется: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-после приставок, оканчивающихся на согласную перед Е, Ё, Ю,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Подъем, разъезд. </a:t>
            </a:r>
            <a:endParaRPr lang="ru-RU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числительных двух- трех-, четырех-, перед Е, Ё, Ю,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Я: 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Трехъярусный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но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трёхэтажный.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иноязычных словах: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адъютант, инъекция, </a:t>
            </a:r>
            <a:r>
              <a:rPr 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конъюктура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конъюктивит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объективный, субъект, трансъевропейский, панъевропейский.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Запомни: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фельд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егерь.</a:t>
            </a:r>
          </a:p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Необъятный, неотъемлемый, изъян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94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5689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Ъ знак не пишется: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сложносокращенных словах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детясли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иняз,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главюрист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оргединица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приставок , оканчивающихся  на согласную перед буквами </a:t>
            </a:r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А, О, У, Э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онтратака, предугадать.</a:t>
            </a:r>
          </a:p>
          <a:p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32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5" y="548680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 пишется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слова ( не после приставок):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Барьер, вьюга, рьяный, соловьи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В некоторых иноязычных словах перед буквой 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Батальон, павильон, почтальон, компаньон, медальон, бульон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3)В словах: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Подьячий, дьяк, пьедестал, бурьян, интерьер, арьергард, мышьяк.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3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052736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Укажите варианты ответов, в которых во всех словах одного ряда пропущена одна и та же буква. Запишите номера ответов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пр..увеличивать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зидиум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пр..подавать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и..черпать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пределить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..цельный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пре..писание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по..клеить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по..давать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4) сверх..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нтересный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под..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тожить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звестный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5)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под..ячий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зав..ют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..иный</a:t>
            </a:r>
          </a:p>
        </p:txBody>
      </p:sp>
    </p:spTree>
    <p:extLst>
      <p:ext uri="{BB962C8B-B14F-4D97-AF65-F5344CB8AC3E}">
        <p14:creationId xmlns:p14="http://schemas.microsoft.com/office/powerpoint/2010/main" val="251803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34481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для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№10 ЕГЭ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русскому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языку.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успешного выполнения задания 10 необходимо знать перечень правил: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-Правописание приставок.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-Правописание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стыке морфем (приставки и корня, двух приставок)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-Правописание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сложных существительных с корнями ПОЛ-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ПОЛУ-.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Правописание разделительных Ъ и Ь.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26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52736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варианты ответов, в которых во всех словах одного ряда пропущена одна и та же буква. Запишите номера ответов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не..цененный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игрыватель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з..работать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думывать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в..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бираться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дерево)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3)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пр..поднять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пр..страстный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седание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4) от..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грывать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от..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за..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грывать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5 )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меж..языковой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п..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янящий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раз..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487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728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Определите ряд, в котором в обоих словах пропущена одна и та же буква. Выпишите эти слова без</a:t>
            </a:r>
          </a:p>
          <a:p>
            <a:r>
              <a:rPr lang="ru-RU" sz="2800" dirty="0"/>
              <a:t>пробелов между ними, вставив пропущенную букву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dirty="0"/>
              <a:t>1. р..</a:t>
            </a:r>
            <a:r>
              <a:rPr lang="ru-RU" sz="2800" dirty="0" err="1"/>
              <a:t>зжечь</a:t>
            </a:r>
            <a:r>
              <a:rPr lang="ru-RU" sz="2800" dirty="0"/>
              <a:t>, р..</a:t>
            </a:r>
            <a:r>
              <a:rPr lang="ru-RU" sz="2800" dirty="0" err="1"/>
              <a:t>спись</a:t>
            </a:r>
            <a:endParaRPr lang="ru-RU" sz="2800" dirty="0"/>
          </a:p>
          <a:p>
            <a:r>
              <a:rPr lang="ru-RU" sz="2800" dirty="0"/>
              <a:t>2. </a:t>
            </a:r>
            <a:r>
              <a:rPr lang="ru-RU" sz="2800" dirty="0" err="1"/>
              <a:t>по..кормленный</a:t>
            </a:r>
            <a:r>
              <a:rPr lang="ru-RU" sz="2800" dirty="0"/>
              <a:t>, о..</a:t>
            </a:r>
            <a:r>
              <a:rPr lang="ru-RU" sz="2800" dirty="0" err="1"/>
              <a:t>крытка</a:t>
            </a:r>
            <a:endParaRPr lang="ru-RU" sz="2800" dirty="0"/>
          </a:p>
          <a:p>
            <a:r>
              <a:rPr lang="ru-RU" sz="2800" dirty="0"/>
              <a:t>3. </a:t>
            </a:r>
            <a:r>
              <a:rPr lang="ru-RU" sz="2800" dirty="0" err="1"/>
              <a:t>пр..язык</a:t>
            </a:r>
            <a:r>
              <a:rPr lang="ru-RU" sz="2800" dirty="0"/>
              <a:t>, р..</a:t>
            </a:r>
            <a:r>
              <a:rPr lang="ru-RU" sz="2800" dirty="0" err="1"/>
              <a:t>ссказни</a:t>
            </a:r>
            <a:endParaRPr lang="ru-RU" sz="2800" dirty="0"/>
          </a:p>
          <a:p>
            <a:r>
              <a:rPr lang="ru-RU" sz="2800" dirty="0"/>
              <a:t>4. </a:t>
            </a:r>
            <a:r>
              <a:rPr lang="ru-RU" sz="2800" dirty="0" err="1"/>
              <a:t>пр..знание</a:t>
            </a:r>
            <a:r>
              <a:rPr lang="ru-RU" sz="2800" dirty="0"/>
              <a:t>, </a:t>
            </a:r>
            <a:r>
              <a:rPr lang="ru-RU" sz="2800" dirty="0" err="1"/>
              <a:t>пр..открыть</a:t>
            </a:r>
            <a:endParaRPr lang="ru-RU" sz="2800" dirty="0"/>
          </a:p>
          <a:p>
            <a:r>
              <a:rPr lang="ru-RU" sz="2800" dirty="0"/>
              <a:t>5. сверх..</a:t>
            </a:r>
            <a:r>
              <a:rPr lang="ru-RU" sz="2800" dirty="0" err="1"/>
              <a:t>нтересный</a:t>
            </a:r>
            <a:r>
              <a:rPr lang="ru-RU" sz="2800" dirty="0"/>
              <a:t>, от..</a:t>
            </a:r>
            <a:r>
              <a:rPr lang="ru-RU" sz="2800" dirty="0" err="1"/>
              <a:t>скать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51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ряд, в котором в обоих словах пропущена одна и та же буква.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и..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пуг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..задорился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спорт..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меж..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нститутский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на..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орвать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о..гороженный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..жечь,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и..купаться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дажа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пр..бабушка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37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ряд, в котором в обоих словах пропущена одна и та же буква.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пр..язык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пр..внучка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во..хождение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гору),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и..бежать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(наказания)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о..нёс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(домой),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по..толкнул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пр..казать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пр..хороший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без..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нтересный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супер..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0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5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ряд, в котором в обоих словах пропущена одна и та же буква.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..бываю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 границей),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пр..берёг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крылый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и..гиб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..мал, об..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..мета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вратил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..дал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(зачёт),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..кол</a:t>
            </a:r>
          </a:p>
        </p:txBody>
      </p:sp>
    </p:spTree>
    <p:extLst>
      <p:ext uri="{BB962C8B-B14F-4D97-AF65-F5344CB8AC3E}">
        <p14:creationId xmlns:p14="http://schemas.microsoft.com/office/powerpoint/2010/main" val="414717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52736"/>
            <a:ext cx="87129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ряд, в котором в обоих словах пропущена одна и та же буква. Выпишите эти слова, вставив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пропущенную букву.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..дедушка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над..рву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(листок бумаги)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..крыть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пр..дел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(мечтаний)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..чур, (получить в магазине) ..дачу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контр..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13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80728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выполнения: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1)Внимательно прочитать.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2)Выделить приставки.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3)Вспомнить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и применить их (лучше работать по принципу «от простых правил к сложным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»):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Приставки, оканчивающиеся на –з, -с; ·Ы, И,Ъ на стыке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Пол-,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полу-.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Неизменяемые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приставки; ·ПРЕ,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то, что вы можете проверить при помощи правил, лучше делать в первую очередь. А приставки ПРЕ и ПРИ лучше всего оставить на «десерт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93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74846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ПРАВОПИСАНИЕ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ПРИСТАВОК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приставки делятся на: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Неизменяемые (нужно запомнить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О-: окликнул,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остановка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У-: убежал,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уехал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ДО-: добраться,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поверье, подворье, порезать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проварить, пробел, проделка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:В особом значении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прабабушка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праязык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нападение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задаваться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(НАДО-): надкусить, надтреснуть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(ПОДО-): подтаять,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подточить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ОТ- (ОТО-): отдать, отдых, отодвинуть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(ОБО-):обстричь, обточить,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обтереть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В- (ВО-): всласть, вшить,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вцепиться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0740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-: вышагивать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ПРЕД- (ПРЕДО-): председатель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ПЕРЕ-: перегной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С- (СО-): сдвинуть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ПОЗА-: позапрошлый 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русском языке нет приставки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З-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есть только приставка 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С-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пишется и перед глухими и перед звонкими согласными: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сбить, сжечь, сжигать, сгиб.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в словах приставка С- может стоять после приставки НЕ- и быть незаметной:</a:t>
            </a:r>
          </a:p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Несговорчивый, несгибаемый, несдержанный.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помнить слова, в которых буква является не приставкой, а частью корня:</a:t>
            </a:r>
          </a:p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Здесь, здание, здоровье, выздороветь, здание, ни зги, здравствуйте.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8488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Изменяемые 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приставки, оканчивающиеся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–з, -с, зависят от глухости/звонкости последующего согласного Если после приставки следует звонкий согласный, то приставка заканчивается на з, если глухой – то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Без-/ бес-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Воз-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-)/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-(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-)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Из-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Низ-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нис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Раз-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(роз-)/рас-(рос-)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Через-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(чрез-)/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черес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52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 И СЛОЖНОСТИ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НЕ+С следует отличать от изменяемой приставки НИЗ(НИС). Приставка С не чередуется! Нужно запомнить слова: здесь, здание, здоровье, ни зги не видно( в этих словах з- входит в состав корня).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 на слова: Расчёт, расчётливость (перед корнем –чёт- пишем С) Исключение: бессчётный Рассчитывать, рассчитать (перед корнем –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пишем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СС)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Запомнить: разевать, разинуть, разор, разорить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Приставки РАЗ(рас) и РОЗ(рос) зависят от ударения. Без ударения пишем А, под ударением О.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розыск,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розыскной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84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51344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 (написание зависит от значения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При- имеет значения: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приближение, прибавление (пришить, приехать, приумножить)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(приоткрыть, присесть)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близость (приморский,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пришкольный)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Доведение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до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(придумать, приучить)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Совершение действия в чьих-либо интересах (припрятать, приберечь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Пре- имеет значения: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проявления какого-либо качества, действия (=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очень, 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Премилый, презабавный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же, что и приставка пере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Преградить(перегородить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преобразовать(переделать)  </a:t>
            </a:r>
          </a:p>
        </p:txBody>
      </p:sp>
    </p:spTree>
    <p:extLst>
      <p:ext uri="{BB962C8B-B14F-4D97-AF65-F5344CB8AC3E}">
        <p14:creationId xmlns:p14="http://schemas.microsoft.com/office/powerpoint/2010/main" val="390859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Важно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не только приставку, но и корень. Иногда корень начинается на з или с, тогда с приставками на -з, -с будут образовываться сдвоенные согласные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бессмысленный, беззаботный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 Исключение: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Рассориться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пишем две с, потому что три одинаковые согласные в русском языке не пишутся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подряд.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21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914</TotalTime>
  <Words>930</Words>
  <Application>Microsoft Office PowerPoint</Application>
  <PresentationFormat>Экран (4:3)</PresentationFormat>
  <Paragraphs>164</Paragraphs>
  <Slides>25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Courier New</vt:lpstr>
      <vt:lpstr>Palatino Linotype</vt:lpstr>
      <vt:lpstr>Times New Roman</vt:lpstr>
      <vt:lpstr>Исполнительная</vt:lpstr>
      <vt:lpstr>Задание 10 ЕГЭ -2020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УЧИТЕЛЬ</cp:lastModifiedBy>
  <cp:revision>15</cp:revision>
  <dcterms:created xsi:type="dcterms:W3CDTF">2020-01-09T14:54:15Z</dcterms:created>
  <dcterms:modified xsi:type="dcterms:W3CDTF">2020-12-01T04:58:39Z</dcterms:modified>
</cp:coreProperties>
</file>