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3" r:id="rId18"/>
    <p:sldId id="272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5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54EC8C-94DC-4B11-B8E2-4AE03902A62A}" type="datetimeFigureOut">
              <a:rPr lang="ru-RU" smtClean="0"/>
              <a:t>01.12.2020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E3233A-F07F-440C-9128-BB8FE178D3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20782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E3233A-F07F-440C-9128-BB8FE178D325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79960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E3233A-F07F-440C-9128-BB8FE178D325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09214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45F67-79D4-4C00-B857-69F4B8986DD8}" type="datetimeFigureOut">
              <a:rPr lang="ru-RU" smtClean="0"/>
              <a:t>01.12.2020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366F63A-E60E-4733-9AA0-65B28DE0E121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45F67-79D4-4C00-B857-69F4B8986DD8}" type="datetimeFigureOut">
              <a:rPr lang="ru-RU" smtClean="0"/>
              <a:t>01.12.2020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6F63A-E60E-4733-9AA0-65B28DE0E12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45F67-79D4-4C00-B857-69F4B8986DD8}" type="datetimeFigureOut">
              <a:rPr lang="ru-RU" smtClean="0"/>
              <a:t>01.12.2020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6F63A-E60E-4733-9AA0-65B28DE0E12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45F67-79D4-4C00-B857-69F4B8986DD8}" type="datetimeFigureOut">
              <a:rPr lang="ru-RU" smtClean="0"/>
              <a:t>01.12.2020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6F63A-E60E-4733-9AA0-65B28DE0E12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45F67-79D4-4C00-B857-69F4B8986DD8}" type="datetimeFigureOut">
              <a:rPr lang="ru-RU" smtClean="0"/>
              <a:t>01.12.2020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6F63A-E60E-4733-9AA0-65B28DE0E121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45F67-79D4-4C00-B857-69F4B8986DD8}" type="datetimeFigureOut">
              <a:rPr lang="ru-RU" smtClean="0"/>
              <a:t>01.12.2020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6F63A-E60E-4733-9AA0-65B28DE0E121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45F67-79D4-4C00-B857-69F4B8986DD8}" type="datetimeFigureOut">
              <a:rPr lang="ru-RU" smtClean="0"/>
              <a:t>01.12.2020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6F63A-E60E-4733-9AA0-65B28DE0E121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45F67-79D4-4C00-B857-69F4B8986DD8}" type="datetimeFigureOut">
              <a:rPr lang="ru-RU" smtClean="0"/>
              <a:t>01.12.2020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6F63A-E60E-4733-9AA0-65B28DE0E12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45F67-79D4-4C00-B857-69F4B8986DD8}" type="datetimeFigureOut">
              <a:rPr lang="ru-RU" smtClean="0"/>
              <a:t>01.12.2020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6F63A-E60E-4733-9AA0-65B28DE0E12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45F67-79D4-4C00-B857-69F4B8986DD8}" type="datetimeFigureOut">
              <a:rPr lang="ru-RU" smtClean="0"/>
              <a:t>01.12.2020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6F63A-E60E-4733-9AA0-65B28DE0E12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45F67-79D4-4C00-B857-69F4B8986DD8}" type="datetimeFigureOut">
              <a:rPr lang="ru-RU" smtClean="0"/>
              <a:t>01.12.2020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6F63A-E60E-4733-9AA0-65B28DE0E12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64345F67-79D4-4C00-B857-69F4B8986DD8}" type="datetimeFigureOut">
              <a:rPr lang="ru-RU" smtClean="0"/>
              <a:t>01.12.2020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9366F63A-E60E-4733-9AA0-65B28DE0E121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Задание 10</a:t>
            </a:r>
            <a:br>
              <a:rPr lang="ru-RU" dirty="0" smtClean="0"/>
            </a:br>
            <a:r>
              <a:rPr lang="ru-RU" dirty="0" smtClean="0"/>
              <a:t>ЕГЭ -2020</a:t>
            </a:r>
            <a:endParaRPr lang="ru-RU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6863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97346"/>
            <a:ext cx="849694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6)Существует группа омонимов, в которых написание зависит от лексического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значения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прибывать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(приезжать) — пребывать (находиться)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призреть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(приютить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позаботиться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— презреть (пренебречь) притворить (закрыть) — претворить (воплотить)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приклонить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(наклонить) — преклонить (выразить уважение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вызывающий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уважение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придать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(добавить) — предать (предаться, выдать) приходящий (являющийся) —  преходящий (временный) притерпеться (привыкнуть) —  претерпеть (пережить) приемник (радио) — преемник (ученик)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приставить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(поставить к чему-либо) — преставиться (умереть) привратник (сторож) — превратности (неприятности) приложить (положить вплотную) — непреложный (незыблемый, нерушимый)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придел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(пристройка в церкви) — предел (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граница)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9456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1268760"/>
            <a:ext cx="777686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Преуменьшать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(очень) важность – 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приуменьшать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(немного) значение 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Приумножить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преувеличить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имеет пары в соответствии с современными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нормами.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3282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476672"/>
            <a:ext cx="8208912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Значение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некоторых приставок затемнено, или приставка срослась с корнем, или приставка не существует в русском языке (иноязычные слова).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ПРИ: приоритет, привилегия, прибаутка, привередливый, пригожий, прибор, приличия, пристойно, приесться, приказ, приключения, прикорнуть, присяга, притеснять, причина, причуда, притязание, природа, пример, прическа, прискорбно, приволье, прицел, примета, приверженец, прилежный, причиндалы, приятный, приватный, принцип, примат, примитив, пригодный, присниться, приключение, присудить, призвание, присмотреть,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приспособить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08640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548680"/>
            <a:ext cx="842493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ПРЕ: прерогатива, преамбула, препятствия, препоны, прерия, презент, препятствие, преимущество, преисподняя, прегрешения, пренебрегать, прекословить, препираться, престол, превратный, знак препинания, пресловутый, прельстить, преклонный, преставиться, преследовать, преподаватель, преподнести, предел, препроводить, преподобный, камень преткновения, пресмыкаться, препарировать, , прелюдия, премьера, престиж, президент, претензия, презумпция, , превентивный, прелат, превалировать, президиум, претендент, преферанс, прецедент, препарат,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преодолеть.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3331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620688"/>
            <a:ext cx="8424936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Правописание сложных существительных с корнями ПОЛ-, ПОЛУ-. 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ПОЛУ: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Всегда пишется СЛИТНО (полутьма, полумера)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  ЧЕРЕЗ ДЕФИС «-» : перед гласной (пол-апельсина, пол-урока), перед -л (пол-лимона, пол-литра), перед прописной буквой (Пол-России, пол-Африки)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СЛИТНО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если следующее слово начинается на согласную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кроме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 (полпомидора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РАЗДЕЛЬНО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если между ПОЛ- и существительным (местоимением) есть еще слово. (пол чайной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ложки).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6536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764704"/>
            <a:ext cx="9144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И, Ы, Ъ после приставок Ы: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русских приставок, оканчивающихся на согласную, кроме МЕЖ И СВЕРХ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безынтересный, подыграть, разыскивать.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  -после русских приставок, оканчивающихся на гласную (поиграть, поискать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-после приставок МЕЖ- и СВЕРХ- (сверхинтересный, межинститутский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-в слове 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ВЗИМАТЬ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-в сложносокращенных словах (пединститут, спортинвентарь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-после иноязычных приставок и частиц (пан-,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-, транс-, контр- и т.п.) (панисламизм, субинспектор,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трансиордания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контригра)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числительных двух-, трех-, четырех-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двухигольный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трехимпульный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3241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476672"/>
            <a:ext cx="9036496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Ъ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пишется: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-после приставок, оканчивающихся на согласную перед Е, Ё, Ю,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Подъем, разъезд. </a:t>
            </a:r>
            <a:endParaRPr lang="ru-RU" sz="32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числительных двух- трех-, четырех-, перед Е, Ё, Ю,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Я: </a:t>
            </a:r>
          </a:p>
          <a:p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Трехъярусный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но </a:t>
            </a:r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трёхэтажный.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 иноязычных словах: </a:t>
            </a:r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адъютант, инъекция, </a:t>
            </a:r>
            <a:r>
              <a:rPr lang="ru-RU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конъюктура</a:t>
            </a:r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конъюктивит</a:t>
            </a:r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объективный, субъект, трансъевропейский, панъевропейский.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Запомни: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фельд</a:t>
            </a:r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ъ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егерь.</a:t>
            </a:r>
          </a:p>
          <a:p>
            <a: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Необъятный, неотъемлемый, изъян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3947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332656"/>
            <a:ext cx="8568952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Ъ знак не пишется:</a:t>
            </a:r>
          </a:p>
          <a:p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1)В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сложносокращенных словах 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ru-RU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детясли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иняз, </a:t>
            </a:r>
            <a:r>
              <a:rPr lang="ru-RU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главюрист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оргединица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endParaRPr lang="ru-RU" sz="2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приставок , оканчивающихся  на согласную перед буквами </a:t>
            </a:r>
            <a:r>
              <a:rPr lang="ru-RU" sz="28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А, О, У, Э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онтратака, предугадать.</a:t>
            </a:r>
          </a:p>
          <a:p>
            <a:endParaRPr lang="ru-RU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4322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505" y="548680"/>
            <a:ext cx="8784976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Ь пишется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arenR"/>
            </a:pP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Внутри слова ( не после приставок):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Барьер, вьюга, рьяный, соловьи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В некоторых иноязычных словах перед буквой О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Батальон, павильон, почтальон, компаньон, медальон, бульон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3)В словах: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Подьячий, дьяк, пьедестал, бурьян, интерьер, арьергард, мышьяк.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2326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1052736"/>
            <a:ext cx="748883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Укажите варианты ответов, в которых во всех словах одного ряда пропущена одна и та же буква. Запишите номера ответов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пр..увеличивать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зидиум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пр..подавать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2)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и..черпать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пределить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..цельный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3)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пре..писание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по..клеить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по..давать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4) сверх..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нтересный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под..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тожить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небез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звестный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5)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под..ячий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зав..ют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солов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..иный</a:t>
            </a:r>
          </a:p>
        </p:txBody>
      </p:sp>
    </p:spTree>
    <p:extLst>
      <p:ext uri="{BB962C8B-B14F-4D97-AF65-F5344CB8AC3E}">
        <p14:creationId xmlns:p14="http://schemas.microsoft.com/office/powerpoint/2010/main" val="2518032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548680"/>
            <a:ext cx="7344816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Теория для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задания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№10 ЕГЭ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2020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русскому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языку.</a:t>
            </a:r>
          </a:p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успешного выполнения задания 10 необходимо знать перечень правил: 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-Правописание приставок.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-Правописание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стыке морфем (приставки и корня, двух приставок) 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-Правописание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сложных существительных с корнями ПОЛ- и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ПОЛУ-.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Правописание разделительных Ъ и Ь.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9260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1052736"/>
            <a:ext cx="770485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Укажите варианты ответов, в которых во всех словах одного ряда пропущена одна и та же буква. Запишите номера ответов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1)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не..цененный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игрыватель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з..работать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2)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домный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думывать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в..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бираться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(на дерево)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3)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пр..поднять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пр..страстный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седание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4) от..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грывать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от..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скать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за..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грывать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5 )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меж..языковой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п..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янящий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раз..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ём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94876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620688"/>
            <a:ext cx="727280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Определите ряд, в котором в обоих словах пропущена одна и та же буква. Выпишите эти слова без</a:t>
            </a:r>
          </a:p>
          <a:p>
            <a:r>
              <a:rPr lang="ru-RU" sz="2800" dirty="0"/>
              <a:t>пробелов между ними, вставив пропущенную букву</a:t>
            </a:r>
            <a:r>
              <a:rPr lang="ru-RU" sz="2800" dirty="0" smtClean="0"/>
              <a:t>.</a:t>
            </a:r>
          </a:p>
          <a:p>
            <a:endParaRPr lang="ru-RU" sz="2800" dirty="0"/>
          </a:p>
          <a:p>
            <a:r>
              <a:rPr lang="ru-RU" sz="2800" dirty="0"/>
              <a:t>1. р..</a:t>
            </a:r>
            <a:r>
              <a:rPr lang="ru-RU" sz="2800" dirty="0" err="1"/>
              <a:t>зжечь</a:t>
            </a:r>
            <a:r>
              <a:rPr lang="ru-RU" sz="2800" dirty="0"/>
              <a:t>, р..</a:t>
            </a:r>
            <a:r>
              <a:rPr lang="ru-RU" sz="2800" dirty="0" err="1"/>
              <a:t>спись</a:t>
            </a:r>
            <a:endParaRPr lang="ru-RU" sz="2800" dirty="0"/>
          </a:p>
          <a:p>
            <a:r>
              <a:rPr lang="ru-RU" sz="2800" dirty="0"/>
              <a:t>2. </a:t>
            </a:r>
            <a:r>
              <a:rPr lang="ru-RU" sz="2800" dirty="0" err="1"/>
              <a:t>по..кормленный</a:t>
            </a:r>
            <a:r>
              <a:rPr lang="ru-RU" sz="2800" dirty="0"/>
              <a:t>, о..</a:t>
            </a:r>
            <a:r>
              <a:rPr lang="ru-RU" sz="2800" dirty="0" err="1"/>
              <a:t>крытка</a:t>
            </a:r>
            <a:endParaRPr lang="ru-RU" sz="2800" dirty="0"/>
          </a:p>
          <a:p>
            <a:r>
              <a:rPr lang="ru-RU" sz="2800" dirty="0"/>
              <a:t>3. </a:t>
            </a:r>
            <a:r>
              <a:rPr lang="ru-RU" sz="2800" dirty="0" err="1"/>
              <a:t>пр..язык</a:t>
            </a:r>
            <a:r>
              <a:rPr lang="ru-RU" sz="2800" dirty="0"/>
              <a:t>, р..</a:t>
            </a:r>
            <a:r>
              <a:rPr lang="ru-RU" sz="2800" dirty="0" err="1"/>
              <a:t>ссказни</a:t>
            </a:r>
            <a:endParaRPr lang="ru-RU" sz="2800" dirty="0"/>
          </a:p>
          <a:p>
            <a:r>
              <a:rPr lang="ru-RU" sz="2800" dirty="0"/>
              <a:t>4. </a:t>
            </a:r>
            <a:r>
              <a:rPr lang="ru-RU" sz="2800" dirty="0" err="1"/>
              <a:t>пр..знание</a:t>
            </a:r>
            <a:r>
              <a:rPr lang="ru-RU" sz="2800" dirty="0"/>
              <a:t>, </a:t>
            </a:r>
            <a:r>
              <a:rPr lang="ru-RU" sz="2800" dirty="0" err="1"/>
              <a:t>пр..открыть</a:t>
            </a:r>
            <a:endParaRPr lang="ru-RU" sz="2800" dirty="0"/>
          </a:p>
          <a:p>
            <a:r>
              <a:rPr lang="ru-RU" sz="2800" dirty="0"/>
              <a:t>5. сверх..</a:t>
            </a:r>
            <a:r>
              <a:rPr lang="ru-RU" sz="2800" dirty="0" err="1"/>
              <a:t>нтересный</a:t>
            </a:r>
            <a:r>
              <a:rPr lang="ru-RU" sz="2800" dirty="0"/>
              <a:t>, от..</a:t>
            </a:r>
            <a:r>
              <a:rPr lang="ru-RU" sz="2800" dirty="0" err="1"/>
              <a:t>скать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1510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836712"/>
            <a:ext cx="8064896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Определите ряд, в котором в обоих словах пропущена одна и та же буква. 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и..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пуг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..задорился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спорт..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меж..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нститутский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на..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орвать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о..гороженный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..жечь,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и..купаться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дажа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пр..бабушка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8379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620688"/>
            <a:ext cx="8208912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Определите ряд, в котором в обоих словах пропущена одна и та же буква. 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пр..язык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пр..внучка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во..хождение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(на гору),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и..бежать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(наказания)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о..нёс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(домой),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по..толкнул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пр..казать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пр..хороший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без..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нтересный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супер..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гра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006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124745"/>
            <a:ext cx="849694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Определите ряд, в котором в обоих словах пропущена одна и та же буква. 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..бываю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(за границей),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пр..берёг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крылый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и..гиб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вз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..мал, об..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..мета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вратил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..дал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(зачёт),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..кол</a:t>
            </a:r>
          </a:p>
        </p:txBody>
      </p:sp>
    </p:spTree>
    <p:extLst>
      <p:ext uri="{BB962C8B-B14F-4D97-AF65-F5344CB8AC3E}">
        <p14:creationId xmlns:p14="http://schemas.microsoft.com/office/powerpoint/2010/main" val="4147172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052736"/>
            <a:ext cx="8712968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Определите ряд, в котором в обоих словах пропущена одна и та же буква. Выпишите эти слова, вставив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пропущенную букву.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..дедушка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над..рву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(листок бумаги)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..крыть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пр..дел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(мечтаний)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чере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..чур, (получить в магазине) ..дачу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вз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скать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контр..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2136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980728"/>
            <a:ext cx="756084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 выполнения: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1)Внимательно прочитать. 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2)Выделить приставки. 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3)Вспомнить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и применить их (лучше работать по принципу «от простых правил к сложным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»): 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Приставки, оканчивающиеся на –з, -с; ·Ы, И,Ъ на стыке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морфем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Пол-,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полу-. 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Неизменяемые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приставки; ·ПРЕ,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ПРИ. 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образом, то, что вы можете проверить при помощи правил, лучше делать в первую очередь. А приставки ПРЕ и ПРИ лучше всего оставить на «десерт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5936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88640"/>
            <a:ext cx="8748464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ТЕОРИЯ ПРАВОПИСАНИЕ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ПРИСТАВОК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 приставки делятся на: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Неизменяемые (нужно запомнить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О-: окликнул,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остановка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У-: убежал,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уехал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ДО-: добраться,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ПО-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поверье, подворье, порезать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ПРО-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проварить, пробел, проделка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ПРА-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:В особом значении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прабабушка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праязык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НА-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нападение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ЗА-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задаваться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НАД-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(НАДО-): надкусить, надтреснуть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ПОД-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(ПОДО-): подтаять,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подточить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ОТ- (ОТО-): отдать, отдых, отодвинуть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ОБ-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(ОБО-):обстричь, обточить,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обтереть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В- (ВО-): всласть, вшить,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вцепиться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307405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692696"/>
            <a:ext cx="7992888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 -: вышагивать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ПРЕД- (ПРЕДО-): председатель 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ПЕРЕ-: перегной 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С- (СО-): сдвинуть 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ПОЗА-: позапрошлый </a:t>
            </a:r>
          </a:p>
          <a:p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русском языке нет приставки 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З-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а есть только приставка  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С-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которая пишется и перед глухими и перед звонкими согласными:</a:t>
            </a:r>
          </a:p>
          <a:p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сбить, сжечь, сжигать, сгиб.</a:t>
            </a:r>
          </a:p>
          <a:p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Иногда в словах приставка С- может стоять после приставки НЕ- и быть незаметной:</a:t>
            </a:r>
          </a:p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Несговорчивый, несгибаемый, несдержанный.</a:t>
            </a:r>
          </a:p>
          <a:p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Следует помнить слова, в которых буква является не приставкой, а частью корня:</a:t>
            </a:r>
          </a:p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Здесь, здание, здоровье, выздороветь, здание, ни зги, здравствуйте.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35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692696"/>
            <a:ext cx="784887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Изменяемые (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приставки, оканчивающиеся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–з, -с, зависят от глухости/звонкости последующего согласного Если после приставки следует звонкий согласный, то приставка заканчивается на з, если глухой – то на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</a:p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Без-/ бес- 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Воз-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-)/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вос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-(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-) 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Из-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ис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Низ-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нис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Раз-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(роз-)/рас-(рос-) 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Через-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(чрез-)/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черес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6527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260648"/>
            <a:ext cx="871296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ИСКЛЮЧЕНИЯ И СЛОЖНОСТИ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AutoNum type="arabicParenR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Сочетание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НЕ+С следует отличать от изменяемой приставки НИЗ(НИС). Приставка С не чередуется! Нужно запомнить слова: здесь, здание, здоровье, ни зги не видно( в этих словах з- входит в состав корня).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AutoNum type="arabicParenR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Обратите внимание на слова: Расчёт, расчётливость (перед корнем –чёт- пишем С) Исключение: бессчётный Рассчитывать, рассчитать (перед корнем –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пишем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СС)</a:t>
            </a:r>
          </a:p>
          <a:p>
            <a:pPr marL="457200" indent="-457200">
              <a:buAutoNum type="arabicParenR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Запомнить: разевать, разинуть, разор, разорить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AutoNum type="arabicParenR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Приставки РАЗ(рас) и РОЗ(рос) зависят от ударения. Без ударения пишем А, под ударением О.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AutoNum type="arabicParenR"/>
            </a:pP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Исключение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розыск,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розыскной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5849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751344"/>
            <a:ext cx="835292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ПРИ (написание зависит от значения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При- имеет значения: 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AutoNum type="arabicPeriod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присоединение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приближение, прибавление (пришить, приехать, приумножить)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AutoNum type="arabicPeriod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неполнота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действия (приоткрыть, присесть)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AutoNum type="arabicPeriod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пространственная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близость (приморский,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пришкольный)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Доведение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действия до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конца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(придумать, приучить)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Совершение действия в чьих-либо интересах (припрятать, приберечь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Пре- имеет значения: 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AutoNum type="arabicPeriod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Высшая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степень проявления какого-либо качества, действия (=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очень, )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Премилый, презабавный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 же, что и приставка пере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Преградить(перегородить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преобразовать(переделать)  </a:t>
            </a:r>
          </a:p>
        </p:txBody>
      </p:sp>
    </p:spTree>
    <p:extLst>
      <p:ext uri="{BB962C8B-B14F-4D97-AF65-F5344CB8AC3E}">
        <p14:creationId xmlns:p14="http://schemas.microsoft.com/office/powerpoint/2010/main" val="3908596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548680"/>
            <a:ext cx="792088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Важно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определить не только приставку, но и корень. Иногда корень начинается на з или с, тогда с приставками на -з, -с будут образовываться сдвоенные согласные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Например: 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бессмысленный, беззаботный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т.д. Исключение: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Рассориться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пишем две с, потому что три одинаковые согласные в русском языке не пишутся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подряд.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0218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914</TotalTime>
  <Words>930</Words>
  <Application>Microsoft Office PowerPoint</Application>
  <PresentationFormat>Экран (4:3)</PresentationFormat>
  <Paragraphs>164</Paragraphs>
  <Slides>25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2" baseType="lpstr">
      <vt:lpstr>Arial</vt:lpstr>
      <vt:lpstr>Calibri</vt:lpstr>
      <vt:lpstr>Century Gothic</vt:lpstr>
      <vt:lpstr>Courier New</vt:lpstr>
      <vt:lpstr>Palatino Linotype</vt:lpstr>
      <vt:lpstr>Times New Roman</vt:lpstr>
      <vt:lpstr>Исполнительная</vt:lpstr>
      <vt:lpstr>Задание 10 ЕГЭ -2020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УЧИТЕЛЬ</cp:lastModifiedBy>
  <cp:revision>15</cp:revision>
  <dcterms:created xsi:type="dcterms:W3CDTF">2020-01-09T14:54:15Z</dcterms:created>
  <dcterms:modified xsi:type="dcterms:W3CDTF">2020-12-01T04:58:39Z</dcterms:modified>
</cp:coreProperties>
</file>