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58" r:id="rId4"/>
    <p:sldId id="270" r:id="rId5"/>
    <p:sldId id="287" r:id="rId6"/>
    <p:sldId id="260" r:id="rId7"/>
    <p:sldId id="264" r:id="rId8"/>
    <p:sldId id="269" r:id="rId9"/>
    <p:sldId id="277" r:id="rId10"/>
    <p:sldId id="265" r:id="rId11"/>
    <p:sldId id="278" r:id="rId12"/>
    <p:sldId id="281" r:id="rId13"/>
    <p:sldId id="290" r:id="rId14"/>
    <p:sldId id="272" r:id="rId15"/>
    <p:sldId id="279" r:id="rId16"/>
    <p:sldId id="275" r:id="rId17"/>
    <p:sldId id="261" r:id="rId18"/>
    <p:sldId id="283" r:id="rId19"/>
    <p:sldId id="284" r:id="rId20"/>
    <p:sldId id="285" r:id="rId21"/>
    <p:sldId id="286" r:id="rId22"/>
    <p:sldId id="288" r:id="rId23"/>
    <p:sldId id="289" r:id="rId24"/>
    <p:sldId id="274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00DAA1"/>
    <a:srgbClr val="FFD04B"/>
    <a:srgbClr val="FFDF85"/>
    <a:srgbClr val="EAEAEA"/>
    <a:srgbClr val="080808"/>
    <a:srgbClr val="996600"/>
    <a:srgbClr val="EDE9DB"/>
    <a:srgbClr val="E6D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C8FFD-4857-4526-B631-95DE87E45201}" type="doc">
      <dgm:prSet loTypeId="urn:microsoft.com/office/officeart/2005/8/layout/lProcess1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E882D9-AACC-4790-871B-1E3E2FFF8B9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Теория </a:t>
          </a:r>
          <a:endParaRPr lang="ru-RU" sz="2000" dirty="0"/>
        </a:p>
      </dgm:t>
    </dgm:pt>
    <dgm:pt modelId="{82F7E32F-1134-4465-BFD9-BDA019CCCD0A}" type="parTrans" cxnId="{AA57025A-ABAC-4E93-8508-52A98A1E60A4}">
      <dgm:prSet/>
      <dgm:spPr/>
      <dgm:t>
        <a:bodyPr/>
        <a:lstStyle/>
        <a:p>
          <a:endParaRPr lang="ru-RU" sz="2000"/>
        </a:p>
      </dgm:t>
    </dgm:pt>
    <dgm:pt modelId="{A986990F-9996-429A-BC32-5501DD331967}" type="sibTrans" cxnId="{AA57025A-ABAC-4E93-8508-52A98A1E60A4}">
      <dgm:prSet/>
      <dgm:spPr/>
      <dgm:t>
        <a:bodyPr/>
        <a:lstStyle/>
        <a:p>
          <a:endParaRPr lang="ru-RU" sz="2000"/>
        </a:p>
      </dgm:t>
    </dgm:pt>
    <dgm:pt modelId="{2962C76D-179A-4226-BC83-236874BD3AA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Задания</a:t>
          </a:r>
          <a:endParaRPr lang="ru-RU" sz="2000" dirty="0"/>
        </a:p>
      </dgm:t>
    </dgm:pt>
    <dgm:pt modelId="{DE6B15BA-E108-4318-98B3-814B71A7FEEE}" type="parTrans" cxnId="{D070A217-15CF-4F7A-A792-7773E23F839D}">
      <dgm:prSet/>
      <dgm:spPr/>
      <dgm:t>
        <a:bodyPr/>
        <a:lstStyle/>
        <a:p>
          <a:endParaRPr lang="ru-RU" sz="2000"/>
        </a:p>
      </dgm:t>
    </dgm:pt>
    <dgm:pt modelId="{E5F7F993-18BE-4CD2-A951-A95C8E8A3233}" type="sibTrans" cxnId="{D070A217-15CF-4F7A-A792-7773E23F839D}">
      <dgm:prSet/>
      <dgm:spPr/>
      <dgm:t>
        <a:bodyPr/>
        <a:lstStyle/>
        <a:p>
          <a:endParaRPr lang="ru-RU" sz="2000"/>
        </a:p>
      </dgm:t>
    </dgm:pt>
    <dgm:pt modelId="{1BAB0EC0-1010-4E78-8E09-C70F77DC9AF5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Практикум</a:t>
          </a:r>
          <a:endParaRPr lang="ru-RU" sz="2000" dirty="0"/>
        </a:p>
      </dgm:t>
    </dgm:pt>
    <dgm:pt modelId="{8C64701F-75CD-4221-B0B2-AFE1D47B70B7}" type="parTrans" cxnId="{9A8A3D92-044A-4C51-830B-4C9697F8FCA2}">
      <dgm:prSet/>
      <dgm:spPr/>
      <dgm:t>
        <a:bodyPr/>
        <a:lstStyle/>
        <a:p>
          <a:endParaRPr lang="ru-RU" sz="2000"/>
        </a:p>
      </dgm:t>
    </dgm:pt>
    <dgm:pt modelId="{19B2CBA6-ECB4-4AE4-8F99-7155BB350D23}" type="sibTrans" cxnId="{9A8A3D92-044A-4C51-830B-4C9697F8FCA2}">
      <dgm:prSet/>
      <dgm:spPr/>
      <dgm:t>
        <a:bodyPr/>
        <a:lstStyle/>
        <a:p>
          <a:endParaRPr lang="ru-RU" sz="2000"/>
        </a:p>
      </dgm:t>
    </dgm:pt>
    <dgm:pt modelId="{8739F330-B0FE-4D5D-8B8A-A2A1B351E9D9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Тесты </a:t>
          </a:r>
          <a:endParaRPr lang="ru-RU" sz="2000" dirty="0"/>
        </a:p>
      </dgm:t>
    </dgm:pt>
    <dgm:pt modelId="{398B4734-E49E-4469-8C92-0F5E624EEEB9}" type="parTrans" cxnId="{088BCE88-0C20-4F03-8782-075BC7E82AB1}">
      <dgm:prSet/>
      <dgm:spPr/>
      <dgm:t>
        <a:bodyPr/>
        <a:lstStyle/>
        <a:p>
          <a:endParaRPr lang="ru-RU" sz="2000"/>
        </a:p>
      </dgm:t>
    </dgm:pt>
    <dgm:pt modelId="{72D7EC30-119D-4E07-AD4D-85328BC88688}" type="sibTrans" cxnId="{088BCE88-0C20-4F03-8782-075BC7E82AB1}">
      <dgm:prSet/>
      <dgm:spPr/>
      <dgm:t>
        <a:bodyPr/>
        <a:lstStyle/>
        <a:p>
          <a:endParaRPr lang="ru-RU" sz="2000"/>
        </a:p>
      </dgm:t>
    </dgm:pt>
    <dgm:pt modelId="{0F8EF124-F211-4765-9ECC-6A37B6DAEA98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Вопросы</a:t>
          </a:r>
          <a:endParaRPr lang="ru-RU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C0D3B3B-6661-4E1A-AC33-82043AE933F4}" type="parTrans" cxnId="{10A652DB-57E3-4D9F-BB6B-F64B6473EF5F}">
      <dgm:prSet/>
      <dgm:spPr/>
      <dgm:t>
        <a:bodyPr/>
        <a:lstStyle/>
        <a:p>
          <a:endParaRPr lang="ru-RU" sz="2000"/>
        </a:p>
      </dgm:t>
    </dgm:pt>
    <dgm:pt modelId="{D81F1FEB-01D7-4599-A063-4B67FAD1CAF8}" type="sibTrans" cxnId="{10A652DB-57E3-4D9F-BB6B-F64B6473EF5F}">
      <dgm:prSet/>
      <dgm:spPr/>
      <dgm:t>
        <a:bodyPr/>
        <a:lstStyle/>
        <a:p>
          <a:endParaRPr lang="ru-RU" sz="2000"/>
        </a:p>
      </dgm:t>
    </dgm:pt>
    <dgm:pt modelId="{D2410035-154F-4005-8D5F-D41CB1D2C88D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ЕГЭ и ГИА</a:t>
          </a:r>
          <a:endParaRPr lang="ru-RU" sz="2000" dirty="0"/>
        </a:p>
      </dgm:t>
    </dgm:pt>
    <dgm:pt modelId="{46BE85CC-4510-4179-9E4E-5E3DBCCC7983}" type="parTrans" cxnId="{48DBC4CB-709F-4B4A-A038-054803C7867A}">
      <dgm:prSet/>
      <dgm:spPr/>
      <dgm:t>
        <a:bodyPr/>
        <a:lstStyle/>
        <a:p>
          <a:endParaRPr lang="ru-RU" sz="2000"/>
        </a:p>
      </dgm:t>
    </dgm:pt>
    <dgm:pt modelId="{88A389F2-0B28-4B15-A057-70E4F1EFD004}" type="sibTrans" cxnId="{48DBC4CB-709F-4B4A-A038-054803C7867A}">
      <dgm:prSet/>
      <dgm:spPr/>
      <dgm:t>
        <a:bodyPr/>
        <a:lstStyle/>
        <a:p>
          <a:endParaRPr lang="ru-RU" sz="2000"/>
        </a:p>
      </dgm:t>
    </dgm:pt>
    <dgm:pt modelId="{965AE0F0-652E-4483-AFD1-91FA9FB0D916}" type="pres">
      <dgm:prSet presAssocID="{993C8FFD-4857-4526-B631-95DE87E45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5A5FB-A720-403B-A736-1BF3BFACCD41}" type="pres">
      <dgm:prSet presAssocID="{A7E882D9-AACC-4790-871B-1E3E2FFF8B9F}" presName="vertFlow" presStyleCnt="0"/>
      <dgm:spPr/>
    </dgm:pt>
    <dgm:pt modelId="{EF4F4139-E6D2-4756-9B2A-476145D70948}" type="pres">
      <dgm:prSet presAssocID="{A7E882D9-AACC-4790-871B-1E3E2FFF8B9F}" presName="header" presStyleLbl="node1" presStyleIdx="0" presStyleCnt="6" custScaleY="182593"/>
      <dgm:spPr/>
      <dgm:t>
        <a:bodyPr/>
        <a:lstStyle/>
        <a:p>
          <a:endParaRPr lang="ru-RU"/>
        </a:p>
      </dgm:t>
    </dgm:pt>
    <dgm:pt modelId="{0205DAE2-2C1C-42BE-8ECD-E4BBA0978E70}" type="pres">
      <dgm:prSet presAssocID="{A7E882D9-AACC-4790-871B-1E3E2FFF8B9F}" presName="hSp" presStyleCnt="0"/>
      <dgm:spPr/>
    </dgm:pt>
    <dgm:pt modelId="{4AED2C50-DF3B-4707-BB7B-56A6C38C2562}" type="pres">
      <dgm:prSet presAssocID="{1BAB0EC0-1010-4E78-8E09-C70F77DC9AF5}" presName="vertFlow" presStyleCnt="0"/>
      <dgm:spPr/>
    </dgm:pt>
    <dgm:pt modelId="{5B180B87-2FBB-40FA-9720-57FDD4846526}" type="pres">
      <dgm:prSet presAssocID="{1BAB0EC0-1010-4E78-8E09-C70F77DC9AF5}" presName="header" presStyleLbl="node1" presStyleIdx="1" presStyleCnt="6" custScaleY="182593"/>
      <dgm:spPr/>
      <dgm:t>
        <a:bodyPr/>
        <a:lstStyle/>
        <a:p>
          <a:endParaRPr lang="ru-RU"/>
        </a:p>
      </dgm:t>
    </dgm:pt>
    <dgm:pt modelId="{F105EAEB-42E7-46F9-AE8D-7BA8B820F5A3}" type="pres">
      <dgm:prSet presAssocID="{1BAB0EC0-1010-4E78-8E09-C70F77DC9AF5}" presName="hSp" presStyleCnt="0"/>
      <dgm:spPr/>
    </dgm:pt>
    <dgm:pt modelId="{108AA4EA-82F6-4BFF-BCE9-D0D50A0B9435}" type="pres">
      <dgm:prSet presAssocID="{8739F330-B0FE-4D5D-8B8A-A2A1B351E9D9}" presName="vertFlow" presStyleCnt="0"/>
      <dgm:spPr/>
    </dgm:pt>
    <dgm:pt modelId="{A0F7955E-57AB-416E-A2E7-E7C7130F41DB}" type="pres">
      <dgm:prSet presAssocID="{8739F330-B0FE-4D5D-8B8A-A2A1B351E9D9}" presName="header" presStyleLbl="node1" presStyleIdx="2" presStyleCnt="6" custScaleY="182593"/>
      <dgm:spPr/>
      <dgm:t>
        <a:bodyPr/>
        <a:lstStyle/>
        <a:p>
          <a:endParaRPr lang="ru-RU"/>
        </a:p>
      </dgm:t>
    </dgm:pt>
    <dgm:pt modelId="{666EED1F-67DA-4C4E-A436-0738D8F203B3}" type="pres">
      <dgm:prSet presAssocID="{8739F330-B0FE-4D5D-8B8A-A2A1B351E9D9}" presName="hSp" presStyleCnt="0"/>
      <dgm:spPr/>
    </dgm:pt>
    <dgm:pt modelId="{E8AC2CB9-4491-46DF-B945-0FCA81B8E4F4}" type="pres">
      <dgm:prSet presAssocID="{0F8EF124-F211-4765-9ECC-6A37B6DAEA98}" presName="vertFlow" presStyleCnt="0"/>
      <dgm:spPr/>
    </dgm:pt>
    <dgm:pt modelId="{D79458BE-B74B-4E16-9734-8EDA79237C8F}" type="pres">
      <dgm:prSet presAssocID="{0F8EF124-F211-4765-9ECC-6A37B6DAEA98}" presName="header" presStyleLbl="node1" presStyleIdx="3" presStyleCnt="6" custScaleY="182593"/>
      <dgm:spPr/>
      <dgm:t>
        <a:bodyPr/>
        <a:lstStyle/>
        <a:p>
          <a:endParaRPr lang="ru-RU"/>
        </a:p>
      </dgm:t>
    </dgm:pt>
    <dgm:pt modelId="{1E490703-BC0A-4624-AB49-CB44AEC39E98}" type="pres">
      <dgm:prSet presAssocID="{0F8EF124-F211-4765-9ECC-6A37B6DAEA98}" presName="hSp" presStyleCnt="0"/>
      <dgm:spPr/>
    </dgm:pt>
    <dgm:pt modelId="{3587E9F1-9DBD-40F4-89CF-71F15354EEE5}" type="pres">
      <dgm:prSet presAssocID="{2962C76D-179A-4226-BC83-236874BD3AAF}" presName="vertFlow" presStyleCnt="0"/>
      <dgm:spPr/>
    </dgm:pt>
    <dgm:pt modelId="{1F3E0D9F-3F3E-42A4-BEA8-7AFC37D63BE2}" type="pres">
      <dgm:prSet presAssocID="{2962C76D-179A-4226-BC83-236874BD3AAF}" presName="header" presStyleLbl="node1" presStyleIdx="4" presStyleCnt="6" custScaleY="182593"/>
      <dgm:spPr/>
      <dgm:t>
        <a:bodyPr/>
        <a:lstStyle/>
        <a:p>
          <a:endParaRPr lang="ru-RU"/>
        </a:p>
      </dgm:t>
    </dgm:pt>
    <dgm:pt modelId="{15F0B672-A0DE-4F0D-B033-933BD2A536B8}" type="pres">
      <dgm:prSet presAssocID="{2962C76D-179A-4226-BC83-236874BD3AAF}" presName="hSp" presStyleCnt="0"/>
      <dgm:spPr/>
    </dgm:pt>
    <dgm:pt modelId="{2C525C82-214C-4C66-B6EB-E977686C689F}" type="pres">
      <dgm:prSet presAssocID="{D2410035-154F-4005-8D5F-D41CB1D2C88D}" presName="vertFlow" presStyleCnt="0"/>
      <dgm:spPr/>
    </dgm:pt>
    <dgm:pt modelId="{9AFFE0AF-2602-42CE-839F-99E3FA20C94C}" type="pres">
      <dgm:prSet presAssocID="{D2410035-154F-4005-8D5F-D41CB1D2C88D}" presName="header" presStyleLbl="node1" presStyleIdx="5" presStyleCnt="6" custScaleY="173890"/>
      <dgm:spPr/>
      <dgm:t>
        <a:bodyPr/>
        <a:lstStyle/>
        <a:p>
          <a:endParaRPr lang="ru-RU"/>
        </a:p>
      </dgm:t>
    </dgm:pt>
  </dgm:ptLst>
  <dgm:cxnLst>
    <dgm:cxn modelId="{088BCE88-0C20-4F03-8782-075BC7E82AB1}" srcId="{993C8FFD-4857-4526-B631-95DE87E45201}" destId="{8739F330-B0FE-4D5D-8B8A-A2A1B351E9D9}" srcOrd="2" destOrd="0" parTransId="{398B4734-E49E-4469-8C92-0F5E624EEEB9}" sibTransId="{72D7EC30-119D-4E07-AD4D-85328BC88688}"/>
    <dgm:cxn modelId="{D46FF11D-6ACE-444F-A17D-E6303853F091}" type="presOf" srcId="{2962C76D-179A-4226-BC83-236874BD3AAF}" destId="{1F3E0D9F-3F3E-42A4-BEA8-7AFC37D63BE2}" srcOrd="0" destOrd="0" presId="urn:microsoft.com/office/officeart/2005/8/layout/lProcess1"/>
    <dgm:cxn modelId="{20EF4F20-E4C8-49EE-BD05-F1FA615C507C}" type="presOf" srcId="{993C8FFD-4857-4526-B631-95DE87E45201}" destId="{965AE0F0-652E-4483-AFD1-91FA9FB0D916}" srcOrd="0" destOrd="0" presId="urn:microsoft.com/office/officeart/2005/8/layout/lProcess1"/>
    <dgm:cxn modelId="{AA57025A-ABAC-4E93-8508-52A98A1E60A4}" srcId="{993C8FFD-4857-4526-B631-95DE87E45201}" destId="{A7E882D9-AACC-4790-871B-1E3E2FFF8B9F}" srcOrd="0" destOrd="0" parTransId="{82F7E32F-1134-4465-BFD9-BDA019CCCD0A}" sibTransId="{A986990F-9996-429A-BC32-5501DD331967}"/>
    <dgm:cxn modelId="{B6580BC8-A0B1-44AD-91BE-AC3C2A9FC5E9}" type="presOf" srcId="{8739F330-B0FE-4D5D-8B8A-A2A1B351E9D9}" destId="{A0F7955E-57AB-416E-A2E7-E7C7130F41DB}" srcOrd="0" destOrd="0" presId="urn:microsoft.com/office/officeart/2005/8/layout/lProcess1"/>
    <dgm:cxn modelId="{01978A04-66BD-4DA9-9DD4-1742E153B224}" type="presOf" srcId="{A7E882D9-AACC-4790-871B-1E3E2FFF8B9F}" destId="{EF4F4139-E6D2-4756-9B2A-476145D70948}" srcOrd="0" destOrd="0" presId="urn:microsoft.com/office/officeart/2005/8/layout/lProcess1"/>
    <dgm:cxn modelId="{4A30827C-1111-4414-A5ED-ED5980825E7B}" type="presOf" srcId="{D2410035-154F-4005-8D5F-D41CB1D2C88D}" destId="{9AFFE0AF-2602-42CE-839F-99E3FA20C94C}" srcOrd="0" destOrd="0" presId="urn:microsoft.com/office/officeart/2005/8/layout/lProcess1"/>
    <dgm:cxn modelId="{48DBC4CB-709F-4B4A-A038-054803C7867A}" srcId="{993C8FFD-4857-4526-B631-95DE87E45201}" destId="{D2410035-154F-4005-8D5F-D41CB1D2C88D}" srcOrd="5" destOrd="0" parTransId="{46BE85CC-4510-4179-9E4E-5E3DBCCC7983}" sibTransId="{88A389F2-0B28-4B15-A057-70E4F1EFD004}"/>
    <dgm:cxn modelId="{D070A217-15CF-4F7A-A792-7773E23F839D}" srcId="{993C8FFD-4857-4526-B631-95DE87E45201}" destId="{2962C76D-179A-4226-BC83-236874BD3AAF}" srcOrd="4" destOrd="0" parTransId="{DE6B15BA-E108-4318-98B3-814B71A7FEEE}" sibTransId="{E5F7F993-18BE-4CD2-A951-A95C8E8A3233}"/>
    <dgm:cxn modelId="{10A652DB-57E3-4D9F-BB6B-F64B6473EF5F}" srcId="{993C8FFD-4857-4526-B631-95DE87E45201}" destId="{0F8EF124-F211-4765-9ECC-6A37B6DAEA98}" srcOrd="3" destOrd="0" parTransId="{DC0D3B3B-6661-4E1A-AC33-82043AE933F4}" sibTransId="{D81F1FEB-01D7-4599-A063-4B67FAD1CAF8}"/>
    <dgm:cxn modelId="{9A8A3D92-044A-4C51-830B-4C9697F8FCA2}" srcId="{993C8FFD-4857-4526-B631-95DE87E45201}" destId="{1BAB0EC0-1010-4E78-8E09-C70F77DC9AF5}" srcOrd="1" destOrd="0" parTransId="{8C64701F-75CD-4221-B0B2-AFE1D47B70B7}" sibTransId="{19B2CBA6-ECB4-4AE4-8F99-7155BB350D23}"/>
    <dgm:cxn modelId="{3CD69A34-920E-4383-98DC-02C6FFFA02D5}" type="presOf" srcId="{1BAB0EC0-1010-4E78-8E09-C70F77DC9AF5}" destId="{5B180B87-2FBB-40FA-9720-57FDD4846526}" srcOrd="0" destOrd="0" presId="urn:microsoft.com/office/officeart/2005/8/layout/lProcess1"/>
    <dgm:cxn modelId="{01BF0161-00B0-458D-8B11-7E937C603A90}" type="presOf" srcId="{0F8EF124-F211-4765-9ECC-6A37B6DAEA98}" destId="{D79458BE-B74B-4E16-9734-8EDA79237C8F}" srcOrd="0" destOrd="0" presId="urn:microsoft.com/office/officeart/2005/8/layout/lProcess1"/>
    <dgm:cxn modelId="{C696F38E-8975-42F6-A6D3-F39F1716AC8B}" type="presParOf" srcId="{965AE0F0-652E-4483-AFD1-91FA9FB0D916}" destId="{2585A5FB-A720-403B-A736-1BF3BFACCD41}" srcOrd="0" destOrd="0" presId="urn:microsoft.com/office/officeart/2005/8/layout/lProcess1"/>
    <dgm:cxn modelId="{62F3C331-B91E-4174-AFE1-E44F3FCAAD5C}" type="presParOf" srcId="{2585A5FB-A720-403B-A736-1BF3BFACCD41}" destId="{EF4F4139-E6D2-4756-9B2A-476145D70948}" srcOrd="0" destOrd="0" presId="urn:microsoft.com/office/officeart/2005/8/layout/lProcess1"/>
    <dgm:cxn modelId="{7F7D5944-A920-481F-B1AA-7E729D636181}" type="presParOf" srcId="{965AE0F0-652E-4483-AFD1-91FA9FB0D916}" destId="{0205DAE2-2C1C-42BE-8ECD-E4BBA0978E70}" srcOrd="1" destOrd="0" presId="urn:microsoft.com/office/officeart/2005/8/layout/lProcess1"/>
    <dgm:cxn modelId="{9A89F451-3A93-4A4E-8E86-4AAA34E7C42F}" type="presParOf" srcId="{965AE0F0-652E-4483-AFD1-91FA9FB0D916}" destId="{4AED2C50-DF3B-4707-BB7B-56A6C38C2562}" srcOrd="2" destOrd="0" presId="urn:microsoft.com/office/officeart/2005/8/layout/lProcess1"/>
    <dgm:cxn modelId="{C56DDB3E-D762-4E4C-B2C2-EBA4A68A124A}" type="presParOf" srcId="{4AED2C50-DF3B-4707-BB7B-56A6C38C2562}" destId="{5B180B87-2FBB-40FA-9720-57FDD4846526}" srcOrd="0" destOrd="0" presId="urn:microsoft.com/office/officeart/2005/8/layout/lProcess1"/>
    <dgm:cxn modelId="{7C12D26C-A26A-4BAA-99CD-7CAFF0F21660}" type="presParOf" srcId="{965AE0F0-652E-4483-AFD1-91FA9FB0D916}" destId="{F105EAEB-42E7-46F9-AE8D-7BA8B820F5A3}" srcOrd="3" destOrd="0" presId="urn:microsoft.com/office/officeart/2005/8/layout/lProcess1"/>
    <dgm:cxn modelId="{ACC3249D-1441-4174-B857-7278EDA0E46D}" type="presParOf" srcId="{965AE0F0-652E-4483-AFD1-91FA9FB0D916}" destId="{108AA4EA-82F6-4BFF-BCE9-D0D50A0B9435}" srcOrd="4" destOrd="0" presId="urn:microsoft.com/office/officeart/2005/8/layout/lProcess1"/>
    <dgm:cxn modelId="{7AE03BA9-28D5-46DB-AB5D-0EE0AC7A3E5A}" type="presParOf" srcId="{108AA4EA-82F6-4BFF-BCE9-D0D50A0B9435}" destId="{A0F7955E-57AB-416E-A2E7-E7C7130F41DB}" srcOrd="0" destOrd="0" presId="urn:microsoft.com/office/officeart/2005/8/layout/lProcess1"/>
    <dgm:cxn modelId="{34980461-DA05-4208-B011-49E980F5F611}" type="presParOf" srcId="{965AE0F0-652E-4483-AFD1-91FA9FB0D916}" destId="{666EED1F-67DA-4C4E-A436-0738D8F203B3}" srcOrd="5" destOrd="0" presId="urn:microsoft.com/office/officeart/2005/8/layout/lProcess1"/>
    <dgm:cxn modelId="{A1BA1707-822A-406F-8802-289592015CBA}" type="presParOf" srcId="{965AE0F0-652E-4483-AFD1-91FA9FB0D916}" destId="{E8AC2CB9-4491-46DF-B945-0FCA81B8E4F4}" srcOrd="6" destOrd="0" presId="urn:microsoft.com/office/officeart/2005/8/layout/lProcess1"/>
    <dgm:cxn modelId="{099A49C6-B305-4541-9F04-43F59E3285BA}" type="presParOf" srcId="{E8AC2CB9-4491-46DF-B945-0FCA81B8E4F4}" destId="{D79458BE-B74B-4E16-9734-8EDA79237C8F}" srcOrd="0" destOrd="0" presId="urn:microsoft.com/office/officeart/2005/8/layout/lProcess1"/>
    <dgm:cxn modelId="{79ED7CB4-D28C-403A-B09B-631BED8ACC58}" type="presParOf" srcId="{965AE0F0-652E-4483-AFD1-91FA9FB0D916}" destId="{1E490703-BC0A-4624-AB49-CB44AEC39E98}" srcOrd="7" destOrd="0" presId="urn:microsoft.com/office/officeart/2005/8/layout/lProcess1"/>
    <dgm:cxn modelId="{C8D217F4-3692-4A76-9E25-C150258AC297}" type="presParOf" srcId="{965AE0F0-652E-4483-AFD1-91FA9FB0D916}" destId="{3587E9F1-9DBD-40F4-89CF-71F15354EEE5}" srcOrd="8" destOrd="0" presId="urn:microsoft.com/office/officeart/2005/8/layout/lProcess1"/>
    <dgm:cxn modelId="{1570E3CB-6748-4250-9590-966776B0FF3E}" type="presParOf" srcId="{3587E9F1-9DBD-40F4-89CF-71F15354EEE5}" destId="{1F3E0D9F-3F3E-42A4-BEA8-7AFC37D63BE2}" srcOrd="0" destOrd="0" presId="urn:microsoft.com/office/officeart/2005/8/layout/lProcess1"/>
    <dgm:cxn modelId="{6A219BAB-07CC-4A96-9A1F-609CDC096AEC}" type="presParOf" srcId="{965AE0F0-652E-4483-AFD1-91FA9FB0D916}" destId="{15F0B672-A0DE-4F0D-B033-933BD2A536B8}" srcOrd="9" destOrd="0" presId="urn:microsoft.com/office/officeart/2005/8/layout/lProcess1"/>
    <dgm:cxn modelId="{A34E5557-D47C-4928-B3B9-F14471D54C72}" type="presParOf" srcId="{965AE0F0-652E-4483-AFD1-91FA9FB0D916}" destId="{2C525C82-214C-4C66-B6EB-E977686C689F}" srcOrd="10" destOrd="0" presId="urn:microsoft.com/office/officeart/2005/8/layout/lProcess1"/>
    <dgm:cxn modelId="{4656ECB3-36A7-4F7F-A5A8-E4858274DE07}" type="presParOf" srcId="{2C525C82-214C-4C66-B6EB-E977686C689F}" destId="{9AFFE0AF-2602-42CE-839F-99E3FA20C94C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1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b="0" i="0" u="none" dirty="0" smtClean="0"/>
            <a:t>Что такое расселение населения?</a:t>
          </a:r>
          <a:endParaRPr lang="ru-RU" sz="2000" b="0" dirty="0">
            <a:latin typeface="+mn-lt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b="0" i="0" u="none" dirty="0" smtClean="0"/>
            <a:t>Назовите основные формы расселения.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населенный пункт называют городом в России?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b="0" i="0" u="none" dirty="0" smtClean="0"/>
            <a:t>Что такое агломерация?</a:t>
          </a:r>
          <a:endParaRPr lang="ru-RU" sz="2000" dirty="0"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b="0" i="0" u="none" dirty="0" smtClean="0"/>
            <a:t>Где, в основном, размещены города России?</a:t>
          </a:r>
          <a:endParaRPr lang="ru-RU" sz="2000" dirty="0">
            <a:latin typeface="Calibri" pitchFamily="34" charset="0"/>
          </a:endParaRPr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9F861-A78A-42C8-8D7A-2F4D23ACD783}" type="presOf" srcId="{D8BFBA29-B088-44FA-950E-62C2AA6908A0}" destId="{C605894D-58C8-4B71-81C7-0285464715B0}" srcOrd="0" destOrd="0" presId="urn:microsoft.com/office/officeart/2005/8/layout/vList4#1"/>
    <dgm:cxn modelId="{4368B0EC-6C95-4E3F-80C1-06CE7625AE49}" type="presOf" srcId="{FA91706E-6DAD-447A-B9F5-ABCB3FEC4E6E}" destId="{9AD3739C-E684-4E5A-B8C5-06F744EF37AF}" srcOrd="0" destOrd="0" presId="urn:microsoft.com/office/officeart/2005/8/layout/vList4#1"/>
    <dgm:cxn modelId="{74C0BCA9-3C03-4F9E-81D8-E2C41D908263}" type="presOf" srcId="{260BD62E-9DB2-4A3C-9914-698AA39A5D20}" destId="{041FF414-E895-4D28-80EC-0121E96B2848}" srcOrd="0" destOrd="0" presId="urn:microsoft.com/office/officeart/2005/8/layout/vList4#1"/>
    <dgm:cxn modelId="{AED079D0-942D-446C-BC75-C2EBB71AC7DA}" type="presOf" srcId="{841B1CDE-BE7A-4FC6-8B4E-87AF664C2950}" destId="{81548537-C8B1-47C5-A374-D7AC52A87389}" srcOrd="1" destOrd="0" presId="urn:microsoft.com/office/officeart/2005/8/layout/vList4#1"/>
    <dgm:cxn modelId="{0E201881-F6E4-451F-B825-994F48F2B680}" type="presOf" srcId="{2D9A3637-4383-4DCB-8455-758E47F13174}" destId="{2EA51ABF-F483-400C-BD7C-E055DE61BC21}" srcOrd="1" destOrd="0" presId="urn:microsoft.com/office/officeart/2005/8/layout/vList4#1"/>
    <dgm:cxn modelId="{F01835D6-4CC1-4E44-AA45-D20766A92792}" type="presOf" srcId="{D8BFBA29-B088-44FA-950E-62C2AA6908A0}" destId="{90800159-7E0B-4F2F-BFB9-AEC15BEF8AE9}" srcOrd="1" destOrd="0" presId="urn:microsoft.com/office/officeart/2005/8/layout/vList4#1"/>
    <dgm:cxn modelId="{D7EBCF5E-7A2D-4C40-9C77-EA175BA092A5}" type="presOf" srcId="{FA91706E-6DAD-447A-B9F5-ABCB3FEC4E6E}" destId="{322F086F-ED76-4D4F-8BD9-7F53620EB69C}" srcOrd="1" destOrd="0" presId="urn:microsoft.com/office/officeart/2005/8/layout/vList4#1"/>
    <dgm:cxn modelId="{8E0C7ACC-7C73-43B8-83F9-6BF82D87DE9A}" type="presOf" srcId="{6EDC0FCF-F790-4018-B151-073247478D80}" destId="{5221152E-7636-4F40-9B4C-D48E6AEB8172}" srcOrd="0" destOrd="0" presId="urn:microsoft.com/office/officeart/2005/8/layout/vList4#1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43EA5AF3-3E78-4FF5-8A72-D9A4349CC7E5}" type="presOf" srcId="{841B1CDE-BE7A-4FC6-8B4E-87AF664C2950}" destId="{50FCB7F6-1B0A-4103-BB40-C95E1BB72E93}" srcOrd="0" destOrd="0" presId="urn:microsoft.com/office/officeart/2005/8/layout/vList4#1"/>
    <dgm:cxn modelId="{BD06EC90-0350-429D-A26D-FDE79A45E7F4}" type="presOf" srcId="{2D9A3637-4383-4DCB-8455-758E47F13174}" destId="{A7387762-D443-4F7F-ADA9-BD6B8E7D1C78}" srcOrd="0" destOrd="0" presId="urn:microsoft.com/office/officeart/2005/8/layout/vList4#1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75CB4BE7-8D30-4BFA-A784-7F83AD7A27A8}" type="presOf" srcId="{6EDC0FCF-F790-4018-B151-073247478D80}" destId="{7BDC6BAB-2692-43B4-A668-15663F9B9442}" srcOrd="1" destOrd="0" presId="urn:microsoft.com/office/officeart/2005/8/layout/vList4#1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4DFDECAD-08F6-49CD-B054-41867E55593E}" type="presParOf" srcId="{041FF414-E895-4D28-80EC-0121E96B2848}" destId="{88EA4673-6FF2-4E4E-923C-E2D5920818C9}" srcOrd="0" destOrd="0" presId="urn:microsoft.com/office/officeart/2005/8/layout/vList4#1"/>
    <dgm:cxn modelId="{7E01FA2C-ACE5-44D2-ABC7-EB16CAF218F1}" type="presParOf" srcId="{88EA4673-6FF2-4E4E-923C-E2D5920818C9}" destId="{C605894D-58C8-4B71-81C7-0285464715B0}" srcOrd="0" destOrd="0" presId="urn:microsoft.com/office/officeart/2005/8/layout/vList4#1"/>
    <dgm:cxn modelId="{78B9C765-5D87-43C4-ABA1-030841D66F3C}" type="presParOf" srcId="{88EA4673-6FF2-4E4E-923C-E2D5920818C9}" destId="{8C040E69-477B-4CE1-BA05-06E572B80A5C}" srcOrd="1" destOrd="0" presId="urn:microsoft.com/office/officeart/2005/8/layout/vList4#1"/>
    <dgm:cxn modelId="{063BEE5B-CDCD-41BD-92D2-C60EC070D6EF}" type="presParOf" srcId="{88EA4673-6FF2-4E4E-923C-E2D5920818C9}" destId="{90800159-7E0B-4F2F-BFB9-AEC15BEF8AE9}" srcOrd="2" destOrd="0" presId="urn:microsoft.com/office/officeart/2005/8/layout/vList4#1"/>
    <dgm:cxn modelId="{17E75753-9AC4-4BA4-AE9D-19B193D72437}" type="presParOf" srcId="{041FF414-E895-4D28-80EC-0121E96B2848}" destId="{1F9B4803-E294-472A-98BA-FF6DF947A8DD}" srcOrd="1" destOrd="0" presId="urn:microsoft.com/office/officeart/2005/8/layout/vList4#1"/>
    <dgm:cxn modelId="{885EC6BB-903F-410E-B85C-47D1300EA023}" type="presParOf" srcId="{041FF414-E895-4D28-80EC-0121E96B2848}" destId="{A5D16C5D-1546-43AF-AF27-32EB9E9C7A5F}" srcOrd="2" destOrd="0" presId="urn:microsoft.com/office/officeart/2005/8/layout/vList4#1"/>
    <dgm:cxn modelId="{F4C96260-6A37-48F9-B9EA-F1204220F421}" type="presParOf" srcId="{A5D16C5D-1546-43AF-AF27-32EB9E9C7A5F}" destId="{50FCB7F6-1B0A-4103-BB40-C95E1BB72E93}" srcOrd="0" destOrd="0" presId="urn:microsoft.com/office/officeart/2005/8/layout/vList4#1"/>
    <dgm:cxn modelId="{D167C05B-317B-4B09-9F52-21C1E40C7EA6}" type="presParOf" srcId="{A5D16C5D-1546-43AF-AF27-32EB9E9C7A5F}" destId="{332850EF-B194-4A66-B8F6-4BDA3F61167E}" srcOrd="1" destOrd="0" presId="urn:microsoft.com/office/officeart/2005/8/layout/vList4#1"/>
    <dgm:cxn modelId="{CDA16BFE-7708-41C9-9824-D02DC9D3F591}" type="presParOf" srcId="{A5D16C5D-1546-43AF-AF27-32EB9E9C7A5F}" destId="{81548537-C8B1-47C5-A374-D7AC52A87389}" srcOrd="2" destOrd="0" presId="urn:microsoft.com/office/officeart/2005/8/layout/vList4#1"/>
    <dgm:cxn modelId="{057464E7-DEE5-445E-80DC-DDC7DF4EE34C}" type="presParOf" srcId="{041FF414-E895-4D28-80EC-0121E96B2848}" destId="{2B7B4FC2-B474-44B1-A0CB-5B61855FD3E4}" srcOrd="3" destOrd="0" presId="urn:microsoft.com/office/officeart/2005/8/layout/vList4#1"/>
    <dgm:cxn modelId="{7175DD24-5B1C-491B-939F-6FED25BD89AF}" type="presParOf" srcId="{041FF414-E895-4D28-80EC-0121E96B2848}" destId="{F8FBA490-D578-411B-BA99-6623CFA12442}" srcOrd="4" destOrd="0" presId="urn:microsoft.com/office/officeart/2005/8/layout/vList4#1"/>
    <dgm:cxn modelId="{B0BA7FB3-BB95-480C-8071-FB7F7A50CBB2}" type="presParOf" srcId="{F8FBA490-D578-411B-BA99-6623CFA12442}" destId="{5221152E-7636-4F40-9B4C-D48E6AEB8172}" srcOrd="0" destOrd="0" presId="urn:microsoft.com/office/officeart/2005/8/layout/vList4#1"/>
    <dgm:cxn modelId="{4ACA57A3-D9A2-4560-A81F-61E5DAB80B55}" type="presParOf" srcId="{F8FBA490-D578-411B-BA99-6623CFA12442}" destId="{71A3B348-37A0-4BD0-9C69-7BF3F50F118D}" srcOrd="1" destOrd="0" presId="urn:microsoft.com/office/officeart/2005/8/layout/vList4#1"/>
    <dgm:cxn modelId="{F25A80DD-89FC-4813-B47D-A2700714A2A6}" type="presParOf" srcId="{F8FBA490-D578-411B-BA99-6623CFA12442}" destId="{7BDC6BAB-2692-43B4-A668-15663F9B9442}" srcOrd="2" destOrd="0" presId="urn:microsoft.com/office/officeart/2005/8/layout/vList4#1"/>
    <dgm:cxn modelId="{64ED4F53-83FC-4F26-B52C-CDE62D622D5E}" type="presParOf" srcId="{041FF414-E895-4D28-80EC-0121E96B2848}" destId="{C49B41FE-7CF2-46A9-9749-5C428053BD04}" srcOrd="5" destOrd="0" presId="urn:microsoft.com/office/officeart/2005/8/layout/vList4#1"/>
    <dgm:cxn modelId="{B69BFED5-ED32-4968-9903-081AC1A4A49C}" type="presParOf" srcId="{041FF414-E895-4D28-80EC-0121E96B2848}" destId="{D97A1B4E-8C3B-4840-BD63-FE4E6975A6FF}" srcOrd="6" destOrd="0" presId="urn:microsoft.com/office/officeart/2005/8/layout/vList4#1"/>
    <dgm:cxn modelId="{53D4C26E-9A18-4103-A62C-85D6B0A7BFA6}" type="presParOf" srcId="{D97A1B4E-8C3B-4840-BD63-FE4E6975A6FF}" destId="{9AD3739C-E684-4E5A-B8C5-06F744EF37AF}" srcOrd="0" destOrd="0" presId="urn:microsoft.com/office/officeart/2005/8/layout/vList4#1"/>
    <dgm:cxn modelId="{4B40A50D-CA6A-4C9F-AC71-1376C18B97D0}" type="presParOf" srcId="{D97A1B4E-8C3B-4840-BD63-FE4E6975A6FF}" destId="{66AD4016-927A-4E28-95C5-79A4C3AA64F8}" srcOrd="1" destOrd="0" presId="urn:microsoft.com/office/officeart/2005/8/layout/vList4#1"/>
    <dgm:cxn modelId="{2D436B1B-84CA-4A35-B670-524536E98DB8}" type="presParOf" srcId="{D97A1B4E-8C3B-4840-BD63-FE4E6975A6FF}" destId="{322F086F-ED76-4D4F-8BD9-7F53620EB69C}" srcOrd="2" destOrd="0" presId="urn:microsoft.com/office/officeart/2005/8/layout/vList4#1"/>
    <dgm:cxn modelId="{BDCCBAC0-931A-478D-9185-D68D06613BB0}" type="presParOf" srcId="{041FF414-E895-4D28-80EC-0121E96B2848}" destId="{A17B7A33-7D99-4539-B7CF-B954A60B50ED}" srcOrd="7" destOrd="0" presId="urn:microsoft.com/office/officeart/2005/8/layout/vList4#1"/>
    <dgm:cxn modelId="{EF6BF5E7-DBA9-4ECD-81E1-B44A44934B4F}" type="presParOf" srcId="{041FF414-E895-4D28-80EC-0121E96B2848}" destId="{4506880F-EC27-44D0-959A-3BC5D9B1202E}" srcOrd="8" destOrd="0" presId="urn:microsoft.com/office/officeart/2005/8/layout/vList4#1"/>
    <dgm:cxn modelId="{252C821E-2120-4E4B-9ECE-113BF1036711}" type="presParOf" srcId="{4506880F-EC27-44D0-959A-3BC5D9B1202E}" destId="{A7387762-D443-4F7F-ADA9-BD6B8E7D1C78}" srcOrd="0" destOrd="0" presId="urn:microsoft.com/office/officeart/2005/8/layout/vList4#1"/>
    <dgm:cxn modelId="{35ADC91F-AA99-4590-96FC-90AB0DA5D92B}" type="presParOf" srcId="{4506880F-EC27-44D0-959A-3BC5D9B1202E}" destId="{33C8CAD1-86E2-4850-81A7-D5B88BF66540}" srcOrd="1" destOrd="0" presId="urn:microsoft.com/office/officeart/2005/8/layout/vList4#1"/>
    <dgm:cxn modelId="{56B06E59-89F8-4CC9-987C-C11700CAF48E}" type="presParOf" srcId="{4506880F-EC27-44D0-959A-3BC5D9B1202E}" destId="{2EA51ABF-F483-400C-BD7C-E055DE61BC21}" srcOrd="2" destOrd="0" presId="urn:microsoft.com/office/officeart/2005/8/layout/vList4#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FD5700-F83B-409E-93E4-4862C8569568}" type="doc">
      <dgm:prSet loTypeId="urn:microsoft.com/office/officeart/2008/layout/BendingPictureBlocks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B279B735-3B18-4A9C-913A-DCF055D8A4A2}">
      <dgm:prSet phldrT="[Текст]" custT="1"/>
      <dgm:spPr/>
      <dgm:t>
        <a:bodyPr/>
        <a:lstStyle/>
        <a:p>
          <a:r>
            <a:rPr lang="ru-RU" sz="2000" dirty="0" smtClean="0"/>
            <a:t>1</a:t>
          </a:r>
          <a:endParaRPr lang="ru-RU" sz="2000" dirty="0"/>
        </a:p>
      </dgm:t>
    </dgm:pt>
    <dgm:pt modelId="{22FDBBEE-B887-4D9A-AAC5-CA0F0BA4BCEF}" type="parTrans" cxnId="{CEBFF4B6-5F6F-46D7-B121-76D6C3BDF891}">
      <dgm:prSet/>
      <dgm:spPr/>
      <dgm:t>
        <a:bodyPr/>
        <a:lstStyle/>
        <a:p>
          <a:endParaRPr lang="ru-RU" sz="2000"/>
        </a:p>
      </dgm:t>
    </dgm:pt>
    <dgm:pt modelId="{BCD85AF6-B044-4F1A-A80D-A60D9B9691A7}" type="sibTrans" cxnId="{CEBFF4B6-5F6F-46D7-B121-76D6C3BDF891}">
      <dgm:prSet/>
      <dgm:spPr/>
      <dgm:t>
        <a:bodyPr/>
        <a:lstStyle/>
        <a:p>
          <a:endParaRPr lang="ru-RU" sz="2000"/>
        </a:p>
      </dgm:t>
    </dgm:pt>
    <dgm:pt modelId="{16FF22DB-066C-4056-B421-BD4C8F4E0EEF}">
      <dgm:prSet phldrT="[Текст]" custT="1"/>
      <dgm:spPr/>
      <dgm:t>
        <a:bodyPr/>
        <a:lstStyle/>
        <a:p>
          <a:r>
            <a:rPr lang="ru-RU" sz="2000" dirty="0" smtClean="0"/>
            <a:t>2</a:t>
          </a:r>
          <a:endParaRPr lang="ru-RU" sz="2000" dirty="0"/>
        </a:p>
      </dgm:t>
    </dgm:pt>
    <dgm:pt modelId="{B5AEB0D3-AE45-44D4-A11C-914A1658336A}" type="parTrans" cxnId="{05A2CB52-E522-43C1-9421-485863D3954F}">
      <dgm:prSet/>
      <dgm:spPr/>
      <dgm:t>
        <a:bodyPr/>
        <a:lstStyle/>
        <a:p>
          <a:endParaRPr lang="ru-RU" sz="2000"/>
        </a:p>
      </dgm:t>
    </dgm:pt>
    <dgm:pt modelId="{E248EE5A-5BDF-4206-960A-C19BAB31C49D}" type="sibTrans" cxnId="{05A2CB52-E522-43C1-9421-485863D3954F}">
      <dgm:prSet/>
      <dgm:spPr/>
      <dgm:t>
        <a:bodyPr/>
        <a:lstStyle/>
        <a:p>
          <a:endParaRPr lang="ru-RU" sz="2000"/>
        </a:p>
      </dgm:t>
    </dgm:pt>
    <dgm:pt modelId="{6F1FA983-0F20-4EA7-B2AF-4C29FB5C7D29}">
      <dgm:prSet phldrT="[Текст]" custT="1"/>
      <dgm:spPr/>
      <dgm:t>
        <a:bodyPr/>
        <a:lstStyle/>
        <a:p>
          <a:r>
            <a:rPr lang="ru-RU" sz="2000" dirty="0" smtClean="0"/>
            <a:t>3</a:t>
          </a:r>
          <a:endParaRPr lang="ru-RU" sz="2000" dirty="0"/>
        </a:p>
      </dgm:t>
    </dgm:pt>
    <dgm:pt modelId="{C69F545E-6C18-4BFC-92DA-5C04F525349D}" type="parTrans" cxnId="{E331B9EB-770C-42C0-B1DB-3728ADC76336}">
      <dgm:prSet/>
      <dgm:spPr/>
      <dgm:t>
        <a:bodyPr/>
        <a:lstStyle/>
        <a:p>
          <a:endParaRPr lang="ru-RU" sz="2000"/>
        </a:p>
      </dgm:t>
    </dgm:pt>
    <dgm:pt modelId="{C09DDF1D-238C-4BF2-A4F5-D19FCA9CB26A}" type="sibTrans" cxnId="{E331B9EB-770C-42C0-B1DB-3728ADC76336}">
      <dgm:prSet/>
      <dgm:spPr/>
      <dgm:t>
        <a:bodyPr/>
        <a:lstStyle/>
        <a:p>
          <a:endParaRPr lang="ru-RU" sz="2000"/>
        </a:p>
      </dgm:t>
    </dgm:pt>
    <dgm:pt modelId="{F582D097-6FFB-49D7-8B42-6D0676D34F23}">
      <dgm:prSet custT="1"/>
      <dgm:spPr/>
      <dgm:t>
        <a:bodyPr/>
        <a:lstStyle/>
        <a:p>
          <a:r>
            <a:rPr lang="ru-RU" sz="2000" dirty="0" smtClean="0"/>
            <a:t>4</a:t>
          </a:r>
          <a:endParaRPr lang="ru-RU" sz="2000" dirty="0"/>
        </a:p>
      </dgm:t>
    </dgm:pt>
    <dgm:pt modelId="{0F42F1EE-B733-4168-AE54-F980F5350B4D}" type="parTrans" cxnId="{9EAE25EC-CA3D-44DF-9A96-56E9ED42DF43}">
      <dgm:prSet/>
      <dgm:spPr/>
      <dgm:t>
        <a:bodyPr/>
        <a:lstStyle/>
        <a:p>
          <a:endParaRPr lang="ru-RU" sz="2000"/>
        </a:p>
      </dgm:t>
    </dgm:pt>
    <dgm:pt modelId="{7016D59B-CEFA-485C-AD80-085CBFD1D09A}" type="sibTrans" cxnId="{9EAE25EC-CA3D-44DF-9A96-56E9ED42DF43}">
      <dgm:prSet/>
      <dgm:spPr/>
      <dgm:t>
        <a:bodyPr/>
        <a:lstStyle/>
        <a:p>
          <a:endParaRPr lang="ru-RU" sz="2000"/>
        </a:p>
      </dgm:t>
    </dgm:pt>
    <dgm:pt modelId="{3EA8DF79-FAEA-4B4B-9499-40AA8F4941F5}">
      <dgm:prSet custT="1"/>
      <dgm:spPr/>
      <dgm:t>
        <a:bodyPr/>
        <a:lstStyle/>
        <a:p>
          <a:r>
            <a:rPr lang="ru-RU" sz="2000" dirty="0" smtClean="0"/>
            <a:t>5</a:t>
          </a:r>
          <a:endParaRPr lang="ru-RU" sz="2000" dirty="0"/>
        </a:p>
      </dgm:t>
    </dgm:pt>
    <dgm:pt modelId="{4D0656A3-BF8E-43DD-B845-5FB225B38274}" type="parTrans" cxnId="{DBD10D35-BFCC-4FA9-821B-6B7A46F0B3FD}">
      <dgm:prSet/>
      <dgm:spPr/>
      <dgm:t>
        <a:bodyPr/>
        <a:lstStyle/>
        <a:p>
          <a:endParaRPr lang="ru-RU" sz="2000"/>
        </a:p>
      </dgm:t>
    </dgm:pt>
    <dgm:pt modelId="{0CCA38AE-101D-41F6-9B59-907809CDB41B}" type="sibTrans" cxnId="{DBD10D35-BFCC-4FA9-821B-6B7A46F0B3FD}">
      <dgm:prSet/>
      <dgm:spPr/>
      <dgm:t>
        <a:bodyPr/>
        <a:lstStyle/>
        <a:p>
          <a:endParaRPr lang="ru-RU" sz="2000"/>
        </a:p>
      </dgm:t>
    </dgm:pt>
    <dgm:pt modelId="{86B511FC-9A53-4509-9EE3-B564284DA107}" type="pres">
      <dgm:prSet presAssocID="{F9FD5700-F83B-409E-93E4-4862C856956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E00FFA7-DBB4-4B0A-8EEC-85EA11FC3C5D}" type="pres">
      <dgm:prSet presAssocID="{B279B735-3B18-4A9C-913A-DCF055D8A4A2}" presName="composite" presStyleCnt="0"/>
      <dgm:spPr/>
    </dgm:pt>
    <dgm:pt modelId="{57428B7F-17B6-4E6E-AA33-0A4D0C136FE9}" type="pres">
      <dgm:prSet presAssocID="{B279B735-3B18-4A9C-913A-DCF055D8A4A2}" presName="rect1" presStyleLbl="bgImgPlace1" presStyleIdx="0" presStyleCnt="5" custScaleY="15012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6928399-4911-465D-AAD8-180567F1E41C}" type="pres">
      <dgm:prSet presAssocID="{B279B735-3B18-4A9C-913A-DCF055D8A4A2}" presName="rect2" presStyleLbl="node1" presStyleIdx="0" presStyleCnt="5" custScaleX="48460" custScaleY="46106" custLinFactX="100000" custLinFactNeighborX="127048" custLinFactNeighborY="5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DE305-11F8-49C0-B90C-CF52E145DFBC}" type="pres">
      <dgm:prSet presAssocID="{BCD85AF6-B044-4F1A-A80D-A60D9B9691A7}" presName="sibTrans" presStyleCnt="0"/>
      <dgm:spPr/>
    </dgm:pt>
    <dgm:pt modelId="{5366CDDB-B994-4333-920A-A5B48A6C0392}" type="pres">
      <dgm:prSet presAssocID="{16FF22DB-066C-4056-B421-BD4C8F4E0EEF}" presName="composite" presStyleCnt="0"/>
      <dgm:spPr/>
    </dgm:pt>
    <dgm:pt modelId="{C85C8EF2-67CC-4E0C-87E3-30A27AA3EB09}" type="pres">
      <dgm:prSet presAssocID="{16FF22DB-066C-4056-B421-BD4C8F4E0EEF}" presName="rect1" presStyleLbl="bgImgPlace1" presStyleIdx="1" presStyleCnt="5" custScaleY="15012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EE553ED-A9D0-4D01-B2E2-815268442BA2}" type="pres">
      <dgm:prSet presAssocID="{16FF22DB-066C-4056-B421-BD4C8F4E0EEF}" presName="rect2" presStyleLbl="node1" presStyleIdx="1" presStyleCnt="5" custScaleX="48460" custScaleY="46106" custLinFactX="100000" custLinFactNeighborX="127048" custLinFactNeighborY="5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E2932-4293-479B-9DEF-12DE45080BEF}" type="pres">
      <dgm:prSet presAssocID="{E248EE5A-5BDF-4206-960A-C19BAB31C49D}" presName="sibTrans" presStyleCnt="0"/>
      <dgm:spPr/>
    </dgm:pt>
    <dgm:pt modelId="{1A7A58DB-50A0-4AFA-97D1-885FAA4A8ECE}" type="pres">
      <dgm:prSet presAssocID="{6F1FA983-0F20-4EA7-B2AF-4C29FB5C7D29}" presName="composite" presStyleCnt="0"/>
      <dgm:spPr/>
    </dgm:pt>
    <dgm:pt modelId="{F37DA768-8C11-421C-8800-116F7065F0F4}" type="pres">
      <dgm:prSet presAssocID="{6F1FA983-0F20-4EA7-B2AF-4C29FB5C7D29}" presName="rect1" presStyleLbl="bgImgPlace1" presStyleIdx="2" presStyleCnt="5" custScaleY="150128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D6041AE-FF01-4853-BC78-26A552F946A7}" type="pres">
      <dgm:prSet presAssocID="{6F1FA983-0F20-4EA7-B2AF-4C29FB5C7D29}" presName="rect2" presStyleLbl="node1" presStyleIdx="2" presStyleCnt="5" custScaleX="48460" custScaleY="46106" custLinFactX="100000" custLinFactNeighborX="127048" custLinFactNeighborY="5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9D567-BB71-4B03-969B-75D4721F696C}" type="pres">
      <dgm:prSet presAssocID="{C09DDF1D-238C-4BF2-A4F5-D19FCA9CB26A}" presName="sibTrans" presStyleCnt="0"/>
      <dgm:spPr/>
    </dgm:pt>
    <dgm:pt modelId="{142A4FDF-2D42-440D-964E-1211E447E57C}" type="pres">
      <dgm:prSet presAssocID="{F582D097-6FFB-49D7-8B42-6D0676D34F23}" presName="composite" presStyleCnt="0"/>
      <dgm:spPr/>
    </dgm:pt>
    <dgm:pt modelId="{2747A6BD-76E8-47D3-BA6D-3ABBEBA07C8B}" type="pres">
      <dgm:prSet presAssocID="{F582D097-6FFB-49D7-8B42-6D0676D34F23}" presName="rect1" presStyleLbl="bgImgPlace1" presStyleIdx="3" presStyleCnt="5" custScaleY="150128" custLinFactNeighborX="-67562" custLinFactNeighborY="-34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AE1AF31-DF1A-44BB-BBE8-D557A63D64D7}" type="pres">
      <dgm:prSet presAssocID="{F582D097-6FFB-49D7-8B42-6D0676D34F23}" presName="rect2" presStyleLbl="node1" presStyleIdx="3" presStyleCnt="5" custScaleX="48460" custScaleY="46106" custLinFactX="2387" custLinFactNeighborX="100000" custLinFactNeighborY="5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69D3F-8D0B-4856-881B-C282A3B59B6A}" type="pres">
      <dgm:prSet presAssocID="{7016D59B-CEFA-485C-AD80-085CBFD1D09A}" presName="sibTrans" presStyleCnt="0"/>
      <dgm:spPr/>
    </dgm:pt>
    <dgm:pt modelId="{DF9327B8-BA06-4F23-BF86-68DC63B102CE}" type="pres">
      <dgm:prSet presAssocID="{3EA8DF79-FAEA-4B4B-9499-40AA8F4941F5}" presName="composite" presStyleCnt="0"/>
      <dgm:spPr/>
    </dgm:pt>
    <dgm:pt modelId="{3DCD9046-3301-40AD-999F-16E0EB6CCEF5}" type="pres">
      <dgm:prSet presAssocID="{3EA8DF79-FAEA-4B4B-9499-40AA8F4941F5}" presName="rect1" presStyleLbl="bgImgPlace1" presStyleIdx="4" presStyleCnt="5" custScaleY="150128" custLinFactNeighborX="-67562" custLinFactNeighborY="-34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09C5B16-5AC3-4E5C-8798-1B064EE84427}" type="pres">
      <dgm:prSet presAssocID="{3EA8DF79-FAEA-4B4B-9499-40AA8F4941F5}" presName="rect2" presStyleLbl="node1" presStyleIdx="4" presStyleCnt="5" custScaleX="48460" custScaleY="46106" custLinFactX="2387" custLinFactNeighborX="100000" custLinFactNeighborY="5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3627-AD35-4FCD-A018-E0E63B367EA4}" type="presOf" srcId="{B279B735-3B18-4A9C-913A-DCF055D8A4A2}" destId="{26928399-4911-465D-AAD8-180567F1E41C}" srcOrd="0" destOrd="0" presId="urn:microsoft.com/office/officeart/2008/layout/BendingPictureBlocks"/>
    <dgm:cxn modelId="{E727108F-6722-4154-A610-D0DCD6622B18}" type="presOf" srcId="{F9FD5700-F83B-409E-93E4-4862C8569568}" destId="{86B511FC-9A53-4509-9EE3-B564284DA107}" srcOrd="0" destOrd="0" presId="urn:microsoft.com/office/officeart/2008/layout/BendingPictureBlocks"/>
    <dgm:cxn modelId="{0672E26A-9FF1-4E42-A6EA-689A3D959905}" type="presOf" srcId="{3EA8DF79-FAEA-4B4B-9499-40AA8F4941F5}" destId="{009C5B16-5AC3-4E5C-8798-1B064EE84427}" srcOrd="0" destOrd="0" presId="urn:microsoft.com/office/officeart/2008/layout/BendingPictureBlocks"/>
    <dgm:cxn modelId="{01914A70-6326-4268-8C4B-20BEABA849A4}" type="presOf" srcId="{6F1FA983-0F20-4EA7-B2AF-4C29FB5C7D29}" destId="{7D6041AE-FF01-4853-BC78-26A552F946A7}" srcOrd="0" destOrd="0" presId="urn:microsoft.com/office/officeart/2008/layout/BendingPictureBlocks"/>
    <dgm:cxn modelId="{CEBFF4B6-5F6F-46D7-B121-76D6C3BDF891}" srcId="{F9FD5700-F83B-409E-93E4-4862C8569568}" destId="{B279B735-3B18-4A9C-913A-DCF055D8A4A2}" srcOrd="0" destOrd="0" parTransId="{22FDBBEE-B887-4D9A-AAC5-CA0F0BA4BCEF}" sibTransId="{BCD85AF6-B044-4F1A-A80D-A60D9B9691A7}"/>
    <dgm:cxn modelId="{E331B9EB-770C-42C0-B1DB-3728ADC76336}" srcId="{F9FD5700-F83B-409E-93E4-4862C8569568}" destId="{6F1FA983-0F20-4EA7-B2AF-4C29FB5C7D29}" srcOrd="2" destOrd="0" parTransId="{C69F545E-6C18-4BFC-92DA-5C04F525349D}" sibTransId="{C09DDF1D-238C-4BF2-A4F5-D19FCA9CB26A}"/>
    <dgm:cxn modelId="{60AA463F-111F-40F7-9C34-0C8721B206B7}" type="presOf" srcId="{16FF22DB-066C-4056-B421-BD4C8F4E0EEF}" destId="{BEE553ED-A9D0-4D01-B2E2-815268442BA2}" srcOrd="0" destOrd="0" presId="urn:microsoft.com/office/officeart/2008/layout/BendingPictureBlocks"/>
    <dgm:cxn modelId="{CED9C5A4-40C0-41EE-BF94-EF1D7B0824D0}" type="presOf" srcId="{F582D097-6FFB-49D7-8B42-6D0676D34F23}" destId="{DAE1AF31-DF1A-44BB-BBE8-D557A63D64D7}" srcOrd="0" destOrd="0" presId="urn:microsoft.com/office/officeart/2008/layout/BendingPictureBlocks"/>
    <dgm:cxn modelId="{9EAE25EC-CA3D-44DF-9A96-56E9ED42DF43}" srcId="{F9FD5700-F83B-409E-93E4-4862C8569568}" destId="{F582D097-6FFB-49D7-8B42-6D0676D34F23}" srcOrd="3" destOrd="0" parTransId="{0F42F1EE-B733-4168-AE54-F980F5350B4D}" sibTransId="{7016D59B-CEFA-485C-AD80-085CBFD1D09A}"/>
    <dgm:cxn modelId="{05A2CB52-E522-43C1-9421-485863D3954F}" srcId="{F9FD5700-F83B-409E-93E4-4862C8569568}" destId="{16FF22DB-066C-4056-B421-BD4C8F4E0EEF}" srcOrd="1" destOrd="0" parTransId="{B5AEB0D3-AE45-44D4-A11C-914A1658336A}" sibTransId="{E248EE5A-5BDF-4206-960A-C19BAB31C49D}"/>
    <dgm:cxn modelId="{DBD10D35-BFCC-4FA9-821B-6B7A46F0B3FD}" srcId="{F9FD5700-F83B-409E-93E4-4862C8569568}" destId="{3EA8DF79-FAEA-4B4B-9499-40AA8F4941F5}" srcOrd="4" destOrd="0" parTransId="{4D0656A3-BF8E-43DD-B845-5FB225B38274}" sibTransId="{0CCA38AE-101D-41F6-9B59-907809CDB41B}"/>
    <dgm:cxn modelId="{EA302416-CDA3-4883-85A8-48F2157362A6}" type="presParOf" srcId="{86B511FC-9A53-4509-9EE3-B564284DA107}" destId="{1E00FFA7-DBB4-4B0A-8EEC-85EA11FC3C5D}" srcOrd="0" destOrd="0" presId="urn:microsoft.com/office/officeart/2008/layout/BendingPictureBlocks"/>
    <dgm:cxn modelId="{53433D9B-F296-4624-9FDF-63CC18E61E77}" type="presParOf" srcId="{1E00FFA7-DBB4-4B0A-8EEC-85EA11FC3C5D}" destId="{57428B7F-17B6-4E6E-AA33-0A4D0C136FE9}" srcOrd="0" destOrd="0" presId="urn:microsoft.com/office/officeart/2008/layout/BendingPictureBlocks"/>
    <dgm:cxn modelId="{FE755F92-F0A8-4C5D-91A2-5D07A479BB1C}" type="presParOf" srcId="{1E00FFA7-DBB4-4B0A-8EEC-85EA11FC3C5D}" destId="{26928399-4911-465D-AAD8-180567F1E41C}" srcOrd="1" destOrd="0" presId="urn:microsoft.com/office/officeart/2008/layout/BendingPictureBlocks"/>
    <dgm:cxn modelId="{916E8554-278D-406D-A5E6-ED40DB297D6E}" type="presParOf" srcId="{86B511FC-9A53-4509-9EE3-B564284DA107}" destId="{067DE305-11F8-49C0-B90C-CF52E145DFBC}" srcOrd="1" destOrd="0" presId="urn:microsoft.com/office/officeart/2008/layout/BendingPictureBlocks"/>
    <dgm:cxn modelId="{349BCFF0-81A4-4D49-A9F2-1D6241653AE0}" type="presParOf" srcId="{86B511FC-9A53-4509-9EE3-B564284DA107}" destId="{5366CDDB-B994-4333-920A-A5B48A6C0392}" srcOrd="2" destOrd="0" presId="urn:microsoft.com/office/officeart/2008/layout/BendingPictureBlocks"/>
    <dgm:cxn modelId="{2ECA5578-975B-443B-A4E5-80A3339B1180}" type="presParOf" srcId="{5366CDDB-B994-4333-920A-A5B48A6C0392}" destId="{C85C8EF2-67CC-4E0C-87E3-30A27AA3EB09}" srcOrd="0" destOrd="0" presId="urn:microsoft.com/office/officeart/2008/layout/BendingPictureBlocks"/>
    <dgm:cxn modelId="{831A683E-9924-4F42-B48E-2557197F7904}" type="presParOf" srcId="{5366CDDB-B994-4333-920A-A5B48A6C0392}" destId="{BEE553ED-A9D0-4D01-B2E2-815268442BA2}" srcOrd="1" destOrd="0" presId="urn:microsoft.com/office/officeart/2008/layout/BendingPictureBlocks"/>
    <dgm:cxn modelId="{83EEFD9A-29A0-40A8-ACF6-6A805B125202}" type="presParOf" srcId="{86B511FC-9A53-4509-9EE3-B564284DA107}" destId="{CF2E2932-4293-479B-9DEF-12DE45080BEF}" srcOrd="3" destOrd="0" presId="urn:microsoft.com/office/officeart/2008/layout/BendingPictureBlocks"/>
    <dgm:cxn modelId="{AA7E252D-65FE-43FF-A9E4-B0F253BDEB01}" type="presParOf" srcId="{86B511FC-9A53-4509-9EE3-B564284DA107}" destId="{1A7A58DB-50A0-4AFA-97D1-885FAA4A8ECE}" srcOrd="4" destOrd="0" presId="urn:microsoft.com/office/officeart/2008/layout/BendingPictureBlocks"/>
    <dgm:cxn modelId="{BDD602B0-1FE5-4CEF-B7C6-D6E31F2986B6}" type="presParOf" srcId="{1A7A58DB-50A0-4AFA-97D1-885FAA4A8ECE}" destId="{F37DA768-8C11-421C-8800-116F7065F0F4}" srcOrd="0" destOrd="0" presId="urn:microsoft.com/office/officeart/2008/layout/BendingPictureBlocks"/>
    <dgm:cxn modelId="{F6C28DC1-2F07-412E-8360-42411446FC44}" type="presParOf" srcId="{1A7A58DB-50A0-4AFA-97D1-885FAA4A8ECE}" destId="{7D6041AE-FF01-4853-BC78-26A552F946A7}" srcOrd="1" destOrd="0" presId="urn:microsoft.com/office/officeart/2008/layout/BendingPictureBlocks"/>
    <dgm:cxn modelId="{0B1E099E-C8F6-4F60-A5E6-428F4A023E4E}" type="presParOf" srcId="{86B511FC-9A53-4509-9EE3-B564284DA107}" destId="{6909D567-BB71-4B03-969B-75D4721F696C}" srcOrd="5" destOrd="0" presId="urn:microsoft.com/office/officeart/2008/layout/BendingPictureBlocks"/>
    <dgm:cxn modelId="{C680BDF7-BF36-443B-9637-35F02A61B1B5}" type="presParOf" srcId="{86B511FC-9A53-4509-9EE3-B564284DA107}" destId="{142A4FDF-2D42-440D-964E-1211E447E57C}" srcOrd="6" destOrd="0" presId="urn:microsoft.com/office/officeart/2008/layout/BendingPictureBlocks"/>
    <dgm:cxn modelId="{9DA66709-A7C6-46B6-92F4-7DFF6751691A}" type="presParOf" srcId="{142A4FDF-2D42-440D-964E-1211E447E57C}" destId="{2747A6BD-76E8-47D3-BA6D-3ABBEBA07C8B}" srcOrd="0" destOrd="0" presId="urn:microsoft.com/office/officeart/2008/layout/BendingPictureBlocks"/>
    <dgm:cxn modelId="{4ED64FFC-A6C3-495A-B290-5327B86D9AE6}" type="presParOf" srcId="{142A4FDF-2D42-440D-964E-1211E447E57C}" destId="{DAE1AF31-DF1A-44BB-BBE8-D557A63D64D7}" srcOrd="1" destOrd="0" presId="urn:microsoft.com/office/officeart/2008/layout/BendingPictureBlocks"/>
    <dgm:cxn modelId="{F285EA48-4753-4128-9D06-57F132712E80}" type="presParOf" srcId="{86B511FC-9A53-4509-9EE3-B564284DA107}" destId="{F4E69D3F-8D0B-4856-881B-C282A3B59B6A}" srcOrd="7" destOrd="0" presId="urn:microsoft.com/office/officeart/2008/layout/BendingPictureBlocks"/>
    <dgm:cxn modelId="{9714335F-F717-498B-8977-ABC87EFB7DEE}" type="presParOf" srcId="{86B511FC-9A53-4509-9EE3-B564284DA107}" destId="{DF9327B8-BA06-4F23-BF86-68DC63B102CE}" srcOrd="8" destOrd="0" presId="urn:microsoft.com/office/officeart/2008/layout/BendingPictureBlocks"/>
    <dgm:cxn modelId="{D4A5DE9C-805B-47DA-8391-83A1482C8B25}" type="presParOf" srcId="{DF9327B8-BA06-4F23-BF86-68DC63B102CE}" destId="{3DCD9046-3301-40AD-999F-16E0EB6CCEF5}" srcOrd="0" destOrd="0" presId="urn:microsoft.com/office/officeart/2008/layout/BendingPictureBlocks"/>
    <dgm:cxn modelId="{260FAAE0-E14D-40D3-93B6-AAC57CCE511D}" type="presParOf" srcId="{DF9327B8-BA06-4F23-BF86-68DC63B102CE}" destId="{009C5B16-5AC3-4E5C-8798-1B064EE8442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37F42-8DB4-4526-8666-ED28DF91E589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C78A59-6B33-4D32-ACC5-0290CF422708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111111"/>
              </a:solidFill>
            </a:rPr>
            <a:t>Формы расселения</a:t>
          </a:r>
          <a:endParaRPr lang="ru-RU" dirty="0">
            <a:solidFill>
              <a:srgbClr val="111111"/>
            </a:solidFill>
          </a:endParaRPr>
        </a:p>
      </dgm:t>
    </dgm:pt>
    <dgm:pt modelId="{6DDBB573-947E-4F9C-AB69-C94CE769F974}" type="parTrans" cxnId="{3FE454B7-E106-4E73-A487-DD19A694819D}">
      <dgm:prSet/>
      <dgm:spPr/>
      <dgm:t>
        <a:bodyPr/>
        <a:lstStyle/>
        <a:p>
          <a:endParaRPr lang="ru-RU"/>
        </a:p>
      </dgm:t>
    </dgm:pt>
    <dgm:pt modelId="{4A16DCB3-7033-4EAE-92F5-DD2FEC77837E}" type="sibTrans" cxnId="{3FE454B7-E106-4E73-A487-DD19A694819D}">
      <dgm:prSet/>
      <dgm:spPr/>
      <dgm:t>
        <a:bodyPr/>
        <a:lstStyle/>
        <a:p>
          <a:endParaRPr lang="ru-RU"/>
        </a:p>
      </dgm:t>
    </dgm:pt>
    <dgm:pt modelId="{4C6BD222-B24D-4FD2-8F72-E207DF990653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111111"/>
              </a:solidFill>
            </a:rPr>
            <a:t>Города</a:t>
          </a:r>
          <a:endParaRPr lang="ru-RU" dirty="0">
            <a:solidFill>
              <a:srgbClr val="111111"/>
            </a:solidFill>
          </a:endParaRPr>
        </a:p>
      </dgm:t>
    </dgm:pt>
    <dgm:pt modelId="{5AC9C408-D376-4DAB-8AD3-86DE5746DA0A}" type="parTrans" cxnId="{67677AA1-AF78-49AC-8A67-3DCE97973D40}">
      <dgm:prSet/>
      <dgm:spPr/>
      <dgm:t>
        <a:bodyPr/>
        <a:lstStyle/>
        <a:p>
          <a:endParaRPr lang="ru-RU"/>
        </a:p>
      </dgm:t>
    </dgm:pt>
    <dgm:pt modelId="{FDDDC214-8882-4326-AF63-46F9F1DD7750}" type="sibTrans" cxnId="{67677AA1-AF78-49AC-8A67-3DCE97973D40}">
      <dgm:prSet/>
      <dgm:spPr/>
      <dgm:t>
        <a:bodyPr/>
        <a:lstStyle/>
        <a:p>
          <a:endParaRPr lang="ru-RU"/>
        </a:p>
      </dgm:t>
    </dgm:pt>
    <dgm:pt modelId="{727B8B05-34EB-4570-AAE8-D804296BD60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111111"/>
              </a:solidFill>
            </a:rPr>
            <a:t>Урбанизация</a:t>
          </a:r>
          <a:endParaRPr lang="ru-RU" dirty="0">
            <a:solidFill>
              <a:srgbClr val="111111"/>
            </a:solidFill>
          </a:endParaRPr>
        </a:p>
      </dgm:t>
    </dgm:pt>
    <dgm:pt modelId="{4BB6F9E0-64E4-4637-A4F2-7A978187D06D}" type="parTrans" cxnId="{08E76E48-F645-4D4C-BCA8-CB704DAEF0AA}">
      <dgm:prSet/>
      <dgm:spPr/>
      <dgm:t>
        <a:bodyPr/>
        <a:lstStyle/>
        <a:p>
          <a:endParaRPr lang="ru-RU"/>
        </a:p>
      </dgm:t>
    </dgm:pt>
    <dgm:pt modelId="{8C6EF525-A61C-43E7-9F79-D05610C49A03}" type="sibTrans" cxnId="{08E76E48-F645-4D4C-BCA8-CB704DAEF0AA}">
      <dgm:prSet/>
      <dgm:spPr/>
      <dgm:t>
        <a:bodyPr/>
        <a:lstStyle/>
        <a:p>
          <a:endParaRPr lang="ru-RU"/>
        </a:p>
      </dgm:t>
    </dgm:pt>
    <dgm:pt modelId="{6208D6E6-F5EE-422F-96E5-C3BACCBC2E46}">
      <dgm:prSet/>
      <dgm:spPr/>
      <dgm:t>
        <a:bodyPr/>
        <a:lstStyle/>
        <a:p>
          <a:pPr algn="ctr"/>
          <a:r>
            <a:rPr lang="ru-RU" dirty="0" smtClean="0">
              <a:solidFill>
                <a:srgbClr val="111111"/>
              </a:solidFill>
            </a:rPr>
            <a:t>Сельское расселение</a:t>
          </a:r>
          <a:endParaRPr lang="ru-RU" dirty="0">
            <a:solidFill>
              <a:srgbClr val="111111"/>
            </a:solidFill>
          </a:endParaRPr>
        </a:p>
      </dgm:t>
    </dgm:pt>
    <dgm:pt modelId="{B7075C8F-5381-459B-B249-35ACDA5BE02B}" type="parTrans" cxnId="{642FF2DF-8F16-4174-A251-D634F6C633AD}">
      <dgm:prSet/>
      <dgm:spPr/>
      <dgm:t>
        <a:bodyPr/>
        <a:lstStyle/>
        <a:p>
          <a:endParaRPr lang="ru-RU"/>
        </a:p>
      </dgm:t>
    </dgm:pt>
    <dgm:pt modelId="{20FC1634-94E8-4D40-9129-76FAE38F09B3}" type="sibTrans" cxnId="{642FF2DF-8F16-4174-A251-D634F6C633AD}">
      <dgm:prSet/>
      <dgm:spPr/>
      <dgm:t>
        <a:bodyPr/>
        <a:lstStyle/>
        <a:p>
          <a:endParaRPr lang="ru-RU"/>
        </a:p>
      </dgm:t>
    </dgm:pt>
    <dgm:pt modelId="{F2BBE225-E96B-4D80-96F4-BD55A0966FA8}" type="pres">
      <dgm:prSet presAssocID="{56B37F42-8DB4-4526-8666-ED28DF91E5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A2CCB-8B7F-4B70-8B0A-36BB7AA86922}" type="pres">
      <dgm:prSet presAssocID="{74C78A59-6B33-4D32-ACC5-0290CF422708}" presName="parentLin" presStyleCnt="0"/>
      <dgm:spPr/>
    </dgm:pt>
    <dgm:pt modelId="{ED5E80C9-9191-40D0-BF3E-5B3234448767}" type="pres">
      <dgm:prSet presAssocID="{74C78A59-6B33-4D32-ACC5-0290CF42270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9485105-27CC-4705-9760-1712B8E7FC3D}" type="pres">
      <dgm:prSet presAssocID="{74C78A59-6B33-4D32-ACC5-0290CF4227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F189-A99B-4CF5-9454-4C1E28261C21}" type="pres">
      <dgm:prSet presAssocID="{74C78A59-6B33-4D32-ACC5-0290CF422708}" presName="negativeSpace" presStyleCnt="0"/>
      <dgm:spPr/>
    </dgm:pt>
    <dgm:pt modelId="{AB76B07E-F6E1-40A0-B056-39EC4B92DF83}" type="pres">
      <dgm:prSet presAssocID="{74C78A59-6B33-4D32-ACC5-0290CF422708}" presName="childText" presStyleLbl="conFgAcc1" presStyleIdx="0" presStyleCnt="4">
        <dgm:presLayoutVars>
          <dgm:bulletEnabled val="1"/>
        </dgm:presLayoutVars>
      </dgm:prSet>
      <dgm:spPr/>
    </dgm:pt>
    <dgm:pt modelId="{F4AA3E1C-605A-49B2-8C58-D49B4E329CD9}" type="pres">
      <dgm:prSet presAssocID="{4A16DCB3-7033-4EAE-92F5-DD2FEC77837E}" presName="spaceBetweenRectangles" presStyleCnt="0"/>
      <dgm:spPr/>
    </dgm:pt>
    <dgm:pt modelId="{FE8859F5-C824-4E45-8B5D-F89C23A75EF1}" type="pres">
      <dgm:prSet presAssocID="{4C6BD222-B24D-4FD2-8F72-E207DF990653}" presName="parentLin" presStyleCnt="0"/>
      <dgm:spPr/>
    </dgm:pt>
    <dgm:pt modelId="{AF25C997-505D-4EBE-886E-4383F8C8FC60}" type="pres">
      <dgm:prSet presAssocID="{4C6BD222-B24D-4FD2-8F72-E207DF99065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8CC60D5-C4F6-4425-982C-3622DEC43E4C}" type="pres">
      <dgm:prSet presAssocID="{4C6BD222-B24D-4FD2-8F72-E207DF9906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A0477-F6D8-4019-9D06-3732ABA05BF5}" type="pres">
      <dgm:prSet presAssocID="{4C6BD222-B24D-4FD2-8F72-E207DF990653}" presName="negativeSpace" presStyleCnt="0"/>
      <dgm:spPr/>
    </dgm:pt>
    <dgm:pt modelId="{DBEC1E80-CA78-489C-8DCE-46227490DF7B}" type="pres">
      <dgm:prSet presAssocID="{4C6BD222-B24D-4FD2-8F72-E207DF990653}" presName="childText" presStyleLbl="conFgAcc1" presStyleIdx="1" presStyleCnt="4">
        <dgm:presLayoutVars>
          <dgm:bulletEnabled val="1"/>
        </dgm:presLayoutVars>
      </dgm:prSet>
      <dgm:spPr/>
    </dgm:pt>
    <dgm:pt modelId="{06C4AB3F-8B2B-448B-A7C1-7AB9AD9500A7}" type="pres">
      <dgm:prSet presAssocID="{FDDDC214-8882-4326-AF63-46F9F1DD7750}" presName="spaceBetweenRectangles" presStyleCnt="0"/>
      <dgm:spPr/>
    </dgm:pt>
    <dgm:pt modelId="{EA3EC95C-FA03-47CA-91E4-9949E8F2EB23}" type="pres">
      <dgm:prSet presAssocID="{727B8B05-34EB-4570-AAE8-D804296BD600}" presName="parentLin" presStyleCnt="0"/>
      <dgm:spPr/>
    </dgm:pt>
    <dgm:pt modelId="{3FAED0E9-42A5-47F4-B432-7998FB3F39B6}" type="pres">
      <dgm:prSet presAssocID="{727B8B05-34EB-4570-AAE8-D804296BD60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D40FC23-C24F-4B65-B38D-49C554F6A689}" type="pres">
      <dgm:prSet presAssocID="{727B8B05-34EB-4570-AAE8-D804296BD6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9B75-764B-48DC-8672-B57F1E03487A}" type="pres">
      <dgm:prSet presAssocID="{727B8B05-34EB-4570-AAE8-D804296BD600}" presName="negativeSpace" presStyleCnt="0"/>
      <dgm:spPr/>
    </dgm:pt>
    <dgm:pt modelId="{9F0C61BF-65E4-478B-A092-5C63836AB03D}" type="pres">
      <dgm:prSet presAssocID="{727B8B05-34EB-4570-AAE8-D804296BD600}" presName="childText" presStyleLbl="conFgAcc1" presStyleIdx="2" presStyleCnt="4">
        <dgm:presLayoutVars>
          <dgm:bulletEnabled val="1"/>
        </dgm:presLayoutVars>
      </dgm:prSet>
      <dgm:spPr/>
    </dgm:pt>
    <dgm:pt modelId="{DF5419C1-8672-4F3B-B751-070E6E520660}" type="pres">
      <dgm:prSet presAssocID="{8C6EF525-A61C-43E7-9F79-D05610C49A03}" presName="spaceBetweenRectangles" presStyleCnt="0"/>
      <dgm:spPr/>
    </dgm:pt>
    <dgm:pt modelId="{19F180B5-0A82-4BEA-9B0B-BCBE00E59BFF}" type="pres">
      <dgm:prSet presAssocID="{6208D6E6-F5EE-422F-96E5-C3BACCBC2E46}" presName="parentLin" presStyleCnt="0"/>
      <dgm:spPr/>
    </dgm:pt>
    <dgm:pt modelId="{284DDEF2-D891-4216-8CDB-8580E2816B99}" type="pres">
      <dgm:prSet presAssocID="{6208D6E6-F5EE-422F-96E5-C3BACCBC2E4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64E61E2-5753-4AA4-9806-EA30B41A85A9}" type="pres">
      <dgm:prSet presAssocID="{6208D6E6-F5EE-422F-96E5-C3BACCBC2E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9CEDE-744A-4859-ABEC-E50DE347D58B}" type="pres">
      <dgm:prSet presAssocID="{6208D6E6-F5EE-422F-96E5-C3BACCBC2E46}" presName="negativeSpace" presStyleCnt="0"/>
      <dgm:spPr/>
    </dgm:pt>
    <dgm:pt modelId="{7BA8EFFB-743C-48B5-8E04-0B9CBAFECEE3}" type="pres">
      <dgm:prSet presAssocID="{6208D6E6-F5EE-422F-96E5-C3BACCBC2E4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3EF2587-3031-4EEB-8935-5825A334865F}" type="presOf" srcId="{74C78A59-6B33-4D32-ACC5-0290CF422708}" destId="{C9485105-27CC-4705-9760-1712B8E7FC3D}" srcOrd="1" destOrd="0" presId="urn:microsoft.com/office/officeart/2005/8/layout/list1"/>
    <dgm:cxn modelId="{67677AA1-AF78-49AC-8A67-3DCE97973D40}" srcId="{56B37F42-8DB4-4526-8666-ED28DF91E589}" destId="{4C6BD222-B24D-4FD2-8F72-E207DF990653}" srcOrd="1" destOrd="0" parTransId="{5AC9C408-D376-4DAB-8AD3-86DE5746DA0A}" sibTransId="{FDDDC214-8882-4326-AF63-46F9F1DD7750}"/>
    <dgm:cxn modelId="{2F3C9316-4E1F-46DE-A28C-D73A61EE3C91}" type="presOf" srcId="{4C6BD222-B24D-4FD2-8F72-E207DF990653}" destId="{A8CC60D5-C4F6-4425-982C-3622DEC43E4C}" srcOrd="1" destOrd="0" presId="urn:microsoft.com/office/officeart/2005/8/layout/list1"/>
    <dgm:cxn modelId="{08E76E48-F645-4D4C-BCA8-CB704DAEF0AA}" srcId="{56B37F42-8DB4-4526-8666-ED28DF91E589}" destId="{727B8B05-34EB-4570-AAE8-D804296BD600}" srcOrd="2" destOrd="0" parTransId="{4BB6F9E0-64E4-4637-A4F2-7A978187D06D}" sibTransId="{8C6EF525-A61C-43E7-9F79-D05610C49A03}"/>
    <dgm:cxn modelId="{4DF02DCA-B0C8-413E-AD0D-D0EE7B4DAE57}" type="presOf" srcId="{6208D6E6-F5EE-422F-96E5-C3BACCBC2E46}" destId="{284DDEF2-D891-4216-8CDB-8580E2816B99}" srcOrd="0" destOrd="0" presId="urn:microsoft.com/office/officeart/2005/8/layout/list1"/>
    <dgm:cxn modelId="{642FF2DF-8F16-4174-A251-D634F6C633AD}" srcId="{56B37F42-8DB4-4526-8666-ED28DF91E589}" destId="{6208D6E6-F5EE-422F-96E5-C3BACCBC2E46}" srcOrd="3" destOrd="0" parTransId="{B7075C8F-5381-459B-B249-35ACDA5BE02B}" sibTransId="{20FC1634-94E8-4D40-9129-76FAE38F09B3}"/>
    <dgm:cxn modelId="{20D1ADE3-0706-4FAB-89A0-DE6A8F44412E}" type="presOf" srcId="{4C6BD222-B24D-4FD2-8F72-E207DF990653}" destId="{AF25C997-505D-4EBE-886E-4383F8C8FC60}" srcOrd="0" destOrd="0" presId="urn:microsoft.com/office/officeart/2005/8/layout/list1"/>
    <dgm:cxn modelId="{850135A6-B851-44A2-86CF-8900B50B8C7F}" type="presOf" srcId="{727B8B05-34EB-4570-AAE8-D804296BD600}" destId="{CD40FC23-C24F-4B65-B38D-49C554F6A689}" srcOrd="1" destOrd="0" presId="urn:microsoft.com/office/officeart/2005/8/layout/list1"/>
    <dgm:cxn modelId="{99A21DEC-DC34-4549-A39D-7A57C244BB3A}" type="presOf" srcId="{727B8B05-34EB-4570-AAE8-D804296BD600}" destId="{3FAED0E9-42A5-47F4-B432-7998FB3F39B6}" srcOrd="0" destOrd="0" presId="urn:microsoft.com/office/officeart/2005/8/layout/list1"/>
    <dgm:cxn modelId="{3FE454B7-E106-4E73-A487-DD19A694819D}" srcId="{56B37F42-8DB4-4526-8666-ED28DF91E589}" destId="{74C78A59-6B33-4D32-ACC5-0290CF422708}" srcOrd="0" destOrd="0" parTransId="{6DDBB573-947E-4F9C-AB69-C94CE769F974}" sibTransId="{4A16DCB3-7033-4EAE-92F5-DD2FEC77837E}"/>
    <dgm:cxn modelId="{A729E420-905C-45A5-9C2C-D33864D09798}" type="presOf" srcId="{56B37F42-8DB4-4526-8666-ED28DF91E589}" destId="{F2BBE225-E96B-4D80-96F4-BD55A0966FA8}" srcOrd="0" destOrd="0" presId="urn:microsoft.com/office/officeart/2005/8/layout/list1"/>
    <dgm:cxn modelId="{9AEFD409-8223-45F7-805E-7A9A483360F5}" type="presOf" srcId="{6208D6E6-F5EE-422F-96E5-C3BACCBC2E46}" destId="{864E61E2-5753-4AA4-9806-EA30B41A85A9}" srcOrd="1" destOrd="0" presId="urn:microsoft.com/office/officeart/2005/8/layout/list1"/>
    <dgm:cxn modelId="{5BF841D1-13D4-4A4C-AA5D-A6CFE20CF10E}" type="presOf" srcId="{74C78A59-6B33-4D32-ACC5-0290CF422708}" destId="{ED5E80C9-9191-40D0-BF3E-5B3234448767}" srcOrd="0" destOrd="0" presId="urn:microsoft.com/office/officeart/2005/8/layout/list1"/>
    <dgm:cxn modelId="{10EA17B3-1F7E-4B2B-85D6-11B2C6D460D2}" type="presParOf" srcId="{F2BBE225-E96B-4D80-96F4-BD55A0966FA8}" destId="{B96A2CCB-8B7F-4B70-8B0A-36BB7AA86922}" srcOrd="0" destOrd="0" presId="urn:microsoft.com/office/officeart/2005/8/layout/list1"/>
    <dgm:cxn modelId="{0C46E809-C484-4FCE-B0C3-C55D82F7EADD}" type="presParOf" srcId="{B96A2CCB-8B7F-4B70-8B0A-36BB7AA86922}" destId="{ED5E80C9-9191-40D0-BF3E-5B3234448767}" srcOrd="0" destOrd="0" presId="urn:microsoft.com/office/officeart/2005/8/layout/list1"/>
    <dgm:cxn modelId="{6D93CD8B-3B80-4C99-B0B1-203B2E9E379B}" type="presParOf" srcId="{B96A2CCB-8B7F-4B70-8B0A-36BB7AA86922}" destId="{C9485105-27CC-4705-9760-1712B8E7FC3D}" srcOrd="1" destOrd="0" presId="urn:microsoft.com/office/officeart/2005/8/layout/list1"/>
    <dgm:cxn modelId="{275B9E97-C3B1-4400-B628-9831858DB141}" type="presParOf" srcId="{F2BBE225-E96B-4D80-96F4-BD55A0966FA8}" destId="{AEB5F189-A99B-4CF5-9454-4C1E28261C21}" srcOrd="1" destOrd="0" presId="urn:microsoft.com/office/officeart/2005/8/layout/list1"/>
    <dgm:cxn modelId="{EC936C02-3F41-46C3-9575-67CA7FF95523}" type="presParOf" srcId="{F2BBE225-E96B-4D80-96F4-BD55A0966FA8}" destId="{AB76B07E-F6E1-40A0-B056-39EC4B92DF83}" srcOrd="2" destOrd="0" presId="urn:microsoft.com/office/officeart/2005/8/layout/list1"/>
    <dgm:cxn modelId="{15CCCD26-CE24-4630-9A7E-7388AB1DB8B4}" type="presParOf" srcId="{F2BBE225-E96B-4D80-96F4-BD55A0966FA8}" destId="{F4AA3E1C-605A-49B2-8C58-D49B4E329CD9}" srcOrd="3" destOrd="0" presId="urn:microsoft.com/office/officeart/2005/8/layout/list1"/>
    <dgm:cxn modelId="{00CA81FE-1407-4CB4-B668-4F6D40B929E7}" type="presParOf" srcId="{F2BBE225-E96B-4D80-96F4-BD55A0966FA8}" destId="{FE8859F5-C824-4E45-8B5D-F89C23A75EF1}" srcOrd="4" destOrd="0" presId="urn:microsoft.com/office/officeart/2005/8/layout/list1"/>
    <dgm:cxn modelId="{62D108B9-0C94-4E78-B404-B5672E792B66}" type="presParOf" srcId="{FE8859F5-C824-4E45-8B5D-F89C23A75EF1}" destId="{AF25C997-505D-4EBE-886E-4383F8C8FC60}" srcOrd="0" destOrd="0" presId="urn:microsoft.com/office/officeart/2005/8/layout/list1"/>
    <dgm:cxn modelId="{37A9ACCF-BFA0-40AA-9E0F-C61CE2D53811}" type="presParOf" srcId="{FE8859F5-C824-4E45-8B5D-F89C23A75EF1}" destId="{A8CC60D5-C4F6-4425-982C-3622DEC43E4C}" srcOrd="1" destOrd="0" presId="urn:microsoft.com/office/officeart/2005/8/layout/list1"/>
    <dgm:cxn modelId="{DFBA7DD5-476F-4154-9380-C720F1776468}" type="presParOf" srcId="{F2BBE225-E96B-4D80-96F4-BD55A0966FA8}" destId="{BD0A0477-F6D8-4019-9D06-3732ABA05BF5}" srcOrd="5" destOrd="0" presId="urn:microsoft.com/office/officeart/2005/8/layout/list1"/>
    <dgm:cxn modelId="{DD928502-7CA9-495A-91A4-2DEB40BC14C2}" type="presParOf" srcId="{F2BBE225-E96B-4D80-96F4-BD55A0966FA8}" destId="{DBEC1E80-CA78-489C-8DCE-46227490DF7B}" srcOrd="6" destOrd="0" presId="urn:microsoft.com/office/officeart/2005/8/layout/list1"/>
    <dgm:cxn modelId="{642E6D54-8745-40A9-9707-C07464633215}" type="presParOf" srcId="{F2BBE225-E96B-4D80-96F4-BD55A0966FA8}" destId="{06C4AB3F-8B2B-448B-A7C1-7AB9AD9500A7}" srcOrd="7" destOrd="0" presId="urn:microsoft.com/office/officeart/2005/8/layout/list1"/>
    <dgm:cxn modelId="{71971B8C-89B2-4EDC-A49C-886312D8BBD3}" type="presParOf" srcId="{F2BBE225-E96B-4D80-96F4-BD55A0966FA8}" destId="{EA3EC95C-FA03-47CA-91E4-9949E8F2EB23}" srcOrd="8" destOrd="0" presId="urn:microsoft.com/office/officeart/2005/8/layout/list1"/>
    <dgm:cxn modelId="{37BD974D-7EA5-4300-B594-AEEE4C145EFC}" type="presParOf" srcId="{EA3EC95C-FA03-47CA-91E4-9949E8F2EB23}" destId="{3FAED0E9-42A5-47F4-B432-7998FB3F39B6}" srcOrd="0" destOrd="0" presId="urn:microsoft.com/office/officeart/2005/8/layout/list1"/>
    <dgm:cxn modelId="{5BD0A481-ECCA-40BD-8590-897325297B82}" type="presParOf" srcId="{EA3EC95C-FA03-47CA-91E4-9949E8F2EB23}" destId="{CD40FC23-C24F-4B65-B38D-49C554F6A689}" srcOrd="1" destOrd="0" presId="urn:microsoft.com/office/officeart/2005/8/layout/list1"/>
    <dgm:cxn modelId="{19E3BA40-5B6B-4B95-A13F-319B57E4CBB7}" type="presParOf" srcId="{F2BBE225-E96B-4D80-96F4-BD55A0966FA8}" destId="{73069B75-764B-48DC-8672-B57F1E03487A}" srcOrd="9" destOrd="0" presId="urn:microsoft.com/office/officeart/2005/8/layout/list1"/>
    <dgm:cxn modelId="{A5EE59E3-3F39-4248-9B6F-4886E9969276}" type="presParOf" srcId="{F2BBE225-E96B-4D80-96F4-BD55A0966FA8}" destId="{9F0C61BF-65E4-478B-A092-5C63836AB03D}" srcOrd="10" destOrd="0" presId="urn:microsoft.com/office/officeart/2005/8/layout/list1"/>
    <dgm:cxn modelId="{248559EA-9E62-476B-87E0-E50150429B1B}" type="presParOf" srcId="{F2BBE225-E96B-4D80-96F4-BD55A0966FA8}" destId="{DF5419C1-8672-4F3B-B751-070E6E520660}" srcOrd="11" destOrd="0" presId="urn:microsoft.com/office/officeart/2005/8/layout/list1"/>
    <dgm:cxn modelId="{73335DEC-A71D-49AC-83F2-7D1BB7E2C2BB}" type="presParOf" srcId="{F2BBE225-E96B-4D80-96F4-BD55A0966FA8}" destId="{19F180B5-0A82-4BEA-9B0B-BCBE00E59BFF}" srcOrd="12" destOrd="0" presId="urn:microsoft.com/office/officeart/2005/8/layout/list1"/>
    <dgm:cxn modelId="{271E4D55-B5F5-41C8-9CC0-85AE85A6B9E0}" type="presParOf" srcId="{19F180B5-0A82-4BEA-9B0B-BCBE00E59BFF}" destId="{284DDEF2-D891-4216-8CDB-8580E2816B99}" srcOrd="0" destOrd="0" presId="urn:microsoft.com/office/officeart/2005/8/layout/list1"/>
    <dgm:cxn modelId="{B519E5E3-B95D-4BCB-A25E-24C881E7AAD7}" type="presParOf" srcId="{19F180B5-0A82-4BEA-9B0B-BCBE00E59BFF}" destId="{864E61E2-5753-4AA4-9806-EA30B41A85A9}" srcOrd="1" destOrd="0" presId="urn:microsoft.com/office/officeart/2005/8/layout/list1"/>
    <dgm:cxn modelId="{6D757015-C2E7-4F3A-A156-5A1D46336279}" type="presParOf" srcId="{F2BBE225-E96B-4D80-96F4-BD55A0966FA8}" destId="{0B79CEDE-744A-4859-ABEC-E50DE347D58B}" srcOrd="13" destOrd="0" presId="urn:microsoft.com/office/officeart/2005/8/layout/list1"/>
    <dgm:cxn modelId="{057082D6-0A37-46AD-BA6E-05C1B29D84C8}" type="presParOf" srcId="{F2BBE225-E96B-4D80-96F4-BD55A0966FA8}" destId="{7BA8EFFB-743C-48B5-8E04-0B9CBAFECE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5F44E-3F8D-49BD-887E-9E6092C72CEE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5AC928-3CDE-461A-B9B3-FC04087A8DF5}">
      <dgm:prSet phldrT="[Текст]" custT="1"/>
      <dgm:spPr/>
      <dgm:t>
        <a:bodyPr/>
        <a:lstStyle/>
        <a:p>
          <a:r>
            <a:rPr lang="ru-RU" sz="2000" dirty="0" smtClean="0"/>
            <a:t>Формы расселения</a:t>
          </a:r>
          <a:endParaRPr lang="ru-RU" sz="2000" dirty="0"/>
        </a:p>
      </dgm:t>
    </dgm:pt>
    <dgm:pt modelId="{C9AB0807-5E2B-4240-84E0-BAFB4FE26C3B}" type="parTrans" cxnId="{A2A31E57-01BF-4AF2-B821-E676D0D57057}">
      <dgm:prSet/>
      <dgm:spPr/>
      <dgm:t>
        <a:bodyPr/>
        <a:lstStyle/>
        <a:p>
          <a:endParaRPr lang="ru-RU"/>
        </a:p>
      </dgm:t>
    </dgm:pt>
    <dgm:pt modelId="{AEC780FD-2968-4DCC-BBE8-A6E149C90BF5}" type="sibTrans" cxnId="{A2A31E57-01BF-4AF2-B821-E676D0D57057}">
      <dgm:prSet/>
      <dgm:spPr/>
      <dgm:t>
        <a:bodyPr/>
        <a:lstStyle/>
        <a:p>
          <a:endParaRPr lang="ru-RU"/>
        </a:p>
      </dgm:t>
    </dgm:pt>
    <dgm:pt modelId="{964E24E1-8186-4B12-8BE8-3C1C7BB454F3}" type="asst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Городская </a:t>
          </a:r>
          <a:endParaRPr lang="ru-RU" sz="2000" dirty="0"/>
        </a:p>
      </dgm:t>
    </dgm:pt>
    <dgm:pt modelId="{CB717986-0BD7-4E24-89D5-ED43758E507C}" type="parTrans" cxnId="{132CFEAD-ACA4-4E87-8C1D-3B2DA8205CF3}">
      <dgm:prSet/>
      <dgm:spPr/>
      <dgm:t>
        <a:bodyPr/>
        <a:lstStyle/>
        <a:p>
          <a:endParaRPr lang="ru-RU"/>
        </a:p>
      </dgm:t>
    </dgm:pt>
    <dgm:pt modelId="{535CEB15-8C9D-42BE-88E2-55103C50A6A8}" type="sibTrans" cxnId="{132CFEAD-ACA4-4E87-8C1D-3B2DA8205CF3}">
      <dgm:prSet/>
      <dgm:spPr/>
      <dgm:t>
        <a:bodyPr/>
        <a:lstStyle/>
        <a:p>
          <a:endParaRPr lang="ru-RU"/>
        </a:p>
      </dgm:t>
    </dgm:pt>
    <dgm:pt modelId="{A221A4E6-E03B-4C10-998D-75BC112800BB}" type="asst">
      <dgm:prSet custT="1"/>
      <dgm:spPr/>
      <dgm:t>
        <a:bodyPr/>
        <a:lstStyle/>
        <a:p>
          <a:r>
            <a:rPr lang="ru-RU" sz="2000" dirty="0" smtClean="0"/>
            <a:t>Сельская </a:t>
          </a:r>
          <a:endParaRPr lang="ru-RU" sz="2000" dirty="0"/>
        </a:p>
      </dgm:t>
    </dgm:pt>
    <dgm:pt modelId="{703A9C5B-EFC6-4691-8817-0EAFFD0F3924}" type="parTrans" cxnId="{76537529-5A2A-49CF-9772-1A52DDB0E1BA}">
      <dgm:prSet/>
      <dgm:spPr/>
      <dgm:t>
        <a:bodyPr/>
        <a:lstStyle/>
        <a:p>
          <a:endParaRPr lang="ru-RU"/>
        </a:p>
      </dgm:t>
    </dgm:pt>
    <dgm:pt modelId="{9793AA2A-A0A8-42DD-A849-3704DF6C78AE}" type="sibTrans" cxnId="{76537529-5A2A-49CF-9772-1A52DDB0E1BA}">
      <dgm:prSet/>
      <dgm:spPr/>
      <dgm:t>
        <a:bodyPr/>
        <a:lstStyle/>
        <a:p>
          <a:endParaRPr lang="ru-RU"/>
        </a:p>
      </dgm:t>
    </dgm:pt>
    <dgm:pt modelId="{7D9E06DD-D95F-4821-8E59-2D7AAED94E8C}" type="pres">
      <dgm:prSet presAssocID="{85F5F44E-3F8D-49BD-887E-9E6092C72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5EDD49-1B27-49E3-9082-1156B52D8048}" type="pres">
      <dgm:prSet presAssocID="{8C5AC928-3CDE-461A-B9B3-FC04087A8DF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46D607-A402-41CA-A302-FBBA27F118F0}" type="pres">
      <dgm:prSet presAssocID="{8C5AC928-3CDE-461A-B9B3-FC04087A8DF5}" presName="rootComposite1" presStyleCnt="0"/>
      <dgm:spPr/>
      <dgm:t>
        <a:bodyPr/>
        <a:lstStyle/>
        <a:p>
          <a:endParaRPr lang="ru-RU"/>
        </a:p>
      </dgm:t>
    </dgm:pt>
    <dgm:pt modelId="{29B7E518-24A2-4C19-9C1E-1520AEA70499}" type="pres">
      <dgm:prSet presAssocID="{8C5AC928-3CDE-461A-B9B3-FC04087A8DF5}" presName="rootText1" presStyleLbl="node0" presStyleIdx="0" presStyleCnt="1" custScaleX="651884" custScaleY="114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A5773-046B-4722-91AB-5CB5ED91BCF4}" type="pres">
      <dgm:prSet presAssocID="{8C5AC928-3CDE-461A-B9B3-FC04087A8D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06C47F-9139-4224-9CA0-3E75ED5FD01D}" type="pres">
      <dgm:prSet presAssocID="{8C5AC928-3CDE-461A-B9B3-FC04087A8DF5}" presName="hierChild2" presStyleCnt="0"/>
      <dgm:spPr/>
      <dgm:t>
        <a:bodyPr/>
        <a:lstStyle/>
        <a:p>
          <a:endParaRPr lang="ru-RU"/>
        </a:p>
      </dgm:t>
    </dgm:pt>
    <dgm:pt modelId="{CD1AE79E-4489-4EC3-8302-66D80B15700F}" type="pres">
      <dgm:prSet presAssocID="{8C5AC928-3CDE-461A-B9B3-FC04087A8DF5}" presName="hierChild3" presStyleCnt="0"/>
      <dgm:spPr/>
      <dgm:t>
        <a:bodyPr/>
        <a:lstStyle/>
        <a:p>
          <a:endParaRPr lang="ru-RU"/>
        </a:p>
      </dgm:t>
    </dgm:pt>
    <dgm:pt modelId="{613C431F-190F-4E50-8E15-FA2BAFDE0117}" type="pres">
      <dgm:prSet presAssocID="{CB717986-0BD7-4E24-89D5-ED43758E507C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8D0AB099-7CE3-4437-BADF-D80A87E284B3}" type="pres">
      <dgm:prSet presAssocID="{964E24E1-8186-4B12-8BE8-3C1C7BB454F3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1CA00C8-EB18-4FF0-8738-431A73758C27}" type="pres">
      <dgm:prSet presAssocID="{964E24E1-8186-4B12-8BE8-3C1C7BB454F3}" presName="rootComposite3" presStyleCnt="0"/>
      <dgm:spPr/>
      <dgm:t>
        <a:bodyPr/>
        <a:lstStyle/>
        <a:p>
          <a:endParaRPr lang="ru-RU"/>
        </a:p>
      </dgm:t>
    </dgm:pt>
    <dgm:pt modelId="{E38160BE-79E7-4632-BC4C-655777E8FD59}" type="pres">
      <dgm:prSet presAssocID="{964E24E1-8186-4B12-8BE8-3C1C7BB454F3}" presName="rootText3" presStyleLbl="asst1" presStyleIdx="0" presStyleCnt="2" custScaleX="311657" custLinFactX="-61817" custLinFactNeighborX="-100000" custLinFactNeighborY="1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75B0D-F286-4843-A4A7-52364F925EE1}" type="pres">
      <dgm:prSet presAssocID="{964E24E1-8186-4B12-8BE8-3C1C7BB454F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01A01F0B-344A-4882-A3BA-C6A7DCC62792}" type="pres">
      <dgm:prSet presAssocID="{964E24E1-8186-4B12-8BE8-3C1C7BB454F3}" presName="hierChild6" presStyleCnt="0"/>
      <dgm:spPr/>
      <dgm:t>
        <a:bodyPr/>
        <a:lstStyle/>
        <a:p>
          <a:endParaRPr lang="ru-RU"/>
        </a:p>
      </dgm:t>
    </dgm:pt>
    <dgm:pt modelId="{AB7EBAE5-ACFE-4CA8-AEB7-163A87761CAB}" type="pres">
      <dgm:prSet presAssocID="{964E24E1-8186-4B12-8BE8-3C1C7BB454F3}" presName="hierChild7" presStyleCnt="0"/>
      <dgm:spPr/>
      <dgm:t>
        <a:bodyPr/>
        <a:lstStyle/>
        <a:p>
          <a:endParaRPr lang="ru-RU"/>
        </a:p>
      </dgm:t>
    </dgm:pt>
    <dgm:pt modelId="{77FC4386-C073-4CDE-A852-FC1217343836}" type="pres">
      <dgm:prSet presAssocID="{703A9C5B-EFC6-4691-8817-0EAFFD0F3924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91F79EE1-2D7B-4FF9-9092-15995FD20635}" type="pres">
      <dgm:prSet presAssocID="{A221A4E6-E03B-4C10-998D-75BC112800BB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437CAE1-CC98-4DB5-B849-DEC594E0B7DD}" type="pres">
      <dgm:prSet presAssocID="{A221A4E6-E03B-4C10-998D-75BC112800BB}" presName="rootComposite3" presStyleCnt="0"/>
      <dgm:spPr/>
      <dgm:t>
        <a:bodyPr/>
        <a:lstStyle/>
        <a:p>
          <a:endParaRPr lang="ru-RU"/>
        </a:p>
      </dgm:t>
    </dgm:pt>
    <dgm:pt modelId="{D3EEE304-5076-401D-8511-D36E4E072492}" type="pres">
      <dgm:prSet presAssocID="{A221A4E6-E03B-4C10-998D-75BC112800BB}" presName="rootText3" presStyleLbl="asst1" presStyleIdx="1" presStyleCnt="2" custScaleX="311657" custLinFactX="67286" custLinFactNeighborX="100000" custLinFactNeighborY="1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1B5F7-D02B-49D8-8263-D181798E2809}" type="pres">
      <dgm:prSet presAssocID="{A221A4E6-E03B-4C10-998D-75BC112800BB}" presName="rootConnector3" presStyleLbl="asst1" presStyleIdx="1" presStyleCnt="2"/>
      <dgm:spPr/>
      <dgm:t>
        <a:bodyPr/>
        <a:lstStyle/>
        <a:p>
          <a:endParaRPr lang="ru-RU"/>
        </a:p>
      </dgm:t>
    </dgm:pt>
    <dgm:pt modelId="{209AB47C-CA86-4132-BEB0-CD8E4F59CCE1}" type="pres">
      <dgm:prSet presAssocID="{A221A4E6-E03B-4C10-998D-75BC112800BB}" presName="hierChild6" presStyleCnt="0"/>
      <dgm:spPr/>
      <dgm:t>
        <a:bodyPr/>
        <a:lstStyle/>
        <a:p>
          <a:endParaRPr lang="ru-RU"/>
        </a:p>
      </dgm:t>
    </dgm:pt>
    <dgm:pt modelId="{E0E12810-0711-456D-8595-B133361F0CB3}" type="pres">
      <dgm:prSet presAssocID="{A221A4E6-E03B-4C10-998D-75BC112800BB}" presName="hierChild7" presStyleCnt="0"/>
      <dgm:spPr/>
      <dgm:t>
        <a:bodyPr/>
        <a:lstStyle/>
        <a:p>
          <a:endParaRPr lang="ru-RU"/>
        </a:p>
      </dgm:t>
    </dgm:pt>
  </dgm:ptLst>
  <dgm:cxnLst>
    <dgm:cxn modelId="{29DF878A-2223-4F67-BF2D-AFE1FC8B1C01}" type="presOf" srcId="{703A9C5B-EFC6-4691-8817-0EAFFD0F3924}" destId="{77FC4386-C073-4CDE-A852-FC1217343836}" srcOrd="0" destOrd="0" presId="urn:microsoft.com/office/officeart/2005/8/layout/orgChart1"/>
    <dgm:cxn modelId="{76537529-5A2A-49CF-9772-1A52DDB0E1BA}" srcId="{8C5AC928-3CDE-461A-B9B3-FC04087A8DF5}" destId="{A221A4E6-E03B-4C10-998D-75BC112800BB}" srcOrd="1" destOrd="0" parTransId="{703A9C5B-EFC6-4691-8817-0EAFFD0F3924}" sibTransId="{9793AA2A-A0A8-42DD-A849-3704DF6C78AE}"/>
    <dgm:cxn modelId="{9C8346BF-EF0C-4DFA-9C73-2707C9C03D97}" type="presOf" srcId="{CB717986-0BD7-4E24-89D5-ED43758E507C}" destId="{613C431F-190F-4E50-8E15-FA2BAFDE0117}" srcOrd="0" destOrd="0" presId="urn:microsoft.com/office/officeart/2005/8/layout/orgChart1"/>
    <dgm:cxn modelId="{DA9480BC-EE18-4AA1-A8C1-0D5075787917}" type="presOf" srcId="{A221A4E6-E03B-4C10-998D-75BC112800BB}" destId="{EF81B5F7-D02B-49D8-8263-D181798E2809}" srcOrd="1" destOrd="0" presId="urn:microsoft.com/office/officeart/2005/8/layout/orgChart1"/>
    <dgm:cxn modelId="{A2A31E57-01BF-4AF2-B821-E676D0D57057}" srcId="{85F5F44E-3F8D-49BD-887E-9E6092C72CEE}" destId="{8C5AC928-3CDE-461A-B9B3-FC04087A8DF5}" srcOrd="0" destOrd="0" parTransId="{C9AB0807-5E2B-4240-84E0-BAFB4FE26C3B}" sibTransId="{AEC780FD-2968-4DCC-BBE8-A6E149C90BF5}"/>
    <dgm:cxn modelId="{132CFEAD-ACA4-4E87-8C1D-3B2DA8205CF3}" srcId="{8C5AC928-3CDE-461A-B9B3-FC04087A8DF5}" destId="{964E24E1-8186-4B12-8BE8-3C1C7BB454F3}" srcOrd="0" destOrd="0" parTransId="{CB717986-0BD7-4E24-89D5-ED43758E507C}" sibTransId="{535CEB15-8C9D-42BE-88E2-55103C50A6A8}"/>
    <dgm:cxn modelId="{38581B8D-8FF6-49EB-9550-109A65D1A69F}" type="presOf" srcId="{8C5AC928-3CDE-461A-B9B3-FC04087A8DF5}" destId="{29B7E518-24A2-4C19-9C1E-1520AEA70499}" srcOrd="0" destOrd="0" presId="urn:microsoft.com/office/officeart/2005/8/layout/orgChart1"/>
    <dgm:cxn modelId="{E37CDA72-55EB-4E1C-840C-2BF0EE2C2402}" type="presOf" srcId="{964E24E1-8186-4B12-8BE8-3C1C7BB454F3}" destId="{24975B0D-F286-4843-A4A7-52364F925EE1}" srcOrd="1" destOrd="0" presId="urn:microsoft.com/office/officeart/2005/8/layout/orgChart1"/>
    <dgm:cxn modelId="{DAB1E497-FCBD-44EB-A404-3B1AAB65CE15}" type="presOf" srcId="{85F5F44E-3F8D-49BD-887E-9E6092C72CEE}" destId="{7D9E06DD-D95F-4821-8E59-2D7AAED94E8C}" srcOrd="0" destOrd="0" presId="urn:microsoft.com/office/officeart/2005/8/layout/orgChart1"/>
    <dgm:cxn modelId="{7F95DFD6-4503-4588-B552-876C4112885A}" type="presOf" srcId="{8C5AC928-3CDE-461A-B9B3-FC04087A8DF5}" destId="{579A5773-046B-4722-91AB-5CB5ED91BCF4}" srcOrd="1" destOrd="0" presId="urn:microsoft.com/office/officeart/2005/8/layout/orgChart1"/>
    <dgm:cxn modelId="{A8767676-48E7-4D13-B6D1-1B39B37CA1CA}" type="presOf" srcId="{964E24E1-8186-4B12-8BE8-3C1C7BB454F3}" destId="{E38160BE-79E7-4632-BC4C-655777E8FD59}" srcOrd="0" destOrd="0" presId="urn:microsoft.com/office/officeart/2005/8/layout/orgChart1"/>
    <dgm:cxn modelId="{CF8525FB-5CD0-4488-9356-9DD945E80E08}" type="presOf" srcId="{A221A4E6-E03B-4C10-998D-75BC112800BB}" destId="{D3EEE304-5076-401D-8511-D36E4E072492}" srcOrd="0" destOrd="0" presId="urn:microsoft.com/office/officeart/2005/8/layout/orgChart1"/>
    <dgm:cxn modelId="{30DF2FF3-0E6E-4B77-9D49-69EBA02E6D5D}" type="presParOf" srcId="{7D9E06DD-D95F-4821-8E59-2D7AAED94E8C}" destId="{755EDD49-1B27-49E3-9082-1156B52D8048}" srcOrd="0" destOrd="0" presId="urn:microsoft.com/office/officeart/2005/8/layout/orgChart1"/>
    <dgm:cxn modelId="{A7192B76-2551-4E88-A60E-0772357276A2}" type="presParOf" srcId="{755EDD49-1B27-49E3-9082-1156B52D8048}" destId="{5B46D607-A402-41CA-A302-FBBA27F118F0}" srcOrd="0" destOrd="0" presId="urn:microsoft.com/office/officeart/2005/8/layout/orgChart1"/>
    <dgm:cxn modelId="{ECD4810C-3123-4865-A585-2710316EF53B}" type="presParOf" srcId="{5B46D607-A402-41CA-A302-FBBA27F118F0}" destId="{29B7E518-24A2-4C19-9C1E-1520AEA70499}" srcOrd="0" destOrd="0" presId="urn:microsoft.com/office/officeart/2005/8/layout/orgChart1"/>
    <dgm:cxn modelId="{1A8DA4B8-FFF7-4008-B19A-A181FAD5AB29}" type="presParOf" srcId="{5B46D607-A402-41CA-A302-FBBA27F118F0}" destId="{579A5773-046B-4722-91AB-5CB5ED91BCF4}" srcOrd="1" destOrd="0" presId="urn:microsoft.com/office/officeart/2005/8/layout/orgChart1"/>
    <dgm:cxn modelId="{8A12B404-9EAF-4568-9A72-88A2AD52516C}" type="presParOf" srcId="{755EDD49-1B27-49E3-9082-1156B52D8048}" destId="{5606C47F-9139-4224-9CA0-3E75ED5FD01D}" srcOrd="1" destOrd="0" presId="urn:microsoft.com/office/officeart/2005/8/layout/orgChart1"/>
    <dgm:cxn modelId="{E3B7D944-5FE4-422F-9DB5-5033D9C619AE}" type="presParOf" srcId="{755EDD49-1B27-49E3-9082-1156B52D8048}" destId="{CD1AE79E-4489-4EC3-8302-66D80B15700F}" srcOrd="2" destOrd="0" presId="urn:microsoft.com/office/officeart/2005/8/layout/orgChart1"/>
    <dgm:cxn modelId="{C48273B9-DD27-4490-B83C-E01A12E4B895}" type="presParOf" srcId="{CD1AE79E-4489-4EC3-8302-66D80B15700F}" destId="{613C431F-190F-4E50-8E15-FA2BAFDE0117}" srcOrd="0" destOrd="0" presId="urn:microsoft.com/office/officeart/2005/8/layout/orgChart1"/>
    <dgm:cxn modelId="{A231B16B-806E-4B23-8BA5-98581CD9B4AD}" type="presParOf" srcId="{CD1AE79E-4489-4EC3-8302-66D80B15700F}" destId="{8D0AB099-7CE3-4437-BADF-D80A87E284B3}" srcOrd="1" destOrd="0" presId="urn:microsoft.com/office/officeart/2005/8/layout/orgChart1"/>
    <dgm:cxn modelId="{37E77141-0816-4076-A567-047CF897739F}" type="presParOf" srcId="{8D0AB099-7CE3-4437-BADF-D80A87E284B3}" destId="{11CA00C8-EB18-4FF0-8738-431A73758C27}" srcOrd="0" destOrd="0" presId="urn:microsoft.com/office/officeart/2005/8/layout/orgChart1"/>
    <dgm:cxn modelId="{32A62BC6-E97C-4EE3-B1DF-7D1242D736C6}" type="presParOf" srcId="{11CA00C8-EB18-4FF0-8738-431A73758C27}" destId="{E38160BE-79E7-4632-BC4C-655777E8FD59}" srcOrd="0" destOrd="0" presId="urn:microsoft.com/office/officeart/2005/8/layout/orgChart1"/>
    <dgm:cxn modelId="{4041277D-5555-4071-B2E2-6943BFAE1B90}" type="presParOf" srcId="{11CA00C8-EB18-4FF0-8738-431A73758C27}" destId="{24975B0D-F286-4843-A4A7-52364F925EE1}" srcOrd="1" destOrd="0" presId="urn:microsoft.com/office/officeart/2005/8/layout/orgChart1"/>
    <dgm:cxn modelId="{C93522AD-7739-49FC-A814-C91BED1891EE}" type="presParOf" srcId="{8D0AB099-7CE3-4437-BADF-D80A87E284B3}" destId="{01A01F0B-344A-4882-A3BA-C6A7DCC62792}" srcOrd="1" destOrd="0" presId="urn:microsoft.com/office/officeart/2005/8/layout/orgChart1"/>
    <dgm:cxn modelId="{868A8DAB-BC56-41CD-996C-44C6F9CF2A6E}" type="presParOf" srcId="{8D0AB099-7CE3-4437-BADF-D80A87E284B3}" destId="{AB7EBAE5-ACFE-4CA8-AEB7-163A87761CAB}" srcOrd="2" destOrd="0" presId="urn:microsoft.com/office/officeart/2005/8/layout/orgChart1"/>
    <dgm:cxn modelId="{8E218583-EC3A-4763-A702-15B79A852714}" type="presParOf" srcId="{CD1AE79E-4489-4EC3-8302-66D80B15700F}" destId="{77FC4386-C073-4CDE-A852-FC1217343836}" srcOrd="2" destOrd="0" presId="urn:microsoft.com/office/officeart/2005/8/layout/orgChart1"/>
    <dgm:cxn modelId="{ECDB89EF-29E4-4AAD-88F5-8B0E196B8554}" type="presParOf" srcId="{CD1AE79E-4489-4EC3-8302-66D80B15700F}" destId="{91F79EE1-2D7B-4FF9-9092-15995FD20635}" srcOrd="3" destOrd="0" presId="urn:microsoft.com/office/officeart/2005/8/layout/orgChart1"/>
    <dgm:cxn modelId="{A7AC398A-1B46-47AD-A648-471C5AD53AA0}" type="presParOf" srcId="{91F79EE1-2D7B-4FF9-9092-15995FD20635}" destId="{0437CAE1-CC98-4DB5-B849-DEC594E0B7DD}" srcOrd="0" destOrd="0" presId="urn:microsoft.com/office/officeart/2005/8/layout/orgChart1"/>
    <dgm:cxn modelId="{3699BBF6-1877-4CC5-B8BB-B977C9B9B981}" type="presParOf" srcId="{0437CAE1-CC98-4DB5-B849-DEC594E0B7DD}" destId="{D3EEE304-5076-401D-8511-D36E4E072492}" srcOrd="0" destOrd="0" presId="urn:microsoft.com/office/officeart/2005/8/layout/orgChart1"/>
    <dgm:cxn modelId="{DC6D48A5-4809-4147-8D22-568A7511317B}" type="presParOf" srcId="{0437CAE1-CC98-4DB5-B849-DEC594E0B7DD}" destId="{EF81B5F7-D02B-49D8-8263-D181798E2809}" srcOrd="1" destOrd="0" presId="urn:microsoft.com/office/officeart/2005/8/layout/orgChart1"/>
    <dgm:cxn modelId="{04411FB4-51E5-44AB-A90A-21DE4F8C9BCD}" type="presParOf" srcId="{91F79EE1-2D7B-4FF9-9092-15995FD20635}" destId="{209AB47C-CA86-4132-BEB0-CD8E4F59CCE1}" srcOrd="1" destOrd="0" presId="urn:microsoft.com/office/officeart/2005/8/layout/orgChart1"/>
    <dgm:cxn modelId="{B220CB26-C84D-439B-81AB-FBBF12C7D59E}" type="presParOf" srcId="{91F79EE1-2D7B-4FF9-9092-15995FD20635}" destId="{E0E12810-0711-456D-8595-B133361F0C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F5F44E-3F8D-49BD-887E-9E6092C72CEE}" type="doc">
      <dgm:prSet loTypeId="urn:microsoft.com/office/officeart/2005/8/layout/orgChart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C5AC928-3CDE-461A-B9B3-FC04087A8DF5}">
      <dgm:prSet phldrT="[Текст]" custT="1"/>
      <dgm:spPr/>
      <dgm:t>
        <a:bodyPr/>
        <a:lstStyle/>
        <a:p>
          <a:r>
            <a:rPr lang="ru-RU" sz="2000" dirty="0" smtClean="0"/>
            <a:t>Типы сельских поселений</a:t>
          </a:r>
          <a:endParaRPr lang="ru-RU" sz="2000" dirty="0"/>
        </a:p>
      </dgm:t>
    </dgm:pt>
    <dgm:pt modelId="{C9AB0807-5E2B-4240-84E0-BAFB4FE26C3B}" type="parTrans" cxnId="{A2A31E57-01BF-4AF2-B821-E676D0D57057}">
      <dgm:prSet/>
      <dgm:spPr/>
      <dgm:t>
        <a:bodyPr/>
        <a:lstStyle/>
        <a:p>
          <a:endParaRPr lang="ru-RU"/>
        </a:p>
      </dgm:t>
    </dgm:pt>
    <dgm:pt modelId="{AEC780FD-2968-4DCC-BBE8-A6E149C90BF5}" type="sibTrans" cxnId="{A2A31E57-01BF-4AF2-B821-E676D0D57057}">
      <dgm:prSet/>
      <dgm:spPr/>
      <dgm:t>
        <a:bodyPr/>
        <a:lstStyle/>
        <a:p>
          <a:endParaRPr lang="ru-RU"/>
        </a:p>
      </dgm:t>
    </dgm:pt>
    <dgm:pt modelId="{964E24E1-8186-4B12-8BE8-3C1C7BB454F3}" type="asst">
      <dgm:prSet phldrT="[Текст]" custT="1"/>
      <dgm:spPr/>
      <dgm:t>
        <a:bodyPr/>
        <a:lstStyle/>
        <a:p>
          <a:r>
            <a:rPr lang="ru-RU" sz="2000" dirty="0" smtClean="0"/>
            <a:t>Групповой тип</a:t>
          </a:r>
        </a:p>
      </dgm:t>
    </dgm:pt>
    <dgm:pt modelId="{CB717986-0BD7-4E24-89D5-ED43758E507C}" type="parTrans" cxnId="{132CFEAD-ACA4-4E87-8C1D-3B2DA8205CF3}">
      <dgm:prSet/>
      <dgm:spPr/>
      <dgm:t>
        <a:bodyPr/>
        <a:lstStyle/>
        <a:p>
          <a:endParaRPr lang="ru-RU"/>
        </a:p>
      </dgm:t>
    </dgm:pt>
    <dgm:pt modelId="{535CEB15-8C9D-42BE-88E2-55103C50A6A8}" type="sibTrans" cxnId="{132CFEAD-ACA4-4E87-8C1D-3B2DA8205CF3}">
      <dgm:prSet/>
      <dgm:spPr/>
      <dgm:t>
        <a:bodyPr/>
        <a:lstStyle/>
        <a:p>
          <a:endParaRPr lang="ru-RU"/>
        </a:p>
      </dgm:t>
    </dgm:pt>
    <dgm:pt modelId="{A221A4E6-E03B-4C10-998D-75BC112800BB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Рассеянная тип</a:t>
          </a:r>
          <a:endParaRPr lang="ru-RU" sz="2000" dirty="0"/>
        </a:p>
      </dgm:t>
    </dgm:pt>
    <dgm:pt modelId="{703A9C5B-EFC6-4691-8817-0EAFFD0F3924}" type="parTrans" cxnId="{76537529-5A2A-49CF-9772-1A52DDB0E1BA}">
      <dgm:prSet/>
      <dgm:spPr/>
      <dgm:t>
        <a:bodyPr/>
        <a:lstStyle/>
        <a:p>
          <a:endParaRPr lang="ru-RU"/>
        </a:p>
      </dgm:t>
    </dgm:pt>
    <dgm:pt modelId="{9793AA2A-A0A8-42DD-A849-3704DF6C78AE}" type="sibTrans" cxnId="{76537529-5A2A-49CF-9772-1A52DDB0E1BA}">
      <dgm:prSet/>
      <dgm:spPr/>
      <dgm:t>
        <a:bodyPr/>
        <a:lstStyle/>
        <a:p>
          <a:endParaRPr lang="ru-RU"/>
        </a:p>
      </dgm:t>
    </dgm:pt>
    <dgm:pt modelId="{BA4A938B-9CDB-4815-9563-7A48C39025E1}" type="asst">
      <dgm:prSet custT="1"/>
      <dgm:spPr>
        <a:ln>
          <a:noFill/>
        </a:ln>
      </dgm:spPr>
      <dgm:t>
        <a:bodyPr/>
        <a:lstStyle/>
        <a:p>
          <a:r>
            <a:rPr lang="ru-RU" sz="2000" dirty="0" smtClean="0"/>
            <a:t>Деревня</a:t>
          </a:r>
          <a:r>
            <a:rPr lang="ru-RU" sz="3000" dirty="0" smtClean="0"/>
            <a:t> </a:t>
          </a:r>
          <a:endParaRPr lang="ru-RU" sz="3000" dirty="0"/>
        </a:p>
      </dgm:t>
    </dgm:pt>
    <dgm:pt modelId="{1385DE14-7226-4EDE-8374-5C2BF8B8028B}" type="parTrans" cxnId="{94412387-2622-432D-BD43-9E332A1F5D7B}">
      <dgm:prSet/>
      <dgm:spPr/>
      <dgm:t>
        <a:bodyPr/>
        <a:lstStyle/>
        <a:p>
          <a:endParaRPr lang="ru-RU"/>
        </a:p>
      </dgm:t>
    </dgm:pt>
    <dgm:pt modelId="{D6977D39-B007-4EAB-A476-C476D254CA74}" type="sibTrans" cxnId="{94412387-2622-432D-BD43-9E332A1F5D7B}">
      <dgm:prSet/>
      <dgm:spPr/>
      <dgm:t>
        <a:bodyPr/>
        <a:lstStyle/>
        <a:p>
          <a:endParaRPr lang="ru-RU"/>
        </a:p>
      </dgm:t>
    </dgm:pt>
    <dgm:pt modelId="{FAA3F0B9-0CDC-473F-8E2A-D3C37A3D4348}" type="asst">
      <dgm:prSet custT="1"/>
      <dgm:spPr/>
      <dgm:t>
        <a:bodyPr/>
        <a:lstStyle/>
        <a:p>
          <a:r>
            <a:rPr lang="ru-RU" sz="2000" dirty="0" smtClean="0"/>
            <a:t> Село </a:t>
          </a:r>
          <a:endParaRPr lang="ru-RU" sz="2000" dirty="0"/>
        </a:p>
      </dgm:t>
    </dgm:pt>
    <dgm:pt modelId="{CA57F0B9-17EA-47F6-B176-A4733B753931}" type="parTrans" cxnId="{8EB268ED-5704-4E18-8BD0-9B2D13FC911A}">
      <dgm:prSet/>
      <dgm:spPr/>
      <dgm:t>
        <a:bodyPr/>
        <a:lstStyle/>
        <a:p>
          <a:endParaRPr lang="ru-RU"/>
        </a:p>
      </dgm:t>
    </dgm:pt>
    <dgm:pt modelId="{B2725327-BED0-4D5A-82B6-5CD6989D66E0}" type="sibTrans" cxnId="{8EB268ED-5704-4E18-8BD0-9B2D13FC911A}">
      <dgm:prSet/>
      <dgm:spPr/>
      <dgm:t>
        <a:bodyPr/>
        <a:lstStyle/>
        <a:p>
          <a:endParaRPr lang="ru-RU"/>
        </a:p>
      </dgm:t>
    </dgm:pt>
    <dgm:pt modelId="{6FA8604F-152C-4E2B-83AA-ED74736DE2CD}" type="asst">
      <dgm:prSet custT="1"/>
      <dgm:spPr/>
      <dgm:t>
        <a:bodyPr/>
        <a:lstStyle/>
        <a:p>
          <a:r>
            <a:rPr lang="ru-RU" sz="2000" dirty="0" smtClean="0"/>
            <a:t>Станица</a:t>
          </a:r>
          <a:endParaRPr lang="ru-RU" sz="2000" dirty="0"/>
        </a:p>
      </dgm:t>
    </dgm:pt>
    <dgm:pt modelId="{32CE13BF-BE9E-43FA-9C88-1292BD3190E7}" type="parTrans" cxnId="{063F20E2-642B-40EC-A11A-218FE8CB82AC}">
      <dgm:prSet/>
      <dgm:spPr/>
      <dgm:t>
        <a:bodyPr/>
        <a:lstStyle/>
        <a:p>
          <a:endParaRPr lang="ru-RU"/>
        </a:p>
      </dgm:t>
    </dgm:pt>
    <dgm:pt modelId="{B1F63799-2DD3-4125-83E6-8B8D1C1F8F8F}" type="sibTrans" cxnId="{063F20E2-642B-40EC-A11A-218FE8CB82AC}">
      <dgm:prSet/>
      <dgm:spPr/>
      <dgm:t>
        <a:bodyPr/>
        <a:lstStyle/>
        <a:p>
          <a:endParaRPr lang="ru-RU"/>
        </a:p>
      </dgm:t>
    </dgm:pt>
    <dgm:pt modelId="{97C0D6B8-62E7-47D6-A07A-4472E839B7B7}" type="asst">
      <dgm:prSet custT="1"/>
      <dgm:spPr/>
      <dgm:t>
        <a:bodyPr/>
        <a:lstStyle/>
        <a:p>
          <a:r>
            <a:rPr lang="ru-RU" sz="2000" dirty="0" smtClean="0"/>
            <a:t>Аул </a:t>
          </a:r>
          <a:endParaRPr lang="ru-RU" sz="2000" dirty="0"/>
        </a:p>
      </dgm:t>
    </dgm:pt>
    <dgm:pt modelId="{5BCBA403-9767-469D-B767-E9BD76CBCE5B}" type="parTrans" cxnId="{3642526B-62A3-4047-AE41-708B04F5056B}">
      <dgm:prSet/>
      <dgm:spPr/>
      <dgm:t>
        <a:bodyPr/>
        <a:lstStyle/>
        <a:p>
          <a:endParaRPr lang="ru-RU"/>
        </a:p>
      </dgm:t>
    </dgm:pt>
    <dgm:pt modelId="{FE50F0F2-B4F6-4E89-9019-8015A12EF0D0}" type="sibTrans" cxnId="{3642526B-62A3-4047-AE41-708B04F5056B}">
      <dgm:prSet/>
      <dgm:spPr/>
      <dgm:t>
        <a:bodyPr/>
        <a:lstStyle/>
        <a:p>
          <a:endParaRPr lang="ru-RU"/>
        </a:p>
      </dgm:t>
    </dgm:pt>
    <dgm:pt modelId="{13090BE0-B149-416E-8A99-CA3BA2200CE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Хутор</a:t>
          </a:r>
          <a:r>
            <a:rPr lang="ru-RU" sz="3200" dirty="0" smtClean="0"/>
            <a:t> </a:t>
          </a:r>
          <a:endParaRPr lang="ru-RU" sz="3200" dirty="0"/>
        </a:p>
      </dgm:t>
    </dgm:pt>
    <dgm:pt modelId="{5AC27D5E-566D-4538-9980-B073AA802AC4}" type="parTrans" cxnId="{B779B9B5-8B9C-4E41-89C4-00BEF4DF7306}">
      <dgm:prSet/>
      <dgm:spPr/>
      <dgm:t>
        <a:bodyPr/>
        <a:lstStyle/>
        <a:p>
          <a:endParaRPr lang="ru-RU"/>
        </a:p>
      </dgm:t>
    </dgm:pt>
    <dgm:pt modelId="{0D03B405-73E8-4CB6-8B8E-C0BB2FC07ABD}" type="sibTrans" cxnId="{B779B9B5-8B9C-4E41-89C4-00BEF4DF7306}">
      <dgm:prSet/>
      <dgm:spPr/>
      <dgm:t>
        <a:bodyPr/>
        <a:lstStyle/>
        <a:p>
          <a:endParaRPr lang="ru-RU"/>
        </a:p>
      </dgm:t>
    </dgm:pt>
    <dgm:pt modelId="{3EFAC374-AA3E-452F-A1DE-C951B4BFB6E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Ферма</a:t>
          </a:r>
          <a:r>
            <a:rPr lang="ru-RU" sz="2700" dirty="0" smtClean="0"/>
            <a:t> </a:t>
          </a:r>
          <a:endParaRPr lang="ru-RU" sz="2700" dirty="0"/>
        </a:p>
      </dgm:t>
    </dgm:pt>
    <dgm:pt modelId="{9A844D7F-3297-4C3B-B594-F83B5A508236}" type="parTrans" cxnId="{BD617368-D907-4FD1-A29B-1658B6769C2E}">
      <dgm:prSet/>
      <dgm:spPr/>
      <dgm:t>
        <a:bodyPr/>
        <a:lstStyle/>
        <a:p>
          <a:endParaRPr lang="ru-RU"/>
        </a:p>
      </dgm:t>
    </dgm:pt>
    <dgm:pt modelId="{138A3C53-54D5-4503-9B0F-8775ECFDEA96}" type="sibTrans" cxnId="{BD617368-D907-4FD1-A29B-1658B6769C2E}">
      <dgm:prSet/>
      <dgm:spPr/>
      <dgm:t>
        <a:bodyPr/>
        <a:lstStyle/>
        <a:p>
          <a:endParaRPr lang="ru-RU"/>
        </a:p>
      </dgm:t>
    </dgm:pt>
    <dgm:pt modelId="{7D9E06DD-D95F-4821-8E59-2D7AAED94E8C}" type="pres">
      <dgm:prSet presAssocID="{85F5F44E-3F8D-49BD-887E-9E6092C72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5EDD49-1B27-49E3-9082-1156B52D8048}" type="pres">
      <dgm:prSet presAssocID="{8C5AC928-3CDE-461A-B9B3-FC04087A8DF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46D607-A402-41CA-A302-FBBA27F118F0}" type="pres">
      <dgm:prSet presAssocID="{8C5AC928-3CDE-461A-B9B3-FC04087A8DF5}" presName="rootComposite1" presStyleCnt="0"/>
      <dgm:spPr/>
      <dgm:t>
        <a:bodyPr/>
        <a:lstStyle/>
        <a:p>
          <a:endParaRPr lang="ru-RU"/>
        </a:p>
      </dgm:t>
    </dgm:pt>
    <dgm:pt modelId="{29B7E518-24A2-4C19-9C1E-1520AEA70499}" type="pres">
      <dgm:prSet presAssocID="{8C5AC928-3CDE-461A-B9B3-FC04087A8DF5}" presName="rootText1" presStyleLbl="node0" presStyleIdx="0" presStyleCnt="1" custScaleX="651884" custScaleY="142000" custLinFactY="-111379" custLinFactNeighborX="-2689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A5773-046B-4722-91AB-5CB5ED91BCF4}" type="pres">
      <dgm:prSet presAssocID="{8C5AC928-3CDE-461A-B9B3-FC04087A8D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06C47F-9139-4224-9CA0-3E75ED5FD01D}" type="pres">
      <dgm:prSet presAssocID="{8C5AC928-3CDE-461A-B9B3-FC04087A8DF5}" presName="hierChild2" presStyleCnt="0"/>
      <dgm:spPr/>
      <dgm:t>
        <a:bodyPr/>
        <a:lstStyle/>
        <a:p>
          <a:endParaRPr lang="ru-RU"/>
        </a:p>
      </dgm:t>
    </dgm:pt>
    <dgm:pt modelId="{CD1AE79E-4489-4EC3-8302-66D80B15700F}" type="pres">
      <dgm:prSet presAssocID="{8C5AC928-3CDE-461A-B9B3-FC04087A8DF5}" presName="hierChild3" presStyleCnt="0"/>
      <dgm:spPr/>
      <dgm:t>
        <a:bodyPr/>
        <a:lstStyle/>
        <a:p>
          <a:endParaRPr lang="ru-RU"/>
        </a:p>
      </dgm:t>
    </dgm:pt>
    <dgm:pt modelId="{613C431F-190F-4E50-8E15-FA2BAFDE0117}" type="pres">
      <dgm:prSet presAssocID="{CB717986-0BD7-4E24-89D5-ED43758E507C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8D0AB099-7CE3-4437-BADF-D80A87E284B3}" type="pres">
      <dgm:prSet presAssocID="{964E24E1-8186-4B12-8BE8-3C1C7BB454F3}" presName="hierRoot3" presStyleCnt="0">
        <dgm:presLayoutVars>
          <dgm:hierBranch val="l"/>
        </dgm:presLayoutVars>
      </dgm:prSet>
      <dgm:spPr/>
      <dgm:t>
        <a:bodyPr/>
        <a:lstStyle/>
        <a:p>
          <a:endParaRPr lang="ru-RU"/>
        </a:p>
      </dgm:t>
    </dgm:pt>
    <dgm:pt modelId="{11CA00C8-EB18-4FF0-8738-431A73758C27}" type="pres">
      <dgm:prSet presAssocID="{964E24E1-8186-4B12-8BE8-3C1C7BB454F3}" presName="rootComposite3" presStyleCnt="0"/>
      <dgm:spPr/>
      <dgm:t>
        <a:bodyPr/>
        <a:lstStyle/>
        <a:p>
          <a:endParaRPr lang="ru-RU"/>
        </a:p>
      </dgm:t>
    </dgm:pt>
    <dgm:pt modelId="{E38160BE-79E7-4632-BC4C-655777E8FD59}" type="pres">
      <dgm:prSet presAssocID="{964E24E1-8186-4B12-8BE8-3C1C7BB454F3}" presName="rootText3" presStyleLbl="asst1" presStyleIdx="0" presStyleCnt="6" custScaleX="204085" custScaleY="144173" custLinFactY="-100000" custLinFactNeighborX="2564" custLinFactNeighborY="-175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75B0D-F286-4843-A4A7-52364F925EE1}" type="pres">
      <dgm:prSet presAssocID="{964E24E1-8186-4B12-8BE8-3C1C7BB454F3}" presName="rootConnector3" presStyleLbl="asst1" presStyleIdx="0" presStyleCnt="6"/>
      <dgm:spPr/>
      <dgm:t>
        <a:bodyPr/>
        <a:lstStyle/>
        <a:p>
          <a:endParaRPr lang="ru-RU"/>
        </a:p>
      </dgm:t>
    </dgm:pt>
    <dgm:pt modelId="{01A01F0B-344A-4882-A3BA-C6A7DCC62792}" type="pres">
      <dgm:prSet presAssocID="{964E24E1-8186-4B12-8BE8-3C1C7BB454F3}" presName="hierChild6" presStyleCnt="0"/>
      <dgm:spPr/>
      <dgm:t>
        <a:bodyPr/>
        <a:lstStyle/>
        <a:p>
          <a:endParaRPr lang="ru-RU"/>
        </a:p>
      </dgm:t>
    </dgm:pt>
    <dgm:pt modelId="{AB7EBAE5-ACFE-4CA8-AEB7-163A87761CAB}" type="pres">
      <dgm:prSet presAssocID="{964E24E1-8186-4B12-8BE8-3C1C7BB454F3}" presName="hierChild7" presStyleCnt="0"/>
      <dgm:spPr/>
      <dgm:t>
        <a:bodyPr/>
        <a:lstStyle/>
        <a:p>
          <a:endParaRPr lang="ru-RU"/>
        </a:p>
      </dgm:t>
    </dgm:pt>
    <dgm:pt modelId="{63CB0797-CC76-4BF1-BF90-3E2BF0195047}" type="pres">
      <dgm:prSet presAssocID="{1385DE14-7226-4EDE-8374-5C2BF8B8028B}" presName="Name111" presStyleLbl="parChTrans1D3" presStyleIdx="0" presStyleCnt="6"/>
      <dgm:spPr/>
      <dgm:t>
        <a:bodyPr/>
        <a:lstStyle/>
        <a:p>
          <a:endParaRPr lang="ru-RU"/>
        </a:p>
      </dgm:t>
    </dgm:pt>
    <dgm:pt modelId="{F34429DE-7AF2-4FF2-8EE6-A64E6380041D}" type="pres">
      <dgm:prSet presAssocID="{BA4A938B-9CDB-4815-9563-7A48C39025E1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0B93FD-DC7B-43AE-A906-864F79920D23}" type="pres">
      <dgm:prSet presAssocID="{BA4A938B-9CDB-4815-9563-7A48C39025E1}" presName="rootComposite3" presStyleCnt="0"/>
      <dgm:spPr/>
      <dgm:t>
        <a:bodyPr/>
        <a:lstStyle/>
        <a:p>
          <a:endParaRPr lang="ru-RU"/>
        </a:p>
      </dgm:t>
    </dgm:pt>
    <dgm:pt modelId="{10369FF9-658F-4D58-8DD5-333E72FE89A6}" type="pres">
      <dgm:prSet presAssocID="{BA4A938B-9CDB-4815-9563-7A48C39025E1}" presName="rootText3" presStyleLbl="asst1" presStyleIdx="1" presStyleCnt="6" custScaleX="141952" custLinFactY="-100000" custLinFactNeighborX="13212" custLinFactNeighborY="-186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459D8-90EF-4874-92D8-92A4CFC7E171}" type="pres">
      <dgm:prSet presAssocID="{BA4A938B-9CDB-4815-9563-7A48C39025E1}" presName="rootConnector3" presStyleLbl="asst1" presStyleIdx="1" presStyleCnt="6"/>
      <dgm:spPr/>
      <dgm:t>
        <a:bodyPr/>
        <a:lstStyle/>
        <a:p>
          <a:endParaRPr lang="ru-RU"/>
        </a:p>
      </dgm:t>
    </dgm:pt>
    <dgm:pt modelId="{C1D26315-F5E6-4FB5-9496-0D05B2B6DFAF}" type="pres">
      <dgm:prSet presAssocID="{BA4A938B-9CDB-4815-9563-7A48C39025E1}" presName="hierChild6" presStyleCnt="0"/>
      <dgm:spPr/>
      <dgm:t>
        <a:bodyPr/>
        <a:lstStyle/>
        <a:p>
          <a:endParaRPr lang="ru-RU"/>
        </a:p>
      </dgm:t>
    </dgm:pt>
    <dgm:pt modelId="{56DE0403-1707-4C05-8425-AC82A5C34BFC}" type="pres">
      <dgm:prSet presAssocID="{BA4A938B-9CDB-4815-9563-7A48C39025E1}" presName="hierChild7" presStyleCnt="0"/>
      <dgm:spPr/>
      <dgm:t>
        <a:bodyPr/>
        <a:lstStyle/>
        <a:p>
          <a:endParaRPr lang="ru-RU"/>
        </a:p>
      </dgm:t>
    </dgm:pt>
    <dgm:pt modelId="{3B625536-3DAF-4D1D-A696-F37C24DB192E}" type="pres">
      <dgm:prSet presAssocID="{CA57F0B9-17EA-47F6-B176-A4733B753931}" presName="Name111" presStyleLbl="parChTrans1D3" presStyleIdx="1" presStyleCnt="6"/>
      <dgm:spPr/>
      <dgm:t>
        <a:bodyPr/>
        <a:lstStyle/>
        <a:p>
          <a:endParaRPr lang="ru-RU"/>
        </a:p>
      </dgm:t>
    </dgm:pt>
    <dgm:pt modelId="{ABF53E41-533C-4717-AB48-A5A89C58300D}" type="pres">
      <dgm:prSet presAssocID="{FAA3F0B9-0CDC-473F-8E2A-D3C37A3D4348}" presName="hierRoot3" presStyleCnt="0">
        <dgm:presLayoutVars>
          <dgm:hierBranch val="l"/>
        </dgm:presLayoutVars>
      </dgm:prSet>
      <dgm:spPr/>
      <dgm:t>
        <a:bodyPr/>
        <a:lstStyle/>
        <a:p>
          <a:endParaRPr lang="ru-RU"/>
        </a:p>
      </dgm:t>
    </dgm:pt>
    <dgm:pt modelId="{80D4359E-7E13-46B1-9705-9348D1250213}" type="pres">
      <dgm:prSet presAssocID="{FAA3F0B9-0CDC-473F-8E2A-D3C37A3D4348}" presName="rootComposite3" presStyleCnt="0"/>
      <dgm:spPr/>
      <dgm:t>
        <a:bodyPr/>
        <a:lstStyle/>
        <a:p>
          <a:endParaRPr lang="ru-RU"/>
        </a:p>
      </dgm:t>
    </dgm:pt>
    <dgm:pt modelId="{D04D348B-A624-451F-8328-1011562A9835}" type="pres">
      <dgm:prSet presAssocID="{FAA3F0B9-0CDC-473F-8E2A-D3C37A3D4348}" presName="rootText3" presStyleLbl="asst1" presStyleIdx="2" presStyleCnt="6" custScaleX="141952" custLinFactY="-100000" custLinFactNeighborX="9308" custLinFactNeighborY="-186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ABFD1-1862-42A3-8763-72C9A3FDAADB}" type="pres">
      <dgm:prSet presAssocID="{FAA3F0B9-0CDC-473F-8E2A-D3C37A3D4348}" presName="rootConnector3" presStyleLbl="asst1" presStyleIdx="2" presStyleCnt="6"/>
      <dgm:spPr/>
      <dgm:t>
        <a:bodyPr/>
        <a:lstStyle/>
        <a:p>
          <a:endParaRPr lang="ru-RU"/>
        </a:p>
      </dgm:t>
    </dgm:pt>
    <dgm:pt modelId="{C77F1DC3-E65F-4953-B6BB-09DA891E09E7}" type="pres">
      <dgm:prSet presAssocID="{FAA3F0B9-0CDC-473F-8E2A-D3C37A3D4348}" presName="hierChild6" presStyleCnt="0"/>
      <dgm:spPr/>
      <dgm:t>
        <a:bodyPr/>
        <a:lstStyle/>
        <a:p>
          <a:endParaRPr lang="ru-RU"/>
        </a:p>
      </dgm:t>
    </dgm:pt>
    <dgm:pt modelId="{AD0DB430-FCBC-4905-B9E3-88AB808AA07B}" type="pres">
      <dgm:prSet presAssocID="{FAA3F0B9-0CDC-473F-8E2A-D3C37A3D4348}" presName="hierChild7" presStyleCnt="0"/>
      <dgm:spPr/>
      <dgm:t>
        <a:bodyPr/>
        <a:lstStyle/>
        <a:p>
          <a:endParaRPr lang="ru-RU"/>
        </a:p>
      </dgm:t>
    </dgm:pt>
    <dgm:pt modelId="{8079D448-0DE0-414A-A263-D65D3DF97D9C}" type="pres">
      <dgm:prSet presAssocID="{32CE13BF-BE9E-43FA-9C88-1292BD3190E7}" presName="Name111" presStyleLbl="parChTrans1D3" presStyleIdx="2" presStyleCnt="6"/>
      <dgm:spPr/>
      <dgm:t>
        <a:bodyPr/>
        <a:lstStyle/>
        <a:p>
          <a:endParaRPr lang="ru-RU"/>
        </a:p>
      </dgm:t>
    </dgm:pt>
    <dgm:pt modelId="{76F4E208-3170-469F-8939-74D6E0262315}" type="pres">
      <dgm:prSet presAssocID="{6FA8604F-152C-4E2B-83AA-ED74736DE2CD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13BD934-78B7-4E15-B9B0-32A6D9B5771B}" type="pres">
      <dgm:prSet presAssocID="{6FA8604F-152C-4E2B-83AA-ED74736DE2CD}" presName="rootComposite3" presStyleCnt="0"/>
      <dgm:spPr/>
      <dgm:t>
        <a:bodyPr/>
        <a:lstStyle/>
        <a:p>
          <a:endParaRPr lang="ru-RU"/>
        </a:p>
      </dgm:t>
    </dgm:pt>
    <dgm:pt modelId="{671921B6-E187-4AA0-A6FA-75ADEBD37280}" type="pres">
      <dgm:prSet presAssocID="{6FA8604F-152C-4E2B-83AA-ED74736DE2CD}" presName="rootText3" presStyleLbl="asst1" presStyleIdx="3" presStyleCnt="6" custScaleX="141952" custLinFactY="-100000" custLinFactNeighborX="10776" custLinFactNeighborY="-185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1096C-DB74-42C0-A052-B7EE29013ADF}" type="pres">
      <dgm:prSet presAssocID="{6FA8604F-152C-4E2B-83AA-ED74736DE2CD}" presName="rootConnector3" presStyleLbl="asst1" presStyleIdx="3" presStyleCnt="6"/>
      <dgm:spPr/>
      <dgm:t>
        <a:bodyPr/>
        <a:lstStyle/>
        <a:p>
          <a:endParaRPr lang="ru-RU"/>
        </a:p>
      </dgm:t>
    </dgm:pt>
    <dgm:pt modelId="{250FAD57-1DF2-464D-9BCE-BAAD27DB4F1F}" type="pres">
      <dgm:prSet presAssocID="{6FA8604F-152C-4E2B-83AA-ED74736DE2CD}" presName="hierChild6" presStyleCnt="0"/>
      <dgm:spPr/>
      <dgm:t>
        <a:bodyPr/>
        <a:lstStyle/>
        <a:p>
          <a:endParaRPr lang="ru-RU"/>
        </a:p>
      </dgm:t>
    </dgm:pt>
    <dgm:pt modelId="{ACBCEBDA-DFAE-45F2-8991-328BFC0B974E}" type="pres">
      <dgm:prSet presAssocID="{6FA8604F-152C-4E2B-83AA-ED74736DE2CD}" presName="hierChild7" presStyleCnt="0"/>
      <dgm:spPr/>
      <dgm:t>
        <a:bodyPr/>
        <a:lstStyle/>
        <a:p>
          <a:endParaRPr lang="ru-RU"/>
        </a:p>
      </dgm:t>
    </dgm:pt>
    <dgm:pt modelId="{229F1329-2244-49FF-A3C7-70676B3355A0}" type="pres">
      <dgm:prSet presAssocID="{5BCBA403-9767-469D-B767-E9BD76CBCE5B}" presName="Name111" presStyleLbl="parChTrans1D3" presStyleIdx="3" presStyleCnt="6"/>
      <dgm:spPr/>
      <dgm:t>
        <a:bodyPr/>
        <a:lstStyle/>
        <a:p>
          <a:endParaRPr lang="ru-RU"/>
        </a:p>
      </dgm:t>
    </dgm:pt>
    <dgm:pt modelId="{59DA9887-47C6-4831-91F2-59773644F532}" type="pres">
      <dgm:prSet presAssocID="{97C0D6B8-62E7-47D6-A07A-4472E839B7B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C2A313-C075-4178-A08B-A638662044E5}" type="pres">
      <dgm:prSet presAssocID="{97C0D6B8-62E7-47D6-A07A-4472E839B7B7}" presName="rootComposite3" presStyleCnt="0"/>
      <dgm:spPr/>
      <dgm:t>
        <a:bodyPr/>
        <a:lstStyle/>
        <a:p>
          <a:endParaRPr lang="ru-RU"/>
        </a:p>
      </dgm:t>
    </dgm:pt>
    <dgm:pt modelId="{56D6E741-D1A7-4AF2-80DF-F646792A4F34}" type="pres">
      <dgm:prSet presAssocID="{97C0D6B8-62E7-47D6-A07A-4472E839B7B7}" presName="rootText3" presStyleLbl="asst1" presStyleIdx="4" presStyleCnt="6" custScaleX="137734" custLinFactY="-100000" custLinFactNeighborX="9308" custLinFactNeighborY="-185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39049-7280-4ABC-863E-6B29011BBB9B}" type="pres">
      <dgm:prSet presAssocID="{97C0D6B8-62E7-47D6-A07A-4472E839B7B7}" presName="rootConnector3" presStyleLbl="asst1" presStyleIdx="4" presStyleCnt="6"/>
      <dgm:spPr/>
      <dgm:t>
        <a:bodyPr/>
        <a:lstStyle/>
        <a:p>
          <a:endParaRPr lang="ru-RU"/>
        </a:p>
      </dgm:t>
    </dgm:pt>
    <dgm:pt modelId="{5DC4AF10-C30C-4C75-A23D-B7056E23966A}" type="pres">
      <dgm:prSet presAssocID="{97C0D6B8-62E7-47D6-A07A-4472E839B7B7}" presName="hierChild6" presStyleCnt="0"/>
      <dgm:spPr/>
      <dgm:t>
        <a:bodyPr/>
        <a:lstStyle/>
        <a:p>
          <a:endParaRPr lang="ru-RU"/>
        </a:p>
      </dgm:t>
    </dgm:pt>
    <dgm:pt modelId="{8FE4403C-533A-4D1C-A2FD-A8E5E936D102}" type="pres">
      <dgm:prSet presAssocID="{97C0D6B8-62E7-47D6-A07A-4472E839B7B7}" presName="hierChild7" presStyleCnt="0"/>
      <dgm:spPr/>
      <dgm:t>
        <a:bodyPr/>
        <a:lstStyle/>
        <a:p>
          <a:endParaRPr lang="ru-RU"/>
        </a:p>
      </dgm:t>
    </dgm:pt>
    <dgm:pt modelId="{77FC4386-C073-4CDE-A852-FC1217343836}" type="pres">
      <dgm:prSet presAssocID="{703A9C5B-EFC6-4691-8817-0EAFFD0F3924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91F79EE1-2D7B-4FF9-9092-15995FD20635}" type="pres">
      <dgm:prSet presAssocID="{A221A4E6-E03B-4C10-998D-75BC112800BB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437CAE1-CC98-4DB5-B849-DEC594E0B7DD}" type="pres">
      <dgm:prSet presAssocID="{A221A4E6-E03B-4C10-998D-75BC112800BB}" presName="rootComposite3" presStyleCnt="0"/>
      <dgm:spPr/>
      <dgm:t>
        <a:bodyPr/>
        <a:lstStyle/>
        <a:p>
          <a:endParaRPr lang="ru-RU"/>
        </a:p>
      </dgm:t>
    </dgm:pt>
    <dgm:pt modelId="{D3EEE304-5076-401D-8511-D36E4E072492}" type="pres">
      <dgm:prSet presAssocID="{A221A4E6-E03B-4C10-998D-75BC112800BB}" presName="rootText3" presStyleLbl="asst1" presStyleIdx="5" presStyleCnt="6" custScaleX="204085" custScaleY="144173" custLinFactY="-100000" custLinFactNeighborX="69024" custLinFactNeighborY="-175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1B5F7-D02B-49D8-8263-D181798E2809}" type="pres">
      <dgm:prSet presAssocID="{A221A4E6-E03B-4C10-998D-75BC112800BB}" presName="rootConnector3" presStyleLbl="asst1" presStyleIdx="5" presStyleCnt="6"/>
      <dgm:spPr/>
      <dgm:t>
        <a:bodyPr/>
        <a:lstStyle/>
        <a:p>
          <a:endParaRPr lang="ru-RU"/>
        </a:p>
      </dgm:t>
    </dgm:pt>
    <dgm:pt modelId="{209AB47C-CA86-4132-BEB0-CD8E4F59CCE1}" type="pres">
      <dgm:prSet presAssocID="{A221A4E6-E03B-4C10-998D-75BC112800BB}" presName="hierChild6" presStyleCnt="0"/>
      <dgm:spPr/>
      <dgm:t>
        <a:bodyPr/>
        <a:lstStyle/>
        <a:p>
          <a:endParaRPr lang="ru-RU"/>
        </a:p>
      </dgm:t>
    </dgm:pt>
    <dgm:pt modelId="{68E94B95-CCF9-47D4-83F7-19AFF75D5AEE}" type="pres">
      <dgm:prSet presAssocID="{5AC27D5E-566D-4538-9980-B073AA802AC4}" presName="Name37" presStyleLbl="parChTrans1D3" presStyleIdx="4" presStyleCnt="6"/>
      <dgm:spPr/>
      <dgm:t>
        <a:bodyPr/>
        <a:lstStyle/>
        <a:p>
          <a:endParaRPr lang="ru-RU"/>
        </a:p>
      </dgm:t>
    </dgm:pt>
    <dgm:pt modelId="{7378FCD0-4F45-422C-97D6-63DAE417E587}" type="pres">
      <dgm:prSet presAssocID="{13090BE0-B149-416E-8A99-CA3BA2200CE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0F8DDF-A5BB-4F4F-A694-1BB89E3D2012}" type="pres">
      <dgm:prSet presAssocID="{13090BE0-B149-416E-8A99-CA3BA2200CE3}" presName="rootComposite" presStyleCnt="0"/>
      <dgm:spPr/>
      <dgm:t>
        <a:bodyPr/>
        <a:lstStyle/>
        <a:p>
          <a:endParaRPr lang="ru-RU"/>
        </a:p>
      </dgm:t>
    </dgm:pt>
    <dgm:pt modelId="{55C1CE78-D205-489F-A40E-6B7D83C13CA4}" type="pres">
      <dgm:prSet presAssocID="{13090BE0-B149-416E-8A99-CA3BA2200CE3}" presName="rootText" presStyleLbl="node3" presStyleIdx="0" presStyleCnt="2" custLinFactY="-100000" custLinFactNeighborX="71561" custLinFactNeighborY="-191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1E7AD0-CFBA-4242-B2ED-9D8347B6876B}" type="pres">
      <dgm:prSet presAssocID="{13090BE0-B149-416E-8A99-CA3BA2200CE3}" presName="rootConnector" presStyleLbl="node3" presStyleIdx="0" presStyleCnt="2"/>
      <dgm:spPr/>
      <dgm:t>
        <a:bodyPr/>
        <a:lstStyle/>
        <a:p>
          <a:endParaRPr lang="ru-RU"/>
        </a:p>
      </dgm:t>
    </dgm:pt>
    <dgm:pt modelId="{DAB73670-09AC-4F7A-9EEE-FD2C72743E0A}" type="pres">
      <dgm:prSet presAssocID="{13090BE0-B149-416E-8A99-CA3BA2200CE3}" presName="hierChild4" presStyleCnt="0"/>
      <dgm:spPr/>
      <dgm:t>
        <a:bodyPr/>
        <a:lstStyle/>
        <a:p>
          <a:endParaRPr lang="ru-RU"/>
        </a:p>
      </dgm:t>
    </dgm:pt>
    <dgm:pt modelId="{1C0AC8BA-D77F-435F-847C-C3646A31D372}" type="pres">
      <dgm:prSet presAssocID="{13090BE0-B149-416E-8A99-CA3BA2200CE3}" presName="hierChild5" presStyleCnt="0"/>
      <dgm:spPr/>
      <dgm:t>
        <a:bodyPr/>
        <a:lstStyle/>
        <a:p>
          <a:endParaRPr lang="ru-RU"/>
        </a:p>
      </dgm:t>
    </dgm:pt>
    <dgm:pt modelId="{082DB38D-8BA7-407A-9FD8-1801E0BF0B69}" type="pres">
      <dgm:prSet presAssocID="{9A844D7F-3297-4C3B-B594-F83B5A508236}" presName="Name37" presStyleLbl="parChTrans1D3" presStyleIdx="5" presStyleCnt="6"/>
      <dgm:spPr/>
      <dgm:t>
        <a:bodyPr/>
        <a:lstStyle/>
        <a:p>
          <a:endParaRPr lang="ru-RU"/>
        </a:p>
      </dgm:t>
    </dgm:pt>
    <dgm:pt modelId="{025527EB-6B7F-4E27-9F2D-E8D95BBC1622}" type="pres">
      <dgm:prSet presAssocID="{3EFAC374-AA3E-452F-A1DE-C951B4BFB6E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ECEB80A-640B-426C-B5DD-A7E293B7255F}" type="pres">
      <dgm:prSet presAssocID="{3EFAC374-AA3E-452F-A1DE-C951B4BFB6E5}" presName="rootComposite" presStyleCnt="0"/>
      <dgm:spPr/>
      <dgm:t>
        <a:bodyPr/>
        <a:lstStyle/>
        <a:p>
          <a:endParaRPr lang="ru-RU"/>
        </a:p>
      </dgm:t>
    </dgm:pt>
    <dgm:pt modelId="{2FBA9090-14C5-434A-8CBA-E4E3E6C6157F}" type="pres">
      <dgm:prSet presAssocID="{3EFAC374-AA3E-452F-A1DE-C951B4BFB6E5}" presName="rootText" presStyleLbl="node3" presStyleIdx="1" presStyleCnt="2" custLinFactY="-200000" custLinFactNeighborX="-81821" custLinFactNeighborY="-232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D1975-0867-4995-809B-04B676BBB4EF}" type="pres">
      <dgm:prSet presAssocID="{3EFAC374-AA3E-452F-A1DE-C951B4BFB6E5}" presName="rootConnector" presStyleLbl="node3" presStyleIdx="1" presStyleCnt="2"/>
      <dgm:spPr/>
      <dgm:t>
        <a:bodyPr/>
        <a:lstStyle/>
        <a:p>
          <a:endParaRPr lang="ru-RU"/>
        </a:p>
      </dgm:t>
    </dgm:pt>
    <dgm:pt modelId="{F465DA5B-DF9C-4AFE-AA7A-42E2BB42D3A7}" type="pres">
      <dgm:prSet presAssocID="{3EFAC374-AA3E-452F-A1DE-C951B4BFB6E5}" presName="hierChild4" presStyleCnt="0"/>
      <dgm:spPr/>
      <dgm:t>
        <a:bodyPr/>
        <a:lstStyle/>
        <a:p>
          <a:endParaRPr lang="ru-RU"/>
        </a:p>
      </dgm:t>
    </dgm:pt>
    <dgm:pt modelId="{D0E5A9CF-9AC6-47A7-9B24-F2F28E752F43}" type="pres">
      <dgm:prSet presAssocID="{3EFAC374-AA3E-452F-A1DE-C951B4BFB6E5}" presName="hierChild5" presStyleCnt="0"/>
      <dgm:spPr/>
      <dgm:t>
        <a:bodyPr/>
        <a:lstStyle/>
        <a:p>
          <a:endParaRPr lang="ru-RU"/>
        </a:p>
      </dgm:t>
    </dgm:pt>
    <dgm:pt modelId="{E0E12810-0711-456D-8595-B133361F0CB3}" type="pres">
      <dgm:prSet presAssocID="{A221A4E6-E03B-4C10-998D-75BC112800BB}" presName="hierChild7" presStyleCnt="0"/>
      <dgm:spPr/>
      <dgm:t>
        <a:bodyPr/>
        <a:lstStyle/>
        <a:p>
          <a:endParaRPr lang="ru-RU"/>
        </a:p>
      </dgm:t>
    </dgm:pt>
  </dgm:ptLst>
  <dgm:cxnLst>
    <dgm:cxn modelId="{DC3225F9-48E5-498B-A40F-C8DCA36F8DFA}" type="presOf" srcId="{A221A4E6-E03B-4C10-998D-75BC112800BB}" destId="{EF81B5F7-D02B-49D8-8263-D181798E2809}" srcOrd="1" destOrd="0" presId="urn:microsoft.com/office/officeart/2005/8/layout/orgChart1"/>
    <dgm:cxn modelId="{C57F7925-075F-4CC7-BDB5-0EB41EF6138D}" type="presOf" srcId="{3EFAC374-AA3E-452F-A1DE-C951B4BFB6E5}" destId="{2FBA9090-14C5-434A-8CBA-E4E3E6C6157F}" srcOrd="0" destOrd="0" presId="urn:microsoft.com/office/officeart/2005/8/layout/orgChart1"/>
    <dgm:cxn modelId="{4F374A9F-FBA2-431A-AA0B-D39A79AACBA9}" type="presOf" srcId="{5AC27D5E-566D-4538-9980-B073AA802AC4}" destId="{68E94B95-CCF9-47D4-83F7-19AFF75D5AEE}" srcOrd="0" destOrd="0" presId="urn:microsoft.com/office/officeart/2005/8/layout/orgChart1"/>
    <dgm:cxn modelId="{56276029-B20C-4ABA-A1FF-9BAB7AC452E3}" type="presOf" srcId="{964E24E1-8186-4B12-8BE8-3C1C7BB454F3}" destId="{E38160BE-79E7-4632-BC4C-655777E8FD59}" srcOrd="0" destOrd="0" presId="urn:microsoft.com/office/officeart/2005/8/layout/orgChart1"/>
    <dgm:cxn modelId="{7ED4E038-656C-4F5C-9097-4DDD174070EF}" type="presOf" srcId="{13090BE0-B149-416E-8A99-CA3BA2200CE3}" destId="{55C1CE78-D205-489F-A40E-6B7D83C13CA4}" srcOrd="0" destOrd="0" presId="urn:microsoft.com/office/officeart/2005/8/layout/orgChart1"/>
    <dgm:cxn modelId="{EAC2E20D-CFF0-48ED-AC59-BF0B04887BE2}" type="presOf" srcId="{964E24E1-8186-4B12-8BE8-3C1C7BB454F3}" destId="{24975B0D-F286-4843-A4A7-52364F925EE1}" srcOrd="1" destOrd="0" presId="urn:microsoft.com/office/officeart/2005/8/layout/orgChart1"/>
    <dgm:cxn modelId="{AF18B0B4-B6AA-4D90-B49F-C9C7E27C55F2}" type="presOf" srcId="{8C5AC928-3CDE-461A-B9B3-FC04087A8DF5}" destId="{29B7E518-24A2-4C19-9C1E-1520AEA70499}" srcOrd="0" destOrd="0" presId="urn:microsoft.com/office/officeart/2005/8/layout/orgChart1"/>
    <dgm:cxn modelId="{C128C9ED-4BCD-463A-BFC4-2FA745DA46AF}" type="presOf" srcId="{BA4A938B-9CDB-4815-9563-7A48C39025E1}" destId="{10369FF9-658F-4D58-8DD5-333E72FE89A6}" srcOrd="0" destOrd="0" presId="urn:microsoft.com/office/officeart/2005/8/layout/orgChart1"/>
    <dgm:cxn modelId="{EDB2A39C-0671-4C98-8840-E3634D9A68DA}" type="presOf" srcId="{97C0D6B8-62E7-47D6-A07A-4472E839B7B7}" destId="{28839049-7280-4ABC-863E-6B29011BBB9B}" srcOrd="1" destOrd="0" presId="urn:microsoft.com/office/officeart/2005/8/layout/orgChart1"/>
    <dgm:cxn modelId="{72BB4FD3-DFC0-4DE1-8DA5-8E486B15442E}" type="presOf" srcId="{A221A4E6-E03B-4C10-998D-75BC112800BB}" destId="{D3EEE304-5076-401D-8511-D36E4E072492}" srcOrd="0" destOrd="0" presId="urn:microsoft.com/office/officeart/2005/8/layout/orgChart1"/>
    <dgm:cxn modelId="{58F4C318-E12C-4054-8E71-918AB9E31B26}" type="presOf" srcId="{3EFAC374-AA3E-452F-A1DE-C951B4BFB6E5}" destId="{993D1975-0867-4995-809B-04B676BBB4EF}" srcOrd="1" destOrd="0" presId="urn:microsoft.com/office/officeart/2005/8/layout/orgChart1"/>
    <dgm:cxn modelId="{A0AB9E7B-86F0-4988-9BA7-47BEB8826162}" type="presOf" srcId="{6FA8604F-152C-4E2B-83AA-ED74736DE2CD}" destId="{671921B6-E187-4AA0-A6FA-75ADEBD37280}" srcOrd="0" destOrd="0" presId="urn:microsoft.com/office/officeart/2005/8/layout/orgChart1"/>
    <dgm:cxn modelId="{1FF48DA4-ABF2-4CE1-AA37-6D6C32159EBB}" type="presOf" srcId="{13090BE0-B149-416E-8A99-CA3BA2200CE3}" destId="{8A1E7AD0-CFBA-4242-B2ED-9D8347B6876B}" srcOrd="1" destOrd="0" presId="urn:microsoft.com/office/officeart/2005/8/layout/orgChart1"/>
    <dgm:cxn modelId="{9A8D6488-2712-42EB-A17C-62D6F7C89992}" type="presOf" srcId="{CA57F0B9-17EA-47F6-B176-A4733B753931}" destId="{3B625536-3DAF-4D1D-A696-F37C24DB192E}" srcOrd="0" destOrd="0" presId="urn:microsoft.com/office/officeart/2005/8/layout/orgChart1"/>
    <dgm:cxn modelId="{81FE29BE-9264-405A-9C9C-277664F3915E}" type="presOf" srcId="{FAA3F0B9-0CDC-473F-8E2A-D3C37A3D4348}" destId="{D04D348B-A624-451F-8328-1011562A9835}" srcOrd="0" destOrd="0" presId="urn:microsoft.com/office/officeart/2005/8/layout/orgChart1"/>
    <dgm:cxn modelId="{DC8BE2F2-B62A-40FF-AB48-C9D02ADAEBF3}" type="presOf" srcId="{1385DE14-7226-4EDE-8374-5C2BF8B8028B}" destId="{63CB0797-CC76-4BF1-BF90-3E2BF0195047}" srcOrd="0" destOrd="0" presId="urn:microsoft.com/office/officeart/2005/8/layout/orgChart1"/>
    <dgm:cxn modelId="{8E7D371C-8095-46D7-859C-ACF514080B52}" type="presOf" srcId="{6FA8604F-152C-4E2B-83AA-ED74736DE2CD}" destId="{CE71096C-DB74-42C0-A052-B7EE29013ADF}" srcOrd="1" destOrd="0" presId="urn:microsoft.com/office/officeart/2005/8/layout/orgChart1"/>
    <dgm:cxn modelId="{841B2B72-98E3-49D9-98AC-947A12A10CDD}" type="presOf" srcId="{BA4A938B-9CDB-4815-9563-7A48C39025E1}" destId="{95E459D8-90EF-4874-92D8-92A4CFC7E171}" srcOrd="1" destOrd="0" presId="urn:microsoft.com/office/officeart/2005/8/layout/orgChart1"/>
    <dgm:cxn modelId="{09EC6863-114A-4AB6-922B-02EE8BFFABA8}" type="presOf" srcId="{CB717986-0BD7-4E24-89D5-ED43758E507C}" destId="{613C431F-190F-4E50-8E15-FA2BAFDE0117}" srcOrd="0" destOrd="0" presId="urn:microsoft.com/office/officeart/2005/8/layout/orgChart1"/>
    <dgm:cxn modelId="{F8B51315-7E76-483B-809E-5FAD004E0C30}" type="presOf" srcId="{32CE13BF-BE9E-43FA-9C88-1292BD3190E7}" destId="{8079D448-0DE0-414A-A263-D65D3DF97D9C}" srcOrd="0" destOrd="0" presId="urn:microsoft.com/office/officeart/2005/8/layout/orgChart1"/>
    <dgm:cxn modelId="{241489A0-3DAB-4419-BF0F-6128F6E7ECD5}" type="presOf" srcId="{8C5AC928-3CDE-461A-B9B3-FC04087A8DF5}" destId="{579A5773-046B-4722-91AB-5CB5ED91BCF4}" srcOrd="1" destOrd="0" presId="urn:microsoft.com/office/officeart/2005/8/layout/orgChart1"/>
    <dgm:cxn modelId="{3642526B-62A3-4047-AE41-708B04F5056B}" srcId="{964E24E1-8186-4B12-8BE8-3C1C7BB454F3}" destId="{97C0D6B8-62E7-47D6-A07A-4472E839B7B7}" srcOrd="3" destOrd="0" parTransId="{5BCBA403-9767-469D-B767-E9BD76CBCE5B}" sibTransId="{FE50F0F2-B4F6-4E89-9019-8015A12EF0D0}"/>
    <dgm:cxn modelId="{8EB268ED-5704-4E18-8BD0-9B2D13FC911A}" srcId="{964E24E1-8186-4B12-8BE8-3C1C7BB454F3}" destId="{FAA3F0B9-0CDC-473F-8E2A-D3C37A3D4348}" srcOrd="1" destOrd="0" parTransId="{CA57F0B9-17EA-47F6-B176-A4733B753931}" sibTransId="{B2725327-BED0-4D5A-82B6-5CD6989D66E0}"/>
    <dgm:cxn modelId="{132CFEAD-ACA4-4E87-8C1D-3B2DA8205CF3}" srcId="{8C5AC928-3CDE-461A-B9B3-FC04087A8DF5}" destId="{964E24E1-8186-4B12-8BE8-3C1C7BB454F3}" srcOrd="0" destOrd="0" parTransId="{CB717986-0BD7-4E24-89D5-ED43758E507C}" sibTransId="{535CEB15-8C9D-42BE-88E2-55103C50A6A8}"/>
    <dgm:cxn modelId="{BD617368-D907-4FD1-A29B-1658B6769C2E}" srcId="{A221A4E6-E03B-4C10-998D-75BC112800BB}" destId="{3EFAC374-AA3E-452F-A1DE-C951B4BFB6E5}" srcOrd="1" destOrd="0" parTransId="{9A844D7F-3297-4C3B-B594-F83B5A508236}" sibTransId="{138A3C53-54D5-4503-9B0F-8775ECFDEA96}"/>
    <dgm:cxn modelId="{69B0D2D9-3B2A-4803-B122-71C2C18A84AE}" type="presOf" srcId="{9A844D7F-3297-4C3B-B594-F83B5A508236}" destId="{082DB38D-8BA7-407A-9FD8-1801E0BF0B69}" srcOrd="0" destOrd="0" presId="urn:microsoft.com/office/officeart/2005/8/layout/orgChart1"/>
    <dgm:cxn modelId="{9BCFCB36-9472-43E2-B264-9A595139B60E}" type="presOf" srcId="{FAA3F0B9-0CDC-473F-8E2A-D3C37A3D4348}" destId="{0E6ABFD1-1862-42A3-8763-72C9A3FDAADB}" srcOrd="1" destOrd="0" presId="urn:microsoft.com/office/officeart/2005/8/layout/orgChart1"/>
    <dgm:cxn modelId="{657F4E42-A482-43FB-9D8B-6B7D5B9FF1A2}" type="presOf" srcId="{703A9C5B-EFC6-4691-8817-0EAFFD0F3924}" destId="{77FC4386-C073-4CDE-A852-FC1217343836}" srcOrd="0" destOrd="0" presId="urn:microsoft.com/office/officeart/2005/8/layout/orgChart1"/>
    <dgm:cxn modelId="{76537529-5A2A-49CF-9772-1A52DDB0E1BA}" srcId="{8C5AC928-3CDE-461A-B9B3-FC04087A8DF5}" destId="{A221A4E6-E03B-4C10-998D-75BC112800BB}" srcOrd="1" destOrd="0" parTransId="{703A9C5B-EFC6-4691-8817-0EAFFD0F3924}" sibTransId="{9793AA2A-A0A8-42DD-A849-3704DF6C78AE}"/>
    <dgm:cxn modelId="{9AE3778D-03C2-4A90-BC81-253E99632178}" type="presOf" srcId="{97C0D6B8-62E7-47D6-A07A-4472E839B7B7}" destId="{56D6E741-D1A7-4AF2-80DF-F646792A4F34}" srcOrd="0" destOrd="0" presId="urn:microsoft.com/office/officeart/2005/8/layout/orgChart1"/>
    <dgm:cxn modelId="{47788CB6-0374-4BB9-8F93-B3A5455AE843}" type="presOf" srcId="{85F5F44E-3F8D-49BD-887E-9E6092C72CEE}" destId="{7D9E06DD-D95F-4821-8E59-2D7AAED94E8C}" srcOrd="0" destOrd="0" presId="urn:microsoft.com/office/officeart/2005/8/layout/orgChart1"/>
    <dgm:cxn modelId="{A2A31E57-01BF-4AF2-B821-E676D0D57057}" srcId="{85F5F44E-3F8D-49BD-887E-9E6092C72CEE}" destId="{8C5AC928-3CDE-461A-B9B3-FC04087A8DF5}" srcOrd="0" destOrd="0" parTransId="{C9AB0807-5E2B-4240-84E0-BAFB4FE26C3B}" sibTransId="{AEC780FD-2968-4DCC-BBE8-A6E149C90BF5}"/>
    <dgm:cxn modelId="{94412387-2622-432D-BD43-9E332A1F5D7B}" srcId="{964E24E1-8186-4B12-8BE8-3C1C7BB454F3}" destId="{BA4A938B-9CDB-4815-9563-7A48C39025E1}" srcOrd="0" destOrd="0" parTransId="{1385DE14-7226-4EDE-8374-5C2BF8B8028B}" sibTransId="{D6977D39-B007-4EAB-A476-C476D254CA74}"/>
    <dgm:cxn modelId="{063F20E2-642B-40EC-A11A-218FE8CB82AC}" srcId="{964E24E1-8186-4B12-8BE8-3C1C7BB454F3}" destId="{6FA8604F-152C-4E2B-83AA-ED74736DE2CD}" srcOrd="2" destOrd="0" parTransId="{32CE13BF-BE9E-43FA-9C88-1292BD3190E7}" sibTransId="{B1F63799-2DD3-4125-83E6-8B8D1C1F8F8F}"/>
    <dgm:cxn modelId="{EF2D614D-995E-428A-9770-F4CCE29EADC2}" type="presOf" srcId="{5BCBA403-9767-469D-B767-E9BD76CBCE5B}" destId="{229F1329-2244-49FF-A3C7-70676B3355A0}" srcOrd="0" destOrd="0" presId="urn:microsoft.com/office/officeart/2005/8/layout/orgChart1"/>
    <dgm:cxn modelId="{B779B9B5-8B9C-4E41-89C4-00BEF4DF7306}" srcId="{A221A4E6-E03B-4C10-998D-75BC112800BB}" destId="{13090BE0-B149-416E-8A99-CA3BA2200CE3}" srcOrd="0" destOrd="0" parTransId="{5AC27D5E-566D-4538-9980-B073AA802AC4}" sibTransId="{0D03B405-73E8-4CB6-8B8E-C0BB2FC07ABD}"/>
    <dgm:cxn modelId="{A98F528F-F136-4D85-A69A-EA653CC9FC7A}" type="presParOf" srcId="{7D9E06DD-D95F-4821-8E59-2D7AAED94E8C}" destId="{755EDD49-1B27-49E3-9082-1156B52D8048}" srcOrd="0" destOrd="0" presId="urn:microsoft.com/office/officeart/2005/8/layout/orgChart1"/>
    <dgm:cxn modelId="{D91EF7F1-B3D9-46C7-A3FC-4870F9813EFE}" type="presParOf" srcId="{755EDD49-1B27-49E3-9082-1156B52D8048}" destId="{5B46D607-A402-41CA-A302-FBBA27F118F0}" srcOrd="0" destOrd="0" presId="urn:microsoft.com/office/officeart/2005/8/layout/orgChart1"/>
    <dgm:cxn modelId="{51F9E9F7-5976-4BC2-8754-D00A93F0EB8E}" type="presParOf" srcId="{5B46D607-A402-41CA-A302-FBBA27F118F0}" destId="{29B7E518-24A2-4C19-9C1E-1520AEA70499}" srcOrd="0" destOrd="0" presId="urn:microsoft.com/office/officeart/2005/8/layout/orgChart1"/>
    <dgm:cxn modelId="{D95F9E42-71E8-4CEA-8709-D7CC375E90EA}" type="presParOf" srcId="{5B46D607-A402-41CA-A302-FBBA27F118F0}" destId="{579A5773-046B-4722-91AB-5CB5ED91BCF4}" srcOrd="1" destOrd="0" presId="urn:microsoft.com/office/officeart/2005/8/layout/orgChart1"/>
    <dgm:cxn modelId="{0F4ECD6D-BDD7-4C5B-80D7-0F60FBAC47DF}" type="presParOf" srcId="{755EDD49-1B27-49E3-9082-1156B52D8048}" destId="{5606C47F-9139-4224-9CA0-3E75ED5FD01D}" srcOrd="1" destOrd="0" presId="urn:microsoft.com/office/officeart/2005/8/layout/orgChart1"/>
    <dgm:cxn modelId="{699FE2DC-E643-4155-A1DA-234A4DA21A57}" type="presParOf" srcId="{755EDD49-1B27-49E3-9082-1156B52D8048}" destId="{CD1AE79E-4489-4EC3-8302-66D80B15700F}" srcOrd="2" destOrd="0" presId="urn:microsoft.com/office/officeart/2005/8/layout/orgChart1"/>
    <dgm:cxn modelId="{2D963998-1222-4B3A-B954-E65475DEEF6F}" type="presParOf" srcId="{CD1AE79E-4489-4EC3-8302-66D80B15700F}" destId="{613C431F-190F-4E50-8E15-FA2BAFDE0117}" srcOrd="0" destOrd="0" presId="urn:microsoft.com/office/officeart/2005/8/layout/orgChart1"/>
    <dgm:cxn modelId="{48D53127-1A98-47DD-BACD-973F7347738F}" type="presParOf" srcId="{CD1AE79E-4489-4EC3-8302-66D80B15700F}" destId="{8D0AB099-7CE3-4437-BADF-D80A87E284B3}" srcOrd="1" destOrd="0" presId="urn:microsoft.com/office/officeart/2005/8/layout/orgChart1"/>
    <dgm:cxn modelId="{6804A805-CFF3-4A48-97A1-167C337079E5}" type="presParOf" srcId="{8D0AB099-7CE3-4437-BADF-D80A87E284B3}" destId="{11CA00C8-EB18-4FF0-8738-431A73758C27}" srcOrd="0" destOrd="0" presId="urn:microsoft.com/office/officeart/2005/8/layout/orgChart1"/>
    <dgm:cxn modelId="{F802C172-3CF0-45F1-8526-CD71D0E44657}" type="presParOf" srcId="{11CA00C8-EB18-4FF0-8738-431A73758C27}" destId="{E38160BE-79E7-4632-BC4C-655777E8FD59}" srcOrd="0" destOrd="0" presId="urn:microsoft.com/office/officeart/2005/8/layout/orgChart1"/>
    <dgm:cxn modelId="{393A2F54-D7DF-4073-B2BB-9E65B997F64C}" type="presParOf" srcId="{11CA00C8-EB18-4FF0-8738-431A73758C27}" destId="{24975B0D-F286-4843-A4A7-52364F925EE1}" srcOrd="1" destOrd="0" presId="urn:microsoft.com/office/officeart/2005/8/layout/orgChart1"/>
    <dgm:cxn modelId="{D2EBB931-A5B2-49CA-9173-A183521DF154}" type="presParOf" srcId="{8D0AB099-7CE3-4437-BADF-D80A87E284B3}" destId="{01A01F0B-344A-4882-A3BA-C6A7DCC62792}" srcOrd="1" destOrd="0" presId="urn:microsoft.com/office/officeart/2005/8/layout/orgChart1"/>
    <dgm:cxn modelId="{13C56A60-3C5B-4F12-988C-F11EFA5FAD45}" type="presParOf" srcId="{8D0AB099-7CE3-4437-BADF-D80A87E284B3}" destId="{AB7EBAE5-ACFE-4CA8-AEB7-163A87761CAB}" srcOrd="2" destOrd="0" presId="urn:microsoft.com/office/officeart/2005/8/layout/orgChart1"/>
    <dgm:cxn modelId="{35F25B60-88A3-40FA-B5CC-C290FA78C257}" type="presParOf" srcId="{AB7EBAE5-ACFE-4CA8-AEB7-163A87761CAB}" destId="{63CB0797-CC76-4BF1-BF90-3E2BF0195047}" srcOrd="0" destOrd="0" presId="urn:microsoft.com/office/officeart/2005/8/layout/orgChart1"/>
    <dgm:cxn modelId="{F8FAFB21-4864-4678-B8F8-CE55EDBDA192}" type="presParOf" srcId="{AB7EBAE5-ACFE-4CA8-AEB7-163A87761CAB}" destId="{F34429DE-7AF2-4FF2-8EE6-A64E6380041D}" srcOrd="1" destOrd="0" presId="urn:microsoft.com/office/officeart/2005/8/layout/orgChart1"/>
    <dgm:cxn modelId="{7C86EA05-8573-47FA-BB6E-0D14EB63A8E5}" type="presParOf" srcId="{F34429DE-7AF2-4FF2-8EE6-A64E6380041D}" destId="{A30B93FD-DC7B-43AE-A906-864F79920D23}" srcOrd="0" destOrd="0" presId="urn:microsoft.com/office/officeart/2005/8/layout/orgChart1"/>
    <dgm:cxn modelId="{2863FB0A-2F6C-4232-AD04-6F10495B556B}" type="presParOf" srcId="{A30B93FD-DC7B-43AE-A906-864F79920D23}" destId="{10369FF9-658F-4D58-8DD5-333E72FE89A6}" srcOrd="0" destOrd="0" presId="urn:microsoft.com/office/officeart/2005/8/layout/orgChart1"/>
    <dgm:cxn modelId="{AA87CFE4-42F2-4032-90BE-4170B046B2DA}" type="presParOf" srcId="{A30B93FD-DC7B-43AE-A906-864F79920D23}" destId="{95E459D8-90EF-4874-92D8-92A4CFC7E171}" srcOrd="1" destOrd="0" presId="urn:microsoft.com/office/officeart/2005/8/layout/orgChart1"/>
    <dgm:cxn modelId="{A1B87A53-2518-4CAF-9652-21948B645CAF}" type="presParOf" srcId="{F34429DE-7AF2-4FF2-8EE6-A64E6380041D}" destId="{C1D26315-F5E6-4FB5-9496-0D05B2B6DFAF}" srcOrd="1" destOrd="0" presId="urn:microsoft.com/office/officeart/2005/8/layout/orgChart1"/>
    <dgm:cxn modelId="{A76BF5CB-6FBC-479A-8FC5-A894A008A9D3}" type="presParOf" srcId="{F34429DE-7AF2-4FF2-8EE6-A64E6380041D}" destId="{56DE0403-1707-4C05-8425-AC82A5C34BFC}" srcOrd="2" destOrd="0" presId="urn:microsoft.com/office/officeart/2005/8/layout/orgChart1"/>
    <dgm:cxn modelId="{E9E95456-E21C-442A-A66A-739ECAA007A0}" type="presParOf" srcId="{AB7EBAE5-ACFE-4CA8-AEB7-163A87761CAB}" destId="{3B625536-3DAF-4D1D-A696-F37C24DB192E}" srcOrd="2" destOrd="0" presId="urn:microsoft.com/office/officeart/2005/8/layout/orgChart1"/>
    <dgm:cxn modelId="{8AF1FCC3-70D2-4BBF-81FC-950B12D53DD7}" type="presParOf" srcId="{AB7EBAE5-ACFE-4CA8-AEB7-163A87761CAB}" destId="{ABF53E41-533C-4717-AB48-A5A89C58300D}" srcOrd="3" destOrd="0" presId="urn:microsoft.com/office/officeart/2005/8/layout/orgChart1"/>
    <dgm:cxn modelId="{2817F60F-0F6A-41EC-94DD-3DDE46E8475D}" type="presParOf" srcId="{ABF53E41-533C-4717-AB48-A5A89C58300D}" destId="{80D4359E-7E13-46B1-9705-9348D1250213}" srcOrd="0" destOrd="0" presId="urn:microsoft.com/office/officeart/2005/8/layout/orgChart1"/>
    <dgm:cxn modelId="{FCD84372-F92B-4E1E-B105-3501B9A63FF5}" type="presParOf" srcId="{80D4359E-7E13-46B1-9705-9348D1250213}" destId="{D04D348B-A624-451F-8328-1011562A9835}" srcOrd="0" destOrd="0" presId="urn:microsoft.com/office/officeart/2005/8/layout/orgChart1"/>
    <dgm:cxn modelId="{44E9BC43-EA3C-43AA-875B-58AD8BC9B7EA}" type="presParOf" srcId="{80D4359E-7E13-46B1-9705-9348D1250213}" destId="{0E6ABFD1-1862-42A3-8763-72C9A3FDAADB}" srcOrd="1" destOrd="0" presId="urn:microsoft.com/office/officeart/2005/8/layout/orgChart1"/>
    <dgm:cxn modelId="{08D1D3D1-1B27-41DE-8842-02458EC33499}" type="presParOf" srcId="{ABF53E41-533C-4717-AB48-A5A89C58300D}" destId="{C77F1DC3-E65F-4953-B6BB-09DA891E09E7}" srcOrd="1" destOrd="0" presId="urn:microsoft.com/office/officeart/2005/8/layout/orgChart1"/>
    <dgm:cxn modelId="{1E840BEE-D4C8-436D-88E1-3347CB0E04FB}" type="presParOf" srcId="{ABF53E41-533C-4717-AB48-A5A89C58300D}" destId="{AD0DB430-FCBC-4905-B9E3-88AB808AA07B}" srcOrd="2" destOrd="0" presId="urn:microsoft.com/office/officeart/2005/8/layout/orgChart1"/>
    <dgm:cxn modelId="{6515C310-A803-4124-B853-20A955554467}" type="presParOf" srcId="{AB7EBAE5-ACFE-4CA8-AEB7-163A87761CAB}" destId="{8079D448-0DE0-414A-A263-D65D3DF97D9C}" srcOrd="4" destOrd="0" presId="urn:microsoft.com/office/officeart/2005/8/layout/orgChart1"/>
    <dgm:cxn modelId="{A56AD651-DD0E-4172-9EB8-33451082F581}" type="presParOf" srcId="{AB7EBAE5-ACFE-4CA8-AEB7-163A87761CAB}" destId="{76F4E208-3170-469F-8939-74D6E0262315}" srcOrd="5" destOrd="0" presId="urn:microsoft.com/office/officeart/2005/8/layout/orgChart1"/>
    <dgm:cxn modelId="{40CC97EF-E2DC-4AA0-A2FC-DDC05EA27FE7}" type="presParOf" srcId="{76F4E208-3170-469F-8939-74D6E0262315}" destId="{013BD934-78B7-4E15-B9B0-32A6D9B5771B}" srcOrd="0" destOrd="0" presId="urn:microsoft.com/office/officeart/2005/8/layout/orgChart1"/>
    <dgm:cxn modelId="{D0CFC5DD-6AD0-4B70-9C9E-3FFA9CB40516}" type="presParOf" srcId="{013BD934-78B7-4E15-B9B0-32A6D9B5771B}" destId="{671921B6-E187-4AA0-A6FA-75ADEBD37280}" srcOrd="0" destOrd="0" presId="urn:microsoft.com/office/officeart/2005/8/layout/orgChart1"/>
    <dgm:cxn modelId="{1B4525C2-84DF-457D-B2DA-26E71A799DBA}" type="presParOf" srcId="{013BD934-78B7-4E15-B9B0-32A6D9B5771B}" destId="{CE71096C-DB74-42C0-A052-B7EE29013ADF}" srcOrd="1" destOrd="0" presId="urn:microsoft.com/office/officeart/2005/8/layout/orgChart1"/>
    <dgm:cxn modelId="{9C75BB32-9790-4629-B938-962218104549}" type="presParOf" srcId="{76F4E208-3170-469F-8939-74D6E0262315}" destId="{250FAD57-1DF2-464D-9BCE-BAAD27DB4F1F}" srcOrd="1" destOrd="0" presId="urn:microsoft.com/office/officeart/2005/8/layout/orgChart1"/>
    <dgm:cxn modelId="{0CA71C5F-E5DE-4AC8-85FF-CDFAECAE5083}" type="presParOf" srcId="{76F4E208-3170-469F-8939-74D6E0262315}" destId="{ACBCEBDA-DFAE-45F2-8991-328BFC0B974E}" srcOrd="2" destOrd="0" presId="urn:microsoft.com/office/officeart/2005/8/layout/orgChart1"/>
    <dgm:cxn modelId="{039ED430-63F0-42E0-B067-B4A3748B9078}" type="presParOf" srcId="{AB7EBAE5-ACFE-4CA8-AEB7-163A87761CAB}" destId="{229F1329-2244-49FF-A3C7-70676B3355A0}" srcOrd="6" destOrd="0" presId="urn:microsoft.com/office/officeart/2005/8/layout/orgChart1"/>
    <dgm:cxn modelId="{7C3FD3C8-6CC8-436B-999A-5C7641C7C11E}" type="presParOf" srcId="{AB7EBAE5-ACFE-4CA8-AEB7-163A87761CAB}" destId="{59DA9887-47C6-4831-91F2-59773644F532}" srcOrd="7" destOrd="0" presId="urn:microsoft.com/office/officeart/2005/8/layout/orgChart1"/>
    <dgm:cxn modelId="{5D2A551E-9EEB-473D-BCA0-885F36B2DDB0}" type="presParOf" srcId="{59DA9887-47C6-4831-91F2-59773644F532}" destId="{F5C2A313-C075-4178-A08B-A638662044E5}" srcOrd="0" destOrd="0" presId="urn:microsoft.com/office/officeart/2005/8/layout/orgChart1"/>
    <dgm:cxn modelId="{2E2A3A6A-7E57-4325-9B4D-DB8CBCE40E56}" type="presParOf" srcId="{F5C2A313-C075-4178-A08B-A638662044E5}" destId="{56D6E741-D1A7-4AF2-80DF-F646792A4F34}" srcOrd="0" destOrd="0" presId="urn:microsoft.com/office/officeart/2005/8/layout/orgChart1"/>
    <dgm:cxn modelId="{02D8B37B-DE94-45A8-B858-0F376197DE61}" type="presParOf" srcId="{F5C2A313-C075-4178-A08B-A638662044E5}" destId="{28839049-7280-4ABC-863E-6B29011BBB9B}" srcOrd="1" destOrd="0" presId="urn:microsoft.com/office/officeart/2005/8/layout/orgChart1"/>
    <dgm:cxn modelId="{BE05AE9B-0D63-43D2-88C2-157EAF9C773D}" type="presParOf" srcId="{59DA9887-47C6-4831-91F2-59773644F532}" destId="{5DC4AF10-C30C-4C75-A23D-B7056E23966A}" srcOrd="1" destOrd="0" presId="urn:microsoft.com/office/officeart/2005/8/layout/orgChart1"/>
    <dgm:cxn modelId="{6D003455-4533-4882-96BA-0C1B078D40AF}" type="presParOf" srcId="{59DA9887-47C6-4831-91F2-59773644F532}" destId="{8FE4403C-533A-4D1C-A2FD-A8E5E936D102}" srcOrd="2" destOrd="0" presId="urn:microsoft.com/office/officeart/2005/8/layout/orgChart1"/>
    <dgm:cxn modelId="{21BC0ECF-434B-4311-8CBC-CF7A08443CE0}" type="presParOf" srcId="{CD1AE79E-4489-4EC3-8302-66D80B15700F}" destId="{77FC4386-C073-4CDE-A852-FC1217343836}" srcOrd="2" destOrd="0" presId="urn:microsoft.com/office/officeart/2005/8/layout/orgChart1"/>
    <dgm:cxn modelId="{09A496F4-0024-4A87-895E-84559014BE6D}" type="presParOf" srcId="{CD1AE79E-4489-4EC3-8302-66D80B15700F}" destId="{91F79EE1-2D7B-4FF9-9092-15995FD20635}" srcOrd="3" destOrd="0" presId="urn:microsoft.com/office/officeart/2005/8/layout/orgChart1"/>
    <dgm:cxn modelId="{29A19B78-7DE2-40FD-BF86-9E925E84BF82}" type="presParOf" srcId="{91F79EE1-2D7B-4FF9-9092-15995FD20635}" destId="{0437CAE1-CC98-4DB5-B849-DEC594E0B7DD}" srcOrd="0" destOrd="0" presId="urn:microsoft.com/office/officeart/2005/8/layout/orgChart1"/>
    <dgm:cxn modelId="{FAE7A09D-86C7-4AE8-99B2-D5FF39EB1F70}" type="presParOf" srcId="{0437CAE1-CC98-4DB5-B849-DEC594E0B7DD}" destId="{D3EEE304-5076-401D-8511-D36E4E072492}" srcOrd="0" destOrd="0" presId="urn:microsoft.com/office/officeart/2005/8/layout/orgChart1"/>
    <dgm:cxn modelId="{60D408E2-5F14-4376-AA90-C728A9076196}" type="presParOf" srcId="{0437CAE1-CC98-4DB5-B849-DEC594E0B7DD}" destId="{EF81B5F7-D02B-49D8-8263-D181798E2809}" srcOrd="1" destOrd="0" presId="urn:microsoft.com/office/officeart/2005/8/layout/orgChart1"/>
    <dgm:cxn modelId="{A3A79B7E-5900-4598-BD8B-262F4FA5C01E}" type="presParOf" srcId="{91F79EE1-2D7B-4FF9-9092-15995FD20635}" destId="{209AB47C-CA86-4132-BEB0-CD8E4F59CCE1}" srcOrd="1" destOrd="0" presId="urn:microsoft.com/office/officeart/2005/8/layout/orgChart1"/>
    <dgm:cxn modelId="{8F919233-1015-4C2E-B7B4-9ADFE27BDBB8}" type="presParOf" srcId="{209AB47C-CA86-4132-BEB0-CD8E4F59CCE1}" destId="{68E94B95-CCF9-47D4-83F7-19AFF75D5AEE}" srcOrd="0" destOrd="0" presId="urn:microsoft.com/office/officeart/2005/8/layout/orgChart1"/>
    <dgm:cxn modelId="{6C12E37A-418C-421D-BE54-20F86A1A8610}" type="presParOf" srcId="{209AB47C-CA86-4132-BEB0-CD8E4F59CCE1}" destId="{7378FCD0-4F45-422C-97D6-63DAE417E587}" srcOrd="1" destOrd="0" presId="urn:microsoft.com/office/officeart/2005/8/layout/orgChart1"/>
    <dgm:cxn modelId="{C68FA87E-1405-4611-AAD1-B6BC2372EB7D}" type="presParOf" srcId="{7378FCD0-4F45-422C-97D6-63DAE417E587}" destId="{810F8DDF-A5BB-4F4F-A694-1BB89E3D2012}" srcOrd="0" destOrd="0" presId="urn:microsoft.com/office/officeart/2005/8/layout/orgChart1"/>
    <dgm:cxn modelId="{BD6CF3A9-9699-45BA-9410-F85547BFA0E3}" type="presParOf" srcId="{810F8DDF-A5BB-4F4F-A694-1BB89E3D2012}" destId="{55C1CE78-D205-489F-A40E-6B7D83C13CA4}" srcOrd="0" destOrd="0" presId="urn:microsoft.com/office/officeart/2005/8/layout/orgChart1"/>
    <dgm:cxn modelId="{8DC16DB5-CBEF-4F74-ACDB-9FAF27E6F95E}" type="presParOf" srcId="{810F8DDF-A5BB-4F4F-A694-1BB89E3D2012}" destId="{8A1E7AD0-CFBA-4242-B2ED-9D8347B6876B}" srcOrd="1" destOrd="0" presId="urn:microsoft.com/office/officeart/2005/8/layout/orgChart1"/>
    <dgm:cxn modelId="{5F2C4E40-1B01-467C-B027-4F277CA076A5}" type="presParOf" srcId="{7378FCD0-4F45-422C-97D6-63DAE417E587}" destId="{DAB73670-09AC-4F7A-9EEE-FD2C72743E0A}" srcOrd="1" destOrd="0" presId="urn:microsoft.com/office/officeart/2005/8/layout/orgChart1"/>
    <dgm:cxn modelId="{3FD7B926-C7CD-41EE-9B3C-B1F7DCA2E043}" type="presParOf" srcId="{7378FCD0-4F45-422C-97D6-63DAE417E587}" destId="{1C0AC8BA-D77F-435F-847C-C3646A31D372}" srcOrd="2" destOrd="0" presId="urn:microsoft.com/office/officeart/2005/8/layout/orgChart1"/>
    <dgm:cxn modelId="{8B859ACF-47AA-4BBC-922E-9CC32F7F1108}" type="presParOf" srcId="{209AB47C-CA86-4132-BEB0-CD8E4F59CCE1}" destId="{082DB38D-8BA7-407A-9FD8-1801E0BF0B69}" srcOrd="2" destOrd="0" presId="urn:microsoft.com/office/officeart/2005/8/layout/orgChart1"/>
    <dgm:cxn modelId="{1D62FC05-0FE0-4423-92C5-5CA16CAEFC87}" type="presParOf" srcId="{209AB47C-CA86-4132-BEB0-CD8E4F59CCE1}" destId="{025527EB-6B7F-4E27-9F2D-E8D95BBC1622}" srcOrd="3" destOrd="0" presId="urn:microsoft.com/office/officeart/2005/8/layout/orgChart1"/>
    <dgm:cxn modelId="{921CB85E-0804-4C53-8BD6-6A5AD3530933}" type="presParOf" srcId="{025527EB-6B7F-4E27-9F2D-E8D95BBC1622}" destId="{5ECEB80A-640B-426C-B5DD-A7E293B7255F}" srcOrd="0" destOrd="0" presId="urn:microsoft.com/office/officeart/2005/8/layout/orgChart1"/>
    <dgm:cxn modelId="{46B53E36-40EE-411D-B868-ECFBF8E02481}" type="presParOf" srcId="{5ECEB80A-640B-426C-B5DD-A7E293B7255F}" destId="{2FBA9090-14C5-434A-8CBA-E4E3E6C6157F}" srcOrd="0" destOrd="0" presId="urn:microsoft.com/office/officeart/2005/8/layout/orgChart1"/>
    <dgm:cxn modelId="{E9B7D7E6-EB69-40A2-9666-B02D5D07C4CB}" type="presParOf" srcId="{5ECEB80A-640B-426C-B5DD-A7E293B7255F}" destId="{993D1975-0867-4995-809B-04B676BBB4EF}" srcOrd="1" destOrd="0" presId="urn:microsoft.com/office/officeart/2005/8/layout/orgChart1"/>
    <dgm:cxn modelId="{F3573924-999B-4BE6-AAAD-BA4940D12086}" type="presParOf" srcId="{025527EB-6B7F-4E27-9F2D-E8D95BBC1622}" destId="{F465DA5B-DF9C-4AFE-AA7A-42E2BB42D3A7}" srcOrd="1" destOrd="0" presId="urn:microsoft.com/office/officeart/2005/8/layout/orgChart1"/>
    <dgm:cxn modelId="{155ECD21-4E55-4DD3-97D4-D5E45B06935B}" type="presParOf" srcId="{025527EB-6B7F-4E27-9F2D-E8D95BBC1622}" destId="{D0E5A9CF-9AC6-47A7-9B24-F2F28E752F43}" srcOrd="2" destOrd="0" presId="urn:microsoft.com/office/officeart/2005/8/layout/orgChart1"/>
    <dgm:cxn modelId="{22FF4C4C-9FD9-4ABF-BD24-86834F84C3F7}" type="presParOf" srcId="{91F79EE1-2D7B-4FF9-9092-15995FD20635}" destId="{E0E12810-0711-456D-8595-B133361F0C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0A5D01-670A-4ABE-BDD7-2A659FD777A2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2BA28D-3136-460C-B156-C31A9EFD947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vert="horz"/>
        <a:lstStyle/>
        <a:p>
          <a:pPr algn="ctr"/>
          <a:r>
            <a:rPr lang="ru-RU" sz="2000" dirty="0" smtClean="0"/>
            <a:t>Функции </a:t>
          </a:r>
          <a:endParaRPr lang="ru-RU" sz="2000" dirty="0"/>
        </a:p>
      </dgm:t>
    </dgm:pt>
    <dgm:pt modelId="{2F65E95B-2D83-4E24-803D-23D4474CEFFD}" type="parTrans" cxnId="{5F11608E-241B-49ED-B7B9-CB23FC8E39AF}">
      <dgm:prSet/>
      <dgm:spPr/>
      <dgm:t>
        <a:bodyPr/>
        <a:lstStyle/>
        <a:p>
          <a:endParaRPr lang="ru-RU" sz="2000"/>
        </a:p>
      </dgm:t>
    </dgm:pt>
    <dgm:pt modelId="{DDFCA0D4-C565-453F-A041-A0EE23E25E6C}" type="sibTrans" cxnId="{5F11608E-241B-49ED-B7B9-CB23FC8E39AF}">
      <dgm:prSet/>
      <dgm:spPr/>
      <dgm:t>
        <a:bodyPr/>
        <a:lstStyle/>
        <a:p>
          <a:endParaRPr lang="ru-RU" sz="2000"/>
        </a:p>
      </dgm:t>
    </dgm:pt>
    <dgm:pt modelId="{D735CA49-AFCC-4E50-A833-C3DB64CC30C0}" type="asst">
      <dgm:prSet phldrT="[Текст]" custT="1"/>
      <dgm:spPr/>
      <dgm:t>
        <a:bodyPr/>
        <a:lstStyle/>
        <a:p>
          <a:r>
            <a:rPr lang="ru-RU" sz="2000" dirty="0" smtClean="0"/>
            <a:t>Сельскохозяйственные </a:t>
          </a:r>
          <a:endParaRPr lang="ru-RU" sz="2000" dirty="0"/>
        </a:p>
      </dgm:t>
    </dgm:pt>
    <dgm:pt modelId="{1A55491F-B46E-466B-99EF-6B885B5B0DF6}" type="parTrans" cxnId="{EC89593F-4651-4985-AC78-2257C6173E79}">
      <dgm:prSet/>
      <dgm:spPr/>
      <dgm:t>
        <a:bodyPr/>
        <a:lstStyle/>
        <a:p>
          <a:endParaRPr lang="ru-RU" sz="2000"/>
        </a:p>
      </dgm:t>
    </dgm:pt>
    <dgm:pt modelId="{5570C1C3-E10B-43DE-96F7-D2A05ED3426D}" type="sibTrans" cxnId="{EC89593F-4651-4985-AC78-2257C6173E79}">
      <dgm:prSet/>
      <dgm:spPr/>
      <dgm:t>
        <a:bodyPr/>
        <a:lstStyle/>
        <a:p>
          <a:endParaRPr lang="ru-RU" sz="2000"/>
        </a:p>
      </dgm:t>
    </dgm:pt>
    <dgm:pt modelId="{72BAE338-F2DE-4C4C-B2D2-86C20A057BAB}" type="asst">
      <dgm:prSet custT="1"/>
      <dgm:spPr/>
      <dgm:t>
        <a:bodyPr/>
        <a:lstStyle/>
        <a:p>
          <a:r>
            <a:rPr lang="ru-RU" sz="2000" dirty="0" smtClean="0"/>
            <a:t>Несельскохозяйственные </a:t>
          </a:r>
          <a:endParaRPr lang="ru-RU" sz="2000" dirty="0"/>
        </a:p>
      </dgm:t>
    </dgm:pt>
    <dgm:pt modelId="{FB5E4B6E-579E-494A-B15B-D8699B9765B4}" type="parTrans" cxnId="{95ACD3C2-AF3C-48FF-9B23-2C83116DA422}">
      <dgm:prSet/>
      <dgm:spPr/>
      <dgm:t>
        <a:bodyPr/>
        <a:lstStyle/>
        <a:p>
          <a:endParaRPr lang="ru-RU" sz="2000"/>
        </a:p>
      </dgm:t>
    </dgm:pt>
    <dgm:pt modelId="{B652E065-445C-4C73-91FB-99B09F10397F}" type="sibTrans" cxnId="{95ACD3C2-AF3C-48FF-9B23-2C83116DA422}">
      <dgm:prSet/>
      <dgm:spPr/>
      <dgm:t>
        <a:bodyPr/>
        <a:lstStyle/>
        <a:p>
          <a:endParaRPr lang="ru-RU" sz="2000"/>
        </a:p>
      </dgm:t>
    </dgm:pt>
    <dgm:pt modelId="{34491CFC-C11B-4A22-940C-E0C108C9560C}" type="asst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Животноводческие </a:t>
          </a:r>
          <a:endParaRPr lang="ru-RU" sz="2000" dirty="0"/>
        </a:p>
      </dgm:t>
    </dgm:pt>
    <dgm:pt modelId="{812380D2-BD0C-4191-96BA-D73DB2A67BCF}" type="parTrans" cxnId="{383332DD-D71A-47DE-B79C-361B5351D140}">
      <dgm:prSet/>
      <dgm:spPr/>
      <dgm:t>
        <a:bodyPr/>
        <a:lstStyle/>
        <a:p>
          <a:endParaRPr lang="ru-RU" sz="2000"/>
        </a:p>
      </dgm:t>
    </dgm:pt>
    <dgm:pt modelId="{468880D4-896E-48D6-9F08-BD03085C4FD9}" type="sibTrans" cxnId="{383332DD-D71A-47DE-B79C-361B5351D140}">
      <dgm:prSet/>
      <dgm:spPr/>
      <dgm:t>
        <a:bodyPr/>
        <a:lstStyle/>
        <a:p>
          <a:endParaRPr lang="ru-RU" sz="2000"/>
        </a:p>
      </dgm:t>
    </dgm:pt>
    <dgm:pt modelId="{95BDC740-E744-47CF-A73B-1B1370C57A19}" type="asst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Земледельческие </a:t>
          </a:r>
          <a:endParaRPr lang="ru-RU" sz="2000" dirty="0"/>
        </a:p>
      </dgm:t>
    </dgm:pt>
    <dgm:pt modelId="{5CBA2085-BFA7-4150-99B4-174E560EEDF2}" type="parTrans" cxnId="{D22794B2-DB08-4B5C-898D-673F1774F15B}">
      <dgm:prSet/>
      <dgm:spPr/>
      <dgm:t>
        <a:bodyPr/>
        <a:lstStyle/>
        <a:p>
          <a:endParaRPr lang="ru-RU" sz="2000"/>
        </a:p>
      </dgm:t>
    </dgm:pt>
    <dgm:pt modelId="{6358BEAD-E99C-4183-A533-134EA3818CCE}" type="sibTrans" cxnId="{D22794B2-DB08-4B5C-898D-673F1774F15B}">
      <dgm:prSet/>
      <dgm:spPr/>
      <dgm:t>
        <a:bodyPr/>
        <a:lstStyle/>
        <a:p>
          <a:endParaRPr lang="ru-RU" sz="2000"/>
        </a:p>
      </dgm:t>
    </dgm:pt>
    <dgm:pt modelId="{21BA6D25-1C96-4123-AE98-BF8CE6265EDB}" type="asst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Смешанные животноводческо – земледельческие </a:t>
          </a:r>
          <a:endParaRPr lang="ru-RU" sz="2000" dirty="0"/>
        </a:p>
      </dgm:t>
    </dgm:pt>
    <dgm:pt modelId="{A115D889-C0C0-4D88-B8DA-0FE3F7B7B7A3}" type="parTrans" cxnId="{D2E4A9CE-6F03-4CFA-AFD3-B51A64E2F9DE}">
      <dgm:prSet/>
      <dgm:spPr/>
      <dgm:t>
        <a:bodyPr/>
        <a:lstStyle/>
        <a:p>
          <a:endParaRPr lang="ru-RU" sz="2000"/>
        </a:p>
      </dgm:t>
    </dgm:pt>
    <dgm:pt modelId="{3CD16535-552A-4649-95DE-928AF31C8A1C}" type="sibTrans" cxnId="{D2E4A9CE-6F03-4CFA-AFD3-B51A64E2F9DE}">
      <dgm:prSet/>
      <dgm:spPr/>
      <dgm:t>
        <a:bodyPr/>
        <a:lstStyle/>
        <a:p>
          <a:endParaRPr lang="ru-RU" sz="2000"/>
        </a:p>
      </dgm:t>
    </dgm:pt>
    <dgm:pt modelId="{270228D1-CF85-4508-8C82-F0B260BFC975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Промышленные </a:t>
          </a:r>
          <a:endParaRPr lang="ru-RU" sz="2000" dirty="0"/>
        </a:p>
      </dgm:t>
    </dgm:pt>
    <dgm:pt modelId="{8AB26D75-09C7-418F-8776-E1A76D6C3439}" type="parTrans" cxnId="{01BFB3A0-73CB-4C99-B2F2-E80E8A93E0E0}">
      <dgm:prSet/>
      <dgm:spPr/>
      <dgm:t>
        <a:bodyPr/>
        <a:lstStyle/>
        <a:p>
          <a:endParaRPr lang="ru-RU" sz="2000"/>
        </a:p>
      </dgm:t>
    </dgm:pt>
    <dgm:pt modelId="{CA0A3078-DDC8-492C-8280-A413803DA1B0}" type="sibTrans" cxnId="{01BFB3A0-73CB-4C99-B2F2-E80E8A93E0E0}">
      <dgm:prSet/>
      <dgm:spPr/>
      <dgm:t>
        <a:bodyPr/>
        <a:lstStyle/>
        <a:p>
          <a:endParaRPr lang="ru-RU" sz="2000"/>
        </a:p>
      </dgm:t>
    </dgm:pt>
    <dgm:pt modelId="{5ED9077E-ADB0-4C54-8B3A-0DBCF446F5D8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Рекреационные </a:t>
          </a:r>
          <a:endParaRPr lang="ru-RU" sz="2000" dirty="0"/>
        </a:p>
      </dgm:t>
    </dgm:pt>
    <dgm:pt modelId="{B1DF6628-BA53-4CED-868E-9FE5C462ABF5}" type="parTrans" cxnId="{E20A7117-DFE3-4F2B-8E1F-02C00D2F9CCD}">
      <dgm:prSet/>
      <dgm:spPr/>
      <dgm:t>
        <a:bodyPr/>
        <a:lstStyle/>
        <a:p>
          <a:endParaRPr lang="ru-RU" sz="2000"/>
        </a:p>
      </dgm:t>
    </dgm:pt>
    <dgm:pt modelId="{076C73DB-7B80-4B5E-BF16-2F73BC5249F7}" type="sibTrans" cxnId="{E20A7117-DFE3-4F2B-8E1F-02C00D2F9CCD}">
      <dgm:prSet/>
      <dgm:spPr/>
      <dgm:t>
        <a:bodyPr/>
        <a:lstStyle/>
        <a:p>
          <a:endParaRPr lang="ru-RU" sz="2000"/>
        </a:p>
      </dgm:t>
    </dgm:pt>
    <dgm:pt modelId="{3BEE0ABA-19D2-42D9-8096-14F3E2499722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Транспортные </a:t>
          </a:r>
          <a:endParaRPr lang="ru-RU" sz="2000" dirty="0"/>
        </a:p>
      </dgm:t>
    </dgm:pt>
    <dgm:pt modelId="{70898346-023D-4C73-A5B1-B05BBC74301C}" type="parTrans" cxnId="{2C91F409-E7A9-45C8-B08D-5CB03C0D216D}">
      <dgm:prSet/>
      <dgm:spPr/>
      <dgm:t>
        <a:bodyPr/>
        <a:lstStyle/>
        <a:p>
          <a:endParaRPr lang="ru-RU" sz="2000"/>
        </a:p>
      </dgm:t>
    </dgm:pt>
    <dgm:pt modelId="{8DF9BFDC-1062-4169-A503-74AF06F65BDE}" type="sibTrans" cxnId="{2C91F409-E7A9-45C8-B08D-5CB03C0D216D}">
      <dgm:prSet/>
      <dgm:spPr/>
      <dgm:t>
        <a:bodyPr/>
        <a:lstStyle/>
        <a:p>
          <a:endParaRPr lang="ru-RU" sz="2000"/>
        </a:p>
      </dgm:t>
    </dgm:pt>
    <dgm:pt modelId="{D159FB21-8892-490B-BE13-EB6812375B2A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Лесохозяйственные </a:t>
          </a:r>
          <a:endParaRPr lang="ru-RU" sz="2000" dirty="0"/>
        </a:p>
      </dgm:t>
    </dgm:pt>
    <dgm:pt modelId="{684B500D-EF4D-419B-92CB-86C7F8D882D5}" type="parTrans" cxnId="{55E8A7CD-3A63-4139-A60B-7AE744ADFABA}">
      <dgm:prSet/>
      <dgm:spPr/>
      <dgm:t>
        <a:bodyPr/>
        <a:lstStyle/>
        <a:p>
          <a:endParaRPr lang="ru-RU" sz="2000"/>
        </a:p>
      </dgm:t>
    </dgm:pt>
    <dgm:pt modelId="{4E19DA2D-3BFD-4432-A1C0-7F76CD935312}" type="sibTrans" cxnId="{55E8A7CD-3A63-4139-A60B-7AE744ADFABA}">
      <dgm:prSet/>
      <dgm:spPr/>
      <dgm:t>
        <a:bodyPr/>
        <a:lstStyle/>
        <a:p>
          <a:endParaRPr lang="ru-RU" sz="2000"/>
        </a:p>
      </dgm:t>
    </dgm:pt>
    <dgm:pt modelId="{D40A5722-F5F6-44A9-BB5C-EC7B36E90C06}" type="pres">
      <dgm:prSet presAssocID="{D10A5D01-670A-4ABE-BDD7-2A659FD777A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28F5F-B729-4324-99C0-616AC9FE1489}" type="pres">
      <dgm:prSet presAssocID="{D10A5D01-670A-4ABE-BDD7-2A659FD777A2}" presName="hierFlow" presStyleCnt="0"/>
      <dgm:spPr/>
    </dgm:pt>
    <dgm:pt modelId="{9D5829FB-626A-4B94-AA5D-6C406DBA713F}" type="pres">
      <dgm:prSet presAssocID="{D10A5D01-670A-4ABE-BDD7-2A659FD777A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83FC49A-D27B-4679-A51C-6C8F4BECBECD}" type="pres">
      <dgm:prSet presAssocID="{072BA28D-3136-460C-B156-C31A9EFD9475}" presName="Name14" presStyleCnt="0"/>
      <dgm:spPr/>
    </dgm:pt>
    <dgm:pt modelId="{FE2F66FE-E5AC-4196-BDE9-246F4DB045A4}" type="pres">
      <dgm:prSet presAssocID="{072BA28D-3136-460C-B156-C31A9EFD9475}" presName="level1Shape" presStyleLbl="node0" presStyleIdx="0" presStyleCnt="1" custScaleX="274498" custScaleY="75378" custLinFactY="-20043" custLinFactNeighborX="1874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FE2C7-5AF1-40A7-915D-8AC2FC7D05DF}" type="pres">
      <dgm:prSet presAssocID="{072BA28D-3136-460C-B156-C31A9EFD9475}" presName="hierChild2" presStyleCnt="0"/>
      <dgm:spPr/>
    </dgm:pt>
    <dgm:pt modelId="{0BCB5D45-5FCB-42AA-8E01-8A328C9D6C3B}" type="pres">
      <dgm:prSet presAssocID="{1A55491F-B46E-466B-99EF-6B885B5B0DF6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BE7C18E-DDDA-442E-9495-085A9DBC8ACA}" type="pres">
      <dgm:prSet presAssocID="{D735CA49-AFCC-4E50-A833-C3DB64CC30C0}" presName="Name21" presStyleCnt="0"/>
      <dgm:spPr/>
    </dgm:pt>
    <dgm:pt modelId="{024EB51E-C482-4479-BE5A-48F7766C59C1}" type="pres">
      <dgm:prSet presAssocID="{D735CA49-AFCC-4E50-A833-C3DB64CC30C0}" presName="level2Shape" presStyleLbl="asst1" presStyleIdx="0" presStyleCnt="9" custScaleX="349002" custScaleY="83169" custLinFactNeighborX="8228" custLinFactNeighborY="-8821"/>
      <dgm:spPr/>
      <dgm:t>
        <a:bodyPr/>
        <a:lstStyle/>
        <a:p>
          <a:endParaRPr lang="ru-RU"/>
        </a:p>
      </dgm:t>
    </dgm:pt>
    <dgm:pt modelId="{FD93160D-EA70-46D0-8018-D5D65C8A071F}" type="pres">
      <dgm:prSet presAssocID="{D735CA49-AFCC-4E50-A833-C3DB64CC30C0}" presName="hierChild3" presStyleCnt="0"/>
      <dgm:spPr/>
    </dgm:pt>
    <dgm:pt modelId="{9C8AB7A0-7D19-4A81-B569-817CDB038B1B}" type="pres">
      <dgm:prSet presAssocID="{812380D2-BD0C-4191-96BA-D73DB2A67BCF}" presName="Name19" presStyleLbl="parChTrans1D3" presStyleIdx="0" presStyleCnt="7"/>
      <dgm:spPr/>
      <dgm:t>
        <a:bodyPr/>
        <a:lstStyle/>
        <a:p>
          <a:endParaRPr lang="ru-RU"/>
        </a:p>
      </dgm:t>
    </dgm:pt>
    <dgm:pt modelId="{A875B5DB-7A8E-48FC-A74E-9F733127E913}" type="pres">
      <dgm:prSet presAssocID="{34491CFC-C11B-4A22-940C-E0C108C9560C}" presName="Name21" presStyleCnt="0"/>
      <dgm:spPr/>
    </dgm:pt>
    <dgm:pt modelId="{428A7359-B1A1-479D-B9FA-440E111E3AF8}" type="pres">
      <dgm:prSet presAssocID="{34491CFC-C11B-4A22-940C-E0C108C9560C}" presName="level2Shape" presStyleLbl="asst1" presStyleIdx="1" presStyleCnt="9" custScaleX="62571" custScaleY="309729" custLinFactNeighborX="27918" custLinFactNeighborY="10726"/>
      <dgm:spPr/>
      <dgm:t>
        <a:bodyPr/>
        <a:lstStyle/>
        <a:p>
          <a:endParaRPr lang="ru-RU"/>
        </a:p>
      </dgm:t>
    </dgm:pt>
    <dgm:pt modelId="{7C9B016E-E8B7-42DA-BF7C-F94D3BB936DD}" type="pres">
      <dgm:prSet presAssocID="{34491CFC-C11B-4A22-940C-E0C108C9560C}" presName="hierChild3" presStyleCnt="0"/>
      <dgm:spPr/>
    </dgm:pt>
    <dgm:pt modelId="{079D9ECC-D894-437D-86F6-94ECF28FD807}" type="pres">
      <dgm:prSet presAssocID="{5CBA2085-BFA7-4150-99B4-174E560EEDF2}" presName="Name19" presStyleLbl="parChTrans1D3" presStyleIdx="1" presStyleCnt="7"/>
      <dgm:spPr/>
      <dgm:t>
        <a:bodyPr/>
        <a:lstStyle/>
        <a:p>
          <a:endParaRPr lang="ru-RU"/>
        </a:p>
      </dgm:t>
    </dgm:pt>
    <dgm:pt modelId="{8D9624D4-76F0-4B01-9598-A62CF9736173}" type="pres">
      <dgm:prSet presAssocID="{95BDC740-E744-47CF-A73B-1B1370C57A19}" presName="Name21" presStyleCnt="0"/>
      <dgm:spPr/>
    </dgm:pt>
    <dgm:pt modelId="{AD91555A-2FA2-44DE-BB00-FF740ABEF144}" type="pres">
      <dgm:prSet presAssocID="{95BDC740-E744-47CF-A73B-1B1370C57A19}" presName="level2Shape" presStyleLbl="asst1" presStyleIdx="2" presStyleCnt="9" custScaleX="62571" custScaleY="309729" custLinFactNeighborX="16699" custLinFactNeighborY="10726"/>
      <dgm:spPr/>
      <dgm:t>
        <a:bodyPr/>
        <a:lstStyle/>
        <a:p>
          <a:endParaRPr lang="ru-RU"/>
        </a:p>
      </dgm:t>
    </dgm:pt>
    <dgm:pt modelId="{82CCDAFC-5A40-45ED-8DBE-FD297F9E9852}" type="pres">
      <dgm:prSet presAssocID="{95BDC740-E744-47CF-A73B-1B1370C57A19}" presName="hierChild3" presStyleCnt="0"/>
      <dgm:spPr/>
    </dgm:pt>
    <dgm:pt modelId="{748007B9-CF31-41C9-A22B-878A4E65DC9A}" type="pres">
      <dgm:prSet presAssocID="{A115D889-C0C0-4D88-B8DA-0FE3F7B7B7A3}" presName="Name19" presStyleLbl="parChTrans1D3" presStyleIdx="2" presStyleCnt="7"/>
      <dgm:spPr/>
      <dgm:t>
        <a:bodyPr/>
        <a:lstStyle/>
        <a:p>
          <a:endParaRPr lang="ru-RU"/>
        </a:p>
      </dgm:t>
    </dgm:pt>
    <dgm:pt modelId="{40538312-2EF9-49D0-ADDF-11B4D05F7C80}" type="pres">
      <dgm:prSet presAssocID="{21BA6D25-1C96-4123-AE98-BF8CE6265EDB}" presName="Name21" presStyleCnt="0"/>
      <dgm:spPr/>
    </dgm:pt>
    <dgm:pt modelId="{CBC4871E-9EB9-4D94-9D9B-44C0BF742FA9}" type="pres">
      <dgm:prSet presAssocID="{21BA6D25-1C96-4123-AE98-BF8CE6265EDB}" presName="level2Shape" presStyleLbl="asst1" presStyleIdx="3" presStyleCnt="9" custScaleX="89031" custScaleY="309729" custLinFactNeighborX="5480" custLinFactNeighborY="10726"/>
      <dgm:spPr/>
      <dgm:t>
        <a:bodyPr/>
        <a:lstStyle/>
        <a:p>
          <a:endParaRPr lang="ru-RU"/>
        </a:p>
      </dgm:t>
    </dgm:pt>
    <dgm:pt modelId="{3527452C-0E0C-4A7F-9709-817CA26D1F92}" type="pres">
      <dgm:prSet presAssocID="{21BA6D25-1C96-4123-AE98-BF8CE6265EDB}" presName="hierChild3" presStyleCnt="0"/>
      <dgm:spPr/>
    </dgm:pt>
    <dgm:pt modelId="{68E610A9-D183-4151-9151-414AC939CA2F}" type="pres">
      <dgm:prSet presAssocID="{FB5E4B6E-579E-494A-B15B-D8699B9765B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253C99D4-4AF1-4E63-B3AE-71F7125E5F39}" type="pres">
      <dgm:prSet presAssocID="{72BAE338-F2DE-4C4C-B2D2-86C20A057BAB}" presName="Name21" presStyleCnt="0"/>
      <dgm:spPr/>
    </dgm:pt>
    <dgm:pt modelId="{6A205023-6D17-414C-9E23-E36C47973C87}" type="pres">
      <dgm:prSet presAssocID="{72BAE338-F2DE-4C4C-B2D2-86C20A057BAB}" presName="level2Shape" presStyleLbl="asst1" presStyleIdx="4" presStyleCnt="9" custScaleX="349002" custScaleY="83169" custLinFactNeighborX="8228" custLinFactNeighborY="-8821"/>
      <dgm:spPr/>
      <dgm:t>
        <a:bodyPr/>
        <a:lstStyle/>
        <a:p>
          <a:endParaRPr lang="ru-RU"/>
        </a:p>
      </dgm:t>
    </dgm:pt>
    <dgm:pt modelId="{9353188F-9053-4DA1-AA22-132603A8923E}" type="pres">
      <dgm:prSet presAssocID="{72BAE338-F2DE-4C4C-B2D2-86C20A057BAB}" presName="hierChild3" presStyleCnt="0"/>
      <dgm:spPr/>
    </dgm:pt>
    <dgm:pt modelId="{A325BCB6-B66F-48BD-B31D-3F65D662A964}" type="pres">
      <dgm:prSet presAssocID="{8AB26D75-09C7-418F-8776-E1A76D6C3439}" presName="Name19" presStyleLbl="parChTrans1D3" presStyleIdx="3" presStyleCnt="7"/>
      <dgm:spPr/>
      <dgm:t>
        <a:bodyPr/>
        <a:lstStyle/>
        <a:p>
          <a:endParaRPr lang="ru-RU"/>
        </a:p>
      </dgm:t>
    </dgm:pt>
    <dgm:pt modelId="{FFFBFBCA-2DEF-4F29-A196-F9A7752371F8}" type="pres">
      <dgm:prSet presAssocID="{270228D1-CF85-4508-8C82-F0B260BFC975}" presName="Name21" presStyleCnt="0"/>
      <dgm:spPr/>
    </dgm:pt>
    <dgm:pt modelId="{BC129C34-6AE2-4279-892F-8FD08F9B04E3}" type="pres">
      <dgm:prSet presAssocID="{270228D1-CF85-4508-8C82-F0B260BFC975}" presName="level2Shape" presStyleLbl="asst1" presStyleIdx="5" presStyleCnt="9" custScaleX="65382" custScaleY="323642" custLinFactNeighborX="31775" custLinFactNeighborY="508"/>
      <dgm:spPr/>
      <dgm:t>
        <a:bodyPr/>
        <a:lstStyle/>
        <a:p>
          <a:endParaRPr lang="ru-RU"/>
        </a:p>
      </dgm:t>
    </dgm:pt>
    <dgm:pt modelId="{0885CAD4-D395-492A-ABEA-FED8621AF2AB}" type="pres">
      <dgm:prSet presAssocID="{270228D1-CF85-4508-8C82-F0B260BFC975}" presName="hierChild3" presStyleCnt="0"/>
      <dgm:spPr/>
    </dgm:pt>
    <dgm:pt modelId="{222BDEB4-A922-4442-829F-A50C548FF26B}" type="pres">
      <dgm:prSet presAssocID="{B1DF6628-BA53-4CED-868E-9FE5C462ABF5}" presName="Name19" presStyleLbl="parChTrans1D3" presStyleIdx="4" presStyleCnt="7"/>
      <dgm:spPr/>
      <dgm:t>
        <a:bodyPr/>
        <a:lstStyle/>
        <a:p>
          <a:endParaRPr lang="ru-RU"/>
        </a:p>
      </dgm:t>
    </dgm:pt>
    <dgm:pt modelId="{35D45822-5FC2-4333-B79F-1CA4EE6952D9}" type="pres">
      <dgm:prSet presAssocID="{5ED9077E-ADB0-4C54-8B3A-0DBCF446F5D8}" presName="Name21" presStyleCnt="0"/>
      <dgm:spPr/>
    </dgm:pt>
    <dgm:pt modelId="{B0AB925A-171A-4534-8DDB-659798804926}" type="pres">
      <dgm:prSet presAssocID="{5ED9077E-ADB0-4C54-8B3A-0DBCF446F5D8}" presName="level2Shape" presStyleLbl="asst1" presStyleIdx="6" presStyleCnt="9" custScaleX="65382" custScaleY="323642" custLinFactNeighborX="24003" custLinFactNeighborY="508"/>
      <dgm:spPr/>
      <dgm:t>
        <a:bodyPr/>
        <a:lstStyle/>
        <a:p>
          <a:endParaRPr lang="ru-RU"/>
        </a:p>
      </dgm:t>
    </dgm:pt>
    <dgm:pt modelId="{40AD084F-5DFE-4E33-B7CE-EB15E7F78F7C}" type="pres">
      <dgm:prSet presAssocID="{5ED9077E-ADB0-4C54-8B3A-0DBCF446F5D8}" presName="hierChild3" presStyleCnt="0"/>
      <dgm:spPr/>
    </dgm:pt>
    <dgm:pt modelId="{7E196B0D-B4DF-454B-B65F-E9B24792A51F}" type="pres">
      <dgm:prSet presAssocID="{70898346-023D-4C73-A5B1-B05BBC74301C}" presName="Name19" presStyleLbl="parChTrans1D3" presStyleIdx="5" presStyleCnt="7"/>
      <dgm:spPr/>
      <dgm:t>
        <a:bodyPr/>
        <a:lstStyle/>
        <a:p>
          <a:endParaRPr lang="ru-RU"/>
        </a:p>
      </dgm:t>
    </dgm:pt>
    <dgm:pt modelId="{C97FFCCC-43BD-4CD5-A9D6-5C3631632DDC}" type="pres">
      <dgm:prSet presAssocID="{3BEE0ABA-19D2-42D9-8096-14F3E2499722}" presName="Name21" presStyleCnt="0"/>
      <dgm:spPr/>
    </dgm:pt>
    <dgm:pt modelId="{392CB883-F925-47F9-B669-C28BBE2892F6}" type="pres">
      <dgm:prSet presAssocID="{3BEE0ABA-19D2-42D9-8096-14F3E2499722}" presName="level2Shape" presStyleLbl="asst1" presStyleIdx="7" presStyleCnt="9" custScaleX="65382" custScaleY="323642" custLinFactNeighborX="9973" custLinFactNeighborY="508"/>
      <dgm:spPr/>
      <dgm:t>
        <a:bodyPr/>
        <a:lstStyle/>
        <a:p>
          <a:endParaRPr lang="ru-RU"/>
        </a:p>
      </dgm:t>
    </dgm:pt>
    <dgm:pt modelId="{BAEDBA55-AE1E-4376-BB3A-22B186D7DD8C}" type="pres">
      <dgm:prSet presAssocID="{3BEE0ABA-19D2-42D9-8096-14F3E2499722}" presName="hierChild3" presStyleCnt="0"/>
      <dgm:spPr/>
    </dgm:pt>
    <dgm:pt modelId="{5C6991CD-973F-4274-8644-DCEDC4484058}" type="pres">
      <dgm:prSet presAssocID="{684B500D-EF4D-419B-92CB-86C7F8D882D5}" presName="Name19" presStyleLbl="parChTrans1D3" presStyleIdx="6" presStyleCnt="7"/>
      <dgm:spPr/>
      <dgm:t>
        <a:bodyPr/>
        <a:lstStyle/>
        <a:p>
          <a:endParaRPr lang="ru-RU"/>
        </a:p>
      </dgm:t>
    </dgm:pt>
    <dgm:pt modelId="{1ABB05AC-531E-460B-B3FE-16B1B885078E}" type="pres">
      <dgm:prSet presAssocID="{D159FB21-8892-490B-BE13-EB6812375B2A}" presName="Name21" presStyleCnt="0"/>
      <dgm:spPr/>
    </dgm:pt>
    <dgm:pt modelId="{CE75A77B-ED02-4341-812D-6D55C347EAEF}" type="pres">
      <dgm:prSet presAssocID="{D159FB21-8892-490B-BE13-EB6812375B2A}" presName="level2Shape" presStyleLbl="asst1" presStyleIdx="8" presStyleCnt="9" custScaleX="65382" custScaleY="323642" custLinFactNeighborX="-603" custLinFactNeighborY="508"/>
      <dgm:spPr/>
      <dgm:t>
        <a:bodyPr/>
        <a:lstStyle/>
        <a:p>
          <a:endParaRPr lang="ru-RU"/>
        </a:p>
      </dgm:t>
    </dgm:pt>
    <dgm:pt modelId="{D0C578EB-946B-476E-B0AA-8924D02A9DEB}" type="pres">
      <dgm:prSet presAssocID="{D159FB21-8892-490B-BE13-EB6812375B2A}" presName="hierChild3" presStyleCnt="0"/>
      <dgm:spPr/>
    </dgm:pt>
    <dgm:pt modelId="{8DFF1760-E754-4A83-B69B-0F2A971F736E}" type="pres">
      <dgm:prSet presAssocID="{D10A5D01-670A-4ABE-BDD7-2A659FD777A2}" presName="bgShapesFlow" presStyleCnt="0"/>
      <dgm:spPr/>
    </dgm:pt>
  </dgm:ptLst>
  <dgm:cxnLst>
    <dgm:cxn modelId="{2C91F409-E7A9-45C8-B08D-5CB03C0D216D}" srcId="{72BAE338-F2DE-4C4C-B2D2-86C20A057BAB}" destId="{3BEE0ABA-19D2-42D9-8096-14F3E2499722}" srcOrd="2" destOrd="0" parTransId="{70898346-023D-4C73-A5B1-B05BBC74301C}" sibTransId="{8DF9BFDC-1062-4169-A503-74AF06F65BDE}"/>
    <dgm:cxn modelId="{EA223A98-7921-416F-B749-43489298A474}" type="presOf" srcId="{70898346-023D-4C73-A5B1-B05BBC74301C}" destId="{7E196B0D-B4DF-454B-B65F-E9B24792A51F}" srcOrd="0" destOrd="0" presId="urn:microsoft.com/office/officeart/2005/8/layout/hierarchy6"/>
    <dgm:cxn modelId="{3F6D32AF-BB96-4B51-B1E5-F52823A0E773}" type="presOf" srcId="{5CBA2085-BFA7-4150-99B4-174E560EEDF2}" destId="{079D9ECC-D894-437D-86F6-94ECF28FD807}" srcOrd="0" destOrd="0" presId="urn:microsoft.com/office/officeart/2005/8/layout/hierarchy6"/>
    <dgm:cxn modelId="{B6EA69C5-4DED-495F-9148-241BF7D504EB}" type="presOf" srcId="{072BA28D-3136-460C-B156-C31A9EFD9475}" destId="{FE2F66FE-E5AC-4196-BDE9-246F4DB045A4}" srcOrd="0" destOrd="0" presId="urn:microsoft.com/office/officeart/2005/8/layout/hierarchy6"/>
    <dgm:cxn modelId="{41A14B63-428A-426D-BC42-6A93CAE57CE8}" type="presOf" srcId="{FB5E4B6E-579E-494A-B15B-D8699B9765B4}" destId="{68E610A9-D183-4151-9151-414AC939CA2F}" srcOrd="0" destOrd="0" presId="urn:microsoft.com/office/officeart/2005/8/layout/hierarchy6"/>
    <dgm:cxn modelId="{B24B6171-9695-4077-80B5-12C84AF12173}" type="presOf" srcId="{D735CA49-AFCC-4E50-A833-C3DB64CC30C0}" destId="{024EB51E-C482-4479-BE5A-48F7766C59C1}" srcOrd="0" destOrd="0" presId="urn:microsoft.com/office/officeart/2005/8/layout/hierarchy6"/>
    <dgm:cxn modelId="{01BFB3A0-73CB-4C99-B2F2-E80E8A93E0E0}" srcId="{72BAE338-F2DE-4C4C-B2D2-86C20A057BAB}" destId="{270228D1-CF85-4508-8C82-F0B260BFC975}" srcOrd="0" destOrd="0" parTransId="{8AB26D75-09C7-418F-8776-E1A76D6C3439}" sibTransId="{CA0A3078-DDC8-492C-8280-A413803DA1B0}"/>
    <dgm:cxn modelId="{1B8D6817-60FB-4DB5-8D2C-F125AA2BF44F}" type="presOf" srcId="{812380D2-BD0C-4191-96BA-D73DB2A67BCF}" destId="{9C8AB7A0-7D19-4A81-B569-817CDB038B1B}" srcOrd="0" destOrd="0" presId="urn:microsoft.com/office/officeart/2005/8/layout/hierarchy6"/>
    <dgm:cxn modelId="{5F11608E-241B-49ED-B7B9-CB23FC8E39AF}" srcId="{D10A5D01-670A-4ABE-BDD7-2A659FD777A2}" destId="{072BA28D-3136-460C-B156-C31A9EFD9475}" srcOrd="0" destOrd="0" parTransId="{2F65E95B-2D83-4E24-803D-23D4474CEFFD}" sibTransId="{DDFCA0D4-C565-453F-A041-A0EE23E25E6C}"/>
    <dgm:cxn modelId="{73460A8C-9D7C-43B5-9EE7-9B1503712840}" type="presOf" srcId="{3BEE0ABA-19D2-42D9-8096-14F3E2499722}" destId="{392CB883-F925-47F9-B669-C28BBE2892F6}" srcOrd="0" destOrd="0" presId="urn:microsoft.com/office/officeart/2005/8/layout/hierarchy6"/>
    <dgm:cxn modelId="{F8D413F4-24FC-4E53-A707-9562DB784D8E}" type="presOf" srcId="{72BAE338-F2DE-4C4C-B2D2-86C20A057BAB}" destId="{6A205023-6D17-414C-9E23-E36C47973C87}" srcOrd="0" destOrd="0" presId="urn:microsoft.com/office/officeart/2005/8/layout/hierarchy6"/>
    <dgm:cxn modelId="{9F74BC2E-37CD-424C-BC74-F9641B0CC1BA}" type="presOf" srcId="{B1DF6628-BA53-4CED-868E-9FE5C462ABF5}" destId="{222BDEB4-A922-4442-829F-A50C548FF26B}" srcOrd="0" destOrd="0" presId="urn:microsoft.com/office/officeart/2005/8/layout/hierarchy6"/>
    <dgm:cxn modelId="{95ACD3C2-AF3C-48FF-9B23-2C83116DA422}" srcId="{072BA28D-3136-460C-B156-C31A9EFD9475}" destId="{72BAE338-F2DE-4C4C-B2D2-86C20A057BAB}" srcOrd="1" destOrd="0" parTransId="{FB5E4B6E-579E-494A-B15B-D8699B9765B4}" sibTransId="{B652E065-445C-4C73-91FB-99B09F10397F}"/>
    <dgm:cxn modelId="{D22794B2-DB08-4B5C-898D-673F1774F15B}" srcId="{D735CA49-AFCC-4E50-A833-C3DB64CC30C0}" destId="{95BDC740-E744-47CF-A73B-1B1370C57A19}" srcOrd="1" destOrd="0" parTransId="{5CBA2085-BFA7-4150-99B4-174E560EEDF2}" sibTransId="{6358BEAD-E99C-4183-A533-134EA3818CCE}"/>
    <dgm:cxn modelId="{D2E4A9CE-6F03-4CFA-AFD3-B51A64E2F9DE}" srcId="{D735CA49-AFCC-4E50-A833-C3DB64CC30C0}" destId="{21BA6D25-1C96-4123-AE98-BF8CE6265EDB}" srcOrd="2" destOrd="0" parTransId="{A115D889-C0C0-4D88-B8DA-0FE3F7B7B7A3}" sibTransId="{3CD16535-552A-4649-95DE-928AF31C8A1C}"/>
    <dgm:cxn modelId="{F90BD5D7-C7B5-4C26-9BAC-B4123013C3DC}" type="presOf" srcId="{D10A5D01-670A-4ABE-BDD7-2A659FD777A2}" destId="{D40A5722-F5F6-44A9-BB5C-EC7B36E90C06}" srcOrd="0" destOrd="0" presId="urn:microsoft.com/office/officeart/2005/8/layout/hierarchy6"/>
    <dgm:cxn modelId="{BCD01DDD-E07F-4A23-8B4F-C3ADEDD37E3D}" type="presOf" srcId="{95BDC740-E744-47CF-A73B-1B1370C57A19}" destId="{AD91555A-2FA2-44DE-BB00-FF740ABEF144}" srcOrd="0" destOrd="0" presId="urn:microsoft.com/office/officeart/2005/8/layout/hierarchy6"/>
    <dgm:cxn modelId="{55E8A7CD-3A63-4139-A60B-7AE744ADFABA}" srcId="{72BAE338-F2DE-4C4C-B2D2-86C20A057BAB}" destId="{D159FB21-8892-490B-BE13-EB6812375B2A}" srcOrd="3" destOrd="0" parTransId="{684B500D-EF4D-419B-92CB-86C7F8D882D5}" sibTransId="{4E19DA2D-3BFD-4432-A1C0-7F76CD935312}"/>
    <dgm:cxn modelId="{4FCA75BF-8D4E-471D-A021-7D529680A4C1}" type="presOf" srcId="{5ED9077E-ADB0-4C54-8B3A-0DBCF446F5D8}" destId="{B0AB925A-171A-4534-8DDB-659798804926}" srcOrd="0" destOrd="0" presId="urn:microsoft.com/office/officeart/2005/8/layout/hierarchy6"/>
    <dgm:cxn modelId="{EC89593F-4651-4985-AC78-2257C6173E79}" srcId="{072BA28D-3136-460C-B156-C31A9EFD9475}" destId="{D735CA49-AFCC-4E50-A833-C3DB64CC30C0}" srcOrd="0" destOrd="0" parTransId="{1A55491F-B46E-466B-99EF-6B885B5B0DF6}" sibTransId="{5570C1C3-E10B-43DE-96F7-D2A05ED3426D}"/>
    <dgm:cxn modelId="{38F5FF83-ABB8-4B02-BD9F-C3195D44AEE0}" type="presOf" srcId="{684B500D-EF4D-419B-92CB-86C7F8D882D5}" destId="{5C6991CD-973F-4274-8644-DCEDC4484058}" srcOrd="0" destOrd="0" presId="urn:microsoft.com/office/officeart/2005/8/layout/hierarchy6"/>
    <dgm:cxn modelId="{9F0AA3BD-F046-4BCB-848A-D4313DDBCC27}" type="presOf" srcId="{270228D1-CF85-4508-8C82-F0B260BFC975}" destId="{BC129C34-6AE2-4279-892F-8FD08F9B04E3}" srcOrd="0" destOrd="0" presId="urn:microsoft.com/office/officeart/2005/8/layout/hierarchy6"/>
    <dgm:cxn modelId="{416925C3-D93B-48C2-892C-9AAA096B639E}" type="presOf" srcId="{1A55491F-B46E-466B-99EF-6B885B5B0DF6}" destId="{0BCB5D45-5FCB-42AA-8E01-8A328C9D6C3B}" srcOrd="0" destOrd="0" presId="urn:microsoft.com/office/officeart/2005/8/layout/hierarchy6"/>
    <dgm:cxn modelId="{1306742D-ABCE-44CD-A3CA-FACBB6AD5A9B}" type="presOf" srcId="{21BA6D25-1C96-4123-AE98-BF8CE6265EDB}" destId="{CBC4871E-9EB9-4D94-9D9B-44C0BF742FA9}" srcOrd="0" destOrd="0" presId="urn:microsoft.com/office/officeart/2005/8/layout/hierarchy6"/>
    <dgm:cxn modelId="{67F0C59D-1F15-46E4-AFD5-E7E76ECE52A1}" type="presOf" srcId="{34491CFC-C11B-4A22-940C-E0C108C9560C}" destId="{428A7359-B1A1-479D-B9FA-440E111E3AF8}" srcOrd="0" destOrd="0" presId="urn:microsoft.com/office/officeart/2005/8/layout/hierarchy6"/>
    <dgm:cxn modelId="{E20A7117-DFE3-4F2B-8E1F-02C00D2F9CCD}" srcId="{72BAE338-F2DE-4C4C-B2D2-86C20A057BAB}" destId="{5ED9077E-ADB0-4C54-8B3A-0DBCF446F5D8}" srcOrd="1" destOrd="0" parTransId="{B1DF6628-BA53-4CED-868E-9FE5C462ABF5}" sibTransId="{076C73DB-7B80-4B5E-BF16-2F73BC5249F7}"/>
    <dgm:cxn modelId="{AFE6FE2E-F365-4D72-B1FE-1959727F18FA}" type="presOf" srcId="{8AB26D75-09C7-418F-8776-E1A76D6C3439}" destId="{A325BCB6-B66F-48BD-B31D-3F65D662A964}" srcOrd="0" destOrd="0" presId="urn:microsoft.com/office/officeart/2005/8/layout/hierarchy6"/>
    <dgm:cxn modelId="{F1509971-7814-491A-B98A-61ABB54C1000}" type="presOf" srcId="{A115D889-C0C0-4D88-B8DA-0FE3F7B7B7A3}" destId="{748007B9-CF31-41C9-A22B-878A4E65DC9A}" srcOrd="0" destOrd="0" presId="urn:microsoft.com/office/officeart/2005/8/layout/hierarchy6"/>
    <dgm:cxn modelId="{28B70147-64FD-44F5-8559-04D5AF3DFE74}" type="presOf" srcId="{D159FB21-8892-490B-BE13-EB6812375B2A}" destId="{CE75A77B-ED02-4341-812D-6D55C347EAEF}" srcOrd="0" destOrd="0" presId="urn:microsoft.com/office/officeart/2005/8/layout/hierarchy6"/>
    <dgm:cxn modelId="{383332DD-D71A-47DE-B79C-361B5351D140}" srcId="{D735CA49-AFCC-4E50-A833-C3DB64CC30C0}" destId="{34491CFC-C11B-4A22-940C-E0C108C9560C}" srcOrd="0" destOrd="0" parTransId="{812380D2-BD0C-4191-96BA-D73DB2A67BCF}" sibTransId="{468880D4-896E-48D6-9F08-BD03085C4FD9}"/>
    <dgm:cxn modelId="{37722CB2-60D5-44BB-8446-FC27B5BF9968}" type="presParOf" srcId="{D40A5722-F5F6-44A9-BB5C-EC7B36E90C06}" destId="{63528F5F-B729-4324-99C0-616AC9FE1489}" srcOrd="0" destOrd="0" presId="urn:microsoft.com/office/officeart/2005/8/layout/hierarchy6"/>
    <dgm:cxn modelId="{1C90C1D9-F78F-47B7-94A0-DB4B9A7DCD5B}" type="presParOf" srcId="{63528F5F-B729-4324-99C0-616AC9FE1489}" destId="{9D5829FB-626A-4B94-AA5D-6C406DBA713F}" srcOrd="0" destOrd="0" presId="urn:microsoft.com/office/officeart/2005/8/layout/hierarchy6"/>
    <dgm:cxn modelId="{26B87713-72F3-4EFE-A7F1-6040A0B2632D}" type="presParOf" srcId="{9D5829FB-626A-4B94-AA5D-6C406DBA713F}" destId="{D83FC49A-D27B-4679-A51C-6C8F4BECBECD}" srcOrd="0" destOrd="0" presId="urn:microsoft.com/office/officeart/2005/8/layout/hierarchy6"/>
    <dgm:cxn modelId="{B7EA7FFC-6E3C-4C97-9BD0-842ACD5AD7AA}" type="presParOf" srcId="{D83FC49A-D27B-4679-A51C-6C8F4BECBECD}" destId="{FE2F66FE-E5AC-4196-BDE9-246F4DB045A4}" srcOrd="0" destOrd="0" presId="urn:microsoft.com/office/officeart/2005/8/layout/hierarchy6"/>
    <dgm:cxn modelId="{454F2837-1FB7-42ED-A12D-21A04BCFC66D}" type="presParOf" srcId="{D83FC49A-D27B-4679-A51C-6C8F4BECBECD}" destId="{3E1FE2C7-5AF1-40A7-915D-8AC2FC7D05DF}" srcOrd="1" destOrd="0" presId="urn:microsoft.com/office/officeart/2005/8/layout/hierarchy6"/>
    <dgm:cxn modelId="{56DF667F-2DC4-453C-A0F5-4C40CE777B4E}" type="presParOf" srcId="{3E1FE2C7-5AF1-40A7-915D-8AC2FC7D05DF}" destId="{0BCB5D45-5FCB-42AA-8E01-8A328C9D6C3B}" srcOrd="0" destOrd="0" presId="urn:microsoft.com/office/officeart/2005/8/layout/hierarchy6"/>
    <dgm:cxn modelId="{0E044661-AE8E-41EC-A4E3-85DE7748D1E6}" type="presParOf" srcId="{3E1FE2C7-5AF1-40A7-915D-8AC2FC7D05DF}" destId="{FBE7C18E-DDDA-442E-9495-085A9DBC8ACA}" srcOrd="1" destOrd="0" presId="urn:microsoft.com/office/officeart/2005/8/layout/hierarchy6"/>
    <dgm:cxn modelId="{C0C5F670-1173-4176-86E7-A81A0A096A7F}" type="presParOf" srcId="{FBE7C18E-DDDA-442E-9495-085A9DBC8ACA}" destId="{024EB51E-C482-4479-BE5A-48F7766C59C1}" srcOrd="0" destOrd="0" presId="urn:microsoft.com/office/officeart/2005/8/layout/hierarchy6"/>
    <dgm:cxn modelId="{4E36B969-E4E2-437E-A743-3515AF08E56E}" type="presParOf" srcId="{FBE7C18E-DDDA-442E-9495-085A9DBC8ACA}" destId="{FD93160D-EA70-46D0-8018-D5D65C8A071F}" srcOrd="1" destOrd="0" presId="urn:microsoft.com/office/officeart/2005/8/layout/hierarchy6"/>
    <dgm:cxn modelId="{98FEA680-0F5C-48BD-8DCD-3C34E33C8F29}" type="presParOf" srcId="{FD93160D-EA70-46D0-8018-D5D65C8A071F}" destId="{9C8AB7A0-7D19-4A81-B569-817CDB038B1B}" srcOrd="0" destOrd="0" presId="urn:microsoft.com/office/officeart/2005/8/layout/hierarchy6"/>
    <dgm:cxn modelId="{1749BE13-F27D-4246-B470-027E466B4219}" type="presParOf" srcId="{FD93160D-EA70-46D0-8018-D5D65C8A071F}" destId="{A875B5DB-7A8E-48FC-A74E-9F733127E913}" srcOrd="1" destOrd="0" presId="urn:microsoft.com/office/officeart/2005/8/layout/hierarchy6"/>
    <dgm:cxn modelId="{E4EEC752-66A1-434D-AFC4-EF1494A49A3B}" type="presParOf" srcId="{A875B5DB-7A8E-48FC-A74E-9F733127E913}" destId="{428A7359-B1A1-479D-B9FA-440E111E3AF8}" srcOrd="0" destOrd="0" presId="urn:microsoft.com/office/officeart/2005/8/layout/hierarchy6"/>
    <dgm:cxn modelId="{17D7E9D0-D30D-419C-9613-55CAFBBD0BA8}" type="presParOf" srcId="{A875B5DB-7A8E-48FC-A74E-9F733127E913}" destId="{7C9B016E-E8B7-42DA-BF7C-F94D3BB936DD}" srcOrd="1" destOrd="0" presId="urn:microsoft.com/office/officeart/2005/8/layout/hierarchy6"/>
    <dgm:cxn modelId="{A81D949B-5981-427D-AFCB-8BCB867C55D1}" type="presParOf" srcId="{FD93160D-EA70-46D0-8018-D5D65C8A071F}" destId="{079D9ECC-D894-437D-86F6-94ECF28FD807}" srcOrd="2" destOrd="0" presId="urn:microsoft.com/office/officeart/2005/8/layout/hierarchy6"/>
    <dgm:cxn modelId="{CE4C5AA1-5D0D-40ED-B509-CA31DE0CD3B7}" type="presParOf" srcId="{FD93160D-EA70-46D0-8018-D5D65C8A071F}" destId="{8D9624D4-76F0-4B01-9598-A62CF9736173}" srcOrd="3" destOrd="0" presId="urn:microsoft.com/office/officeart/2005/8/layout/hierarchy6"/>
    <dgm:cxn modelId="{74F19164-3ACF-47B1-85A2-46D98EA9AF1B}" type="presParOf" srcId="{8D9624D4-76F0-4B01-9598-A62CF9736173}" destId="{AD91555A-2FA2-44DE-BB00-FF740ABEF144}" srcOrd="0" destOrd="0" presId="urn:microsoft.com/office/officeart/2005/8/layout/hierarchy6"/>
    <dgm:cxn modelId="{91C9B7C0-2F09-42D9-9E40-4891644BC2F9}" type="presParOf" srcId="{8D9624D4-76F0-4B01-9598-A62CF9736173}" destId="{82CCDAFC-5A40-45ED-8DBE-FD297F9E9852}" srcOrd="1" destOrd="0" presId="urn:microsoft.com/office/officeart/2005/8/layout/hierarchy6"/>
    <dgm:cxn modelId="{CB1DE6A7-94A6-4906-BF6C-2FF461B8ADAB}" type="presParOf" srcId="{FD93160D-EA70-46D0-8018-D5D65C8A071F}" destId="{748007B9-CF31-41C9-A22B-878A4E65DC9A}" srcOrd="4" destOrd="0" presId="urn:microsoft.com/office/officeart/2005/8/layout/hierarchy6"/>
    <dgm:cxn modelId="{935C759F-AEC9-447B-BB17-ADBF7F43AD00}" type="presParOf" srcId="{FD93160D-EA70-46D0-8018-D5D65C8A071F}" destId="{40538312-2EF9-49D0-ADDF-11B4D05F7C80}" srcOrd="5" destOrd="0" presId="urn:microsoft.com/office/officeart/2005/8/layout/hierarchy6"/>
    <dgm:cxn modelId="{D125E695-CE43-4579-8FD9-D6EE24D5563F}" type="presParOf" srcId="{40538312-2EF9-49D0-ADDF-11B4D05F7C80}" destId="{CBC4871E-9EB9-4D94-9D9B-44C0BF742FA9}" srcOrd="0" destOrd="0" presId="urn:microsoft.com/office/officeart/2005/8/layout/hierarchy6"/>
    <dgm:cxn modelId="{D45B5827-7AD5-4941-A45A-12B3F2309557}" type="presParOf" srcId="{40538312-2EF9-49D0-ADDF-11B4D05F7C80}" destId="{3527452C-0E0C-4A7F-9709-817CA26D1F92}" srcOrd="1" destOrd="0" presId="urn:microsoft.com/office/officeart/2005/8/layout/hierarchy6"/>
    <dgm:cxn modelId="{CCDEA562-E2F2-4172-AB21-B7DD1CFD4E0B}" type="presParOf" srcId="{3E1FE2C7-5AF1-40A7-915D-8AC2FC7D05DF}" destId="{68E610A9-D183-4151-9151-414AC939CA2F}" srcOrd="2" destOrd="0" presId="urn:microsoft.com/office/officeart/2005/8/layout/hierarchy6"/>
    <dgm:cxn modelId="{6B1604C7-7F34-421D-AADE-C588F04089D7}" type="presParOf" srcId="{3E1FE2C7-5AF1-40A7-915D-8AC2FC7D05DF}" destId="{253C99D4-4AF1-4E63-B3AE-71F7125E5F39}" srcOrd="3" destOrd="0" presId="urn:microsoft.com/office/officeart/2005/8/layout/hierarchy6"/>
    <dgm:cxn modelId="{4BC4706F-0EEA-478F-8608-70FDD53D77EA}" type="presParOf" srcId="{253C99D4-4AF1-4E63-B3AE-71F7125E5F39}" destId="{6A205023-6D17-414C-9E23-E36C47973C87}" srcOrd="0" destOrd="0" presId="urn:microsoft.com/office/officeart/2005/8/layout/hierarchy6"/>
    <dgm:cxn modelId="{5F809469-8F92-45EA-8A15-8C7606CEBAA6}" type="presParOf" srcId="{253C99D4-4AF1-4E63-B3AE-71F7125E5F39}" destId="{9353188F-9053-4DA1-AA22-132603A8923E}" srcOrd="1" destOrd="0" presId="urn:microsoft.com/office/officeart/2005/8/layout/hierarchy6"/>
    <dgm:cxn modelId="{1F7792CA-AF8C-454E-8FFA-6102B08420A5}" type="presParOf" srcId="{9353188F-9053-4DA1-AA22-132603A8923E}" destId="{A325BCB6-B66F-48BD-B31D-3F65D662A964}" srcOrd="0" destOrd="0" presId="urn:microsoft.com/office/officeart/2005/8/layout/hierarchy6"/>
    <dgm:cxn modelId="{86DF2248-1020-4B60-AD57-F507840B681B}" type="presParOf" srcId="{9353188F-9053-4DA1-AA22-132603A8923E}" destId="{FFFBFBCA-2DEF-4F29-A196-F9A7752371F8}" srcOrd="1" destOrd="0" presId="urn:microsoft.com/office/officeart/2005/8/layout/hierarchy6"/>
    <dgm:cxn modelId="{1B120AAB-14B8-451C-A861-33769E4D4490}" type="presParOf" srcId="{FFFBFBCA-2DEF-4F29-A196-F9A7752371F8}" destId="{BC129C34-6AE2-4279-892F-8FD08F9B04E3}" srcOrd="0" destOrd="0" presId="urn:microsoft.com/office/officeart/2005/8/layout/hierarchy6"/>
    <dgm:cxn modelId="{890BC114-9EA3-40C6-8279-8F43A46060CE}" type="presParOf" srcId="{FFFBFBCA-2DEF-4F29-A196-F9A7752371F8}" destId="{0885CAD4-D395-492A-ABEA-FED8621AF2AB}" srcOrd="1" destOrd="0" presId="urn:microsoft.com/office/officeart/2005/8/layout/hierarchy6"/>
    <dgm:cxn modelId="{1232D2DA-4A11-4177-8163-068BDBA900BA}" type="presParOf" srcId="{9353188F-9053-4DA1-AA22-132603A8923E}" destId="{222BDEB4-A922-4442-829F-A50C548FF26B}" srcOrd="2" destOrd="0" presId="urn:microsoft.com/office/officeart/2005/8/layout/hierarchy6"/>
    <dgm:cxn modelId="{0308D889-6980-42F1-9E09-DD434E44332B}" type="presParOf" srcId="{9353188F-9053-4DA1-AA22-132603A8923E}" destId="{35D45822-5FC2-4333-B79F-1CA4EE6952D9}" srcOrd="3" destOrd="0" presId="urn:microsoft.com/office/officeart/2005/8/layout/hierarchy6"/>
    <dgm:cxn modelId="{E65C7751-1D38-4622-BBFB-973943857F68}" type="presParOf" srcId="{35D45822-5FC2-4333-B79F-1CA4EE6952D9}" destId="{B0AB925A-171A-4534-8DDB-659798804926}" srcOrd="0" destOrd="0" presId="urn:microsoft.com/office/officeart/2005/8/layout/hierarchy6"/>
    <dgm:cxn modelId="{193EC1D8-39DA-4589-9532-8886F86D9E14}" type="presParOf" srcId="{35D45822-5FC2-4333-B79F-1CA4EE6952D9}" destId="{40AD084F-5DFE-4E33-B7CE-EB15E7F78F7C}" srcOrd="1" destOrd="0" presId="urn:microsoft.com/office/officeart/2005/8/layout/hierarchy6"/>
    <dgm:cxn modelId="{A5236AB8-797E-47A3-B0FC-D0F3181B8183}" type="presParOf" srcId="{9353188F-9053-4DA1-AA22-132603A8923E}" destId="{7E196B0D-B4DF-454B-B65F-E9B24792A51F}" srcOrd="4" destOrd="0" presId="urn:microsoft.com/office/officeart/2005/8/layout/hierarchy6"/>
    <dgm:cxn modelId="{47B77D72-B1E4-4F78-9261-5ECED09283C4}" type="presParOf" srcId="{9353188F-9053-4DA1-AA22-132603A8923E}" destId="{C97FFCCC-43BD-4CD5-A9D6-5C3631632DDC}" srcOrd="5" destOrd="0" presId="urn:microsoft.com/office/officeart/2005/8/layout/hierarchy6"/>
    <dgm:cxn modelId="{03ABE682-43CD-4C6F-B12B-78F607C77A82}" type="presParOf" srcId="{C97FFCCC-43BD-4CD5-A9D6-5C3631632DDC}" destId="{392CB883-F925-47F9-B669-C28BBE2892F6}" srcOrd="0" destOrd="0" presId="urn:microsoft.com/office/officeart/2005/8/layout/hierarchy6"/>
    <dgm:cxn modelId="{8784CB17-DF0D-4018-BE90-D6723A5760D1}" type="presParOf" srcId="{C97FFCCC-43BD-4CD5-A9D6-5C3631632DDC}" destId="{BAEDBA55-AE1E-4376-BB3A-22B186D7DD8C}" srcOrd="1" destOrd="0" presId="urn:microsoft.com/office/officeart/2005/8/layout/hierarchy6"/>
    <dgm:cxn modelId="{A5A79B3D-D158-467F-84D8-F990AED8872F}" type="presParOf" srcId="{9353188F-9053-4DA1-AA22-132603A8923E}" destId="{5C6991CD-973F-4274-8644-DCEDC4484058}" srcOrd="6" destOrd="0" presId="urn:microsoft.com/office/officeart/2005/8/layout/hierarchy6"/>
    <dgm:cxn modelId="{D9EEB05A-5CB0-4F65-A055-63AA330310D2}" type="presParOf" srcId="{9353188F-9053-4DA1-AA22-132603A8923E}" destId="{1ABB05AC-531E-460B-B3FE-16B1B885078E}" srcOrd="7" destOrd="0" presId="urn:microsoft.com/office/officeart/2005/8/layout/hierarchy6"/>
    <dgm:cxn modelId="{9BABC1AC-942D-49B7-B8E0-6E3E470B94ED}" type="presParOf" srcId="{1ABB05AC-531E-460B-B3FE-16B1B885078E}" destId="{CE75A77B-ED02-4341-812D-6D55C347EAEF}" srcOrd="0" destOrd="0" presId="urn:microsoft.com/office/officeart/2005/8/layout/hierarchy6"/>
    <dgm:cxn modelId="{A93C7F0D-7F49-4957-81E3-60CD29ECA1F5}" type="presParOf" srcId="{1ABB05AC-531E-460B-B3FE-16B1B885078E}" destId="{D0C578EB-946B-476E-B0AA-8924D02A9DEB}" srcOrd="1" destOrd="0" presId="urn:microsoft.com/office/officeart/2005/8/layout/hierarchy6"/>
    <dgm:cxn modelId="{09EB9F33-3955-42A0-8F0C-786C3337A3C1}" type="presParOf" srcId="{D40A5722-F5F6-44A9-BB5C-EC7B36E90C06}" destId="{8DFF1760-E754-4A83-B69B-0F2A971F736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F3D35F-EEB0-4F4C-87A2-BF151E4C0AE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A12E531-29DD-487B-AAA3-857392958CCF}">
      <dgm:prSet phldrT="[Текст]" custT="1"/>
      <dgm:spPr/>
      <dgm:t>
        <a:bodyPr/>
        <a:lstStyle/>
        <a:p>
          <a:r>
            <a:rPr lang="ru-RU" sz="2000" dirty="0" smtClean="0"/>
            <a:t>Функции городов </a:t>
          </a:r>
          <a:endParaRPr lang="ru-RU" sz="2000" dirty="0"/>
        </a:p>
      </dgm:t>
    </dgm:pt>
    <dgm:pt modelId="{1043A80F-F99A-4E70-B1DA-2A085DB9A2ED}" type="parTrans" cxnId="{CC1AAE10-B2B1-4F4E-B371-A0C79E06EC4F}">
      <dgm:prSet/>
      <dgm:spPr/>
      <dgm:t>
        <a:bodyPr/>
        <a:lstStyle/>
        <a:p>
          <a:endParaRPr lang="ru-RU" sz="2000"/>
        </a:p>
      </dgm:t>
    </dgm:pt>
    <dgm:pt modelId="{B7FC61C5-82D4-4FD2-91C4-4456EE44F656}" type="sibTrans" cxnId="{CC1AAE10-B2B1-4F4E-B371-A0C79E06EC4F}">
      <dgm:prSet/>
      <dgm:spPr/>
      <dgm:t>
        <a:bodyPr/>
        <a:lstStyle/>
        <a:p>
          <a:endParaRPr lang="ru-RU" sz="2000"/>
        </a:p>
      </dgm:t>
    </dgm:pt>
    <dgm:pt modelId="{B050ACA2-E3E5-411B-A648-ACB251B14946}" type="asst">
      <dgm:prSet phldrT="[Текст]" custT="1"/>
      <dgm:spPr/>
      <dgm:t>
        <a:bodyPr vert="vert270"/>
        <a:lstStyle/>
        <a:p>
          <a:r>
            <a:rPr lang="ru-RU" sz="2000" dirty="0" smtClean="0"/>
            <a:t>Неэкономические </a:t>
          </a:r>
          <a:endParaRPr lang="ru-RU" sz="2000" dirty="0"/>
        </a:p>
      </dgm:t>
    </dgm:pt>
    <dgm:pt modelId="{6415462D-EF38-4175-8480-FDDE1FFB91F6}" type="parTrans" cxnId="{2C56BE7B-3B41-425D-A11F-735ECDF4C7A1}">
      <dgm:prSet custT="1"/>
      <dgm:spPr/>
      <dgm:t>
        <a:bodyPr/>
        <a:lstStyle/>
        <a:p>
          <a:endParaRPr lang="ru-RU" sz="2000"/>
        </a:p>
      </dgm:t>
    </dgm:pt>
    <dgm:pt modelId="{631B5BF8-0BB3-4992-B607-89388CE2E82E}" type="sibTrans" cxnId="{2C56BE7B-3B41-425D-A11F-735ECDF4C7A1}">
      <dgm:prSet/>
      <dgm:spPr/>
      <dgm:t>
        <a:bodyPr/>
        <a:lstStyle/>
        <a:p>
          <a:endParaRPr lang="ru-RU" sz="2000"/>
        </a:p>
      </dgm:t>
    </dgm:pt>
    <dgm:pt modelId="{020AE18F-B66E-45A2-9591-503267FD9BE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000" dirty="0" smtClean="0"/>
            <a:t>Экономические </a:t>
          </a:r>
          <a:endParaRPr lang="ru-RU" sz="2000" dirty="0"/>
        </a:p>
      </dgm:t>
    </dgm:pt>
    <dgm:pt modelId="{62821724-B4F1-432D-BEE5-DC5D970017DA}" type="parTrans" cxnId="{AFC100B4-D19F-4EF1-82A1-5248B5E1701C}">
      <dgm:prSet custT="1"/>
      <dgm:spPr/>
      <dgm:t>
        <a:bodyPr/>
        <a:lstStyle/>
        <a:p>
          <a:endParaRPr lang="ru-RU" sz="2000"/>
        </a:p>
      </dgm:t>
    </dgm:pt>
    <dgm:pt modelId="{95ED31AD-296F-4CF7-B743-DA0B32443293}" type="sibTrans" cxnId="{AFC100B4-D19F-4EF1-82A1-5248B5E1701C}">
      <dgm:prSet/>
      <dgm:spPr/>
      <dgm:t>
        <a:bodyPr/>
        <a:lstStyle/>
        <a:p>
          <a:endParaRPr lang="ru-RU" sz="2000"/>
        </a:p>
      </dgm:t>
    </dgm:pt>
    <dgm:pt modelId="{822B131F-88DF-450F-8DEC-D73847C918E4}" type="asst">
      <dgm:prSet custT="1"/>
      <dgm:spPr/>
      <dgm:t>
        <a:bodyPr/>
        <a:lstStyle/>
        <a:p>
          <a:r>
            <a:rPr lang="ru-RU" sz="2000" dirty="0" smtClean="0"/>
            <a:t>Культурная </a:t>
          </a:r>
          <a:endParaRPr lang="ru-RU" sz="2000" dirty="0"/>
        </a:p>
      </dgm:t>
    </dgm:pt>
    <dgm:pt modelId="{AA12660C-7085-40BD-AC23-049AF1E43D83}" type="parTrans" cxnId="{8236B4A1-A160-4B53-A49C-CF8FB4F67D94}">
      <dgm:prSet custT="1"/>
      <dgm:spPr/>
      <dgm:t>
        <a:bodyPr/>
        <a:lstStyle/>
        <a:p>
          <a:endParaRPr lang="ru-RU" sz="2000"/>
        </a:p>
      </dgm:t>
    </dgm:pt>
    <dgm:pt modelId="{E3F9B877-890A-45F1-A566-3706C7F1E934}" type="sibTrans" cxnId="{8236B4A1-A160-4B53-A49C-CF8FB4F67D94}">
      <dgm:prSet/>
      <dgm:spPr/>
      <dgm:t>
        <a:bodyPr/>
        <a:lstStyle/>
        <a:p>
          <a:endParaRPr lang="ru-RU" sz="2000"/>
        </a:p>
      </dgm:t>
    </dgm:pt>
    <dgm:pt modelId="{B6D2F5CA-7CD1-4096-B7A8-71E1B99C860A}" type="asst">
      <dgm:prSet custT="1"/>
      <dgm:spPr/>
      <dgm:t>
        <a:bodyPr/>
        <a:lstStyle/>
        <a:p>
          <a:r>
            <a:rPr lang="ru-RU" sz="2000" dirty="0" smtClean="0"/>
            <a:t>Научная </a:t>
          </a:r>
          <a:endParaRPr lang="ru-RU" sz="2000" dirty="0"/>
        </a:p>
      </dgm:t>
    </dgm:pt>
    <dgm:pt modelId="{8DE93279-D9A6-43B4-850D-C138F0C487A9}" type="parTrans" cxnId="{FB5E6896-06BC-4735-81C6-8746D0644721}">
      <dgm:prSet custT="1"/>
      <dgm:spPr/>
      <dgm:t>
        <a:bodyPr/>
        <a:lstStyle/>
        <a:p>
          <a:endParaRPr lang="ru-RU" sz="2000"/>
        </a:p>
      </dgm:t>
    </dgm:pt>
    <dgm:pt modelId="{2305DBB5-AC32-44AA-9AC1-714EA02C884A}" type="sibTrans" cxnId="{FB5E6896-06BC-4735-81C6-8746D0644721}">
      <dgm:prSet/>
      <dgm:spPr/>
      <dgm:t>
        <a:bodyPr/>
        <a:lstStyle/>
        <a:p>
          <a:endParaRPr lang="ru-RU" sz="2000"/>
        </a:p>
      </dgm:t>
    </dgm:pt>
    <dgm:pt modelId="{71F00740-E959-47AA-B9B0-C8FE761DA00A}" type="asst">
      <dgm:prSet custT="1"/>
      <dgm:spPr/>
      <dgm:t>
        <a:bodyPr/>
        <a:lstStyle/>
        <a:p>
          <a:r>
            <a:rPr lang="ru-RU" sz="2000" dirty="0" smtClean="0"/>
            <a:t>Рекреационная </a:t>
          </a:r>
          <a:endParaRPr lang="ru-RU" sz="2000" dirty="0"/>
        </a:p>
      </dgm:t>
    </dgm:pt>
    <dgm:pt modelId="{AC9B96D2-9D96-4FF8-987A-8F0F49EB54BE}" type="parTrans" cxnId="{6BC1F5A8-BCA2-452D-A450-94C6BAC83700}">
      <dgm:prSet custT="1"/>
      <dgm:spPr/>
      <dgm:t>
        <a:bodyPr/>
        <a:lstStyle/>
        <a:p>
          <a:endParaRPr lang="ru-RU" sz="2000"/>
        </a:p>
      </dgm:t>
    </dgm:pt>
    <dgm:pt modelId="{24D4A4A9-C17B-43EF-8A85-0E7420B6FB6A}" type="sibTrans" cxnId="{6BC1F5A8-BCA2-452D-A450-94C6BAC83700}">
      <dgm:prSet/>
      <dgm:spPr/>
      <dgm:t>
        <a:bodyPr/>
        <a:lstStyle/>
        <a:p>
          <a:endParaRPr lang="ru-RU" sz="2000"/>
        </a:p>
      </dgm:t>
    </dgm:pt>
    <dgm:pt modelId="{BEBC7135-CF0F-4AF6-8FEE-BD5E8E4B459E}" type="asst">
      <dgm:prSet custT="1"/>
      <dgm:spPr/>
      <dgm:t>
        <a:bodyPr/>
        <a:lstStyle/>
        <a:p>
          <a:r>
            <a:rPr lang="ru-RU" sz="2000" dirty="0" smtClean="0"/>
            <a:t>Административная </a:t>
          </a:r>
          <a:endParaRPr lang="ru-RU" sz="2000" dirty="0"/>
        </a:p>
      </dgm:t>
    </dgm:pt>
    <dgm:pt modelId="{F3713458-99C8-4CC4-B467-01488AADEF40}" type="parTrans" cxnId="{2BD80050-CA73-48C7-91C7-46CFCFBD3EE9}">
      <dgm:prSet custT="1"/>
      <dgm:spPr/>
      <dgm:t>
        <a:bodyPr/>
        <a:lstStyle/>
        <a:p>
          <a:endParaRPr lang="ru-RU" sz="2000"/>
        </a:p>
      </dgm:t>
    </dgm:pt>
    <dgm:pt modelId="{684D6B96-E4C1-499E-9B10-4F1C1A9679D0}" type="sibTrans" cxnId="{2BD80050-CA73-48C7-91C7-46CFCFBD3EE9}">
      <dgm:prSet/>
      <dgm:spPr/>
      <dgm:t>
        <a:bodyPr/>
        <a:lstStyle/>
        <a:p>
          <a:endParaRPr lang="ru-RU" sz="2000"/>
        </a:p>
      </dgm:t>
    </dgm:pt>
    <dgm:pt modelId="{DFF4209C-FF75-452E-8BA0-A1F7AA78D3A1}">
      <dgm:prSet custT="1"/>
      <dgm:spPr/>
      <dgm:t>
        <a:bodyPr/>
        <a:lstStyle/>
        <a:p>
          <a:r>
            <a:rPr lang="ru-RU" sz="2000" dirty="0" smtClean="0"/>
            <a:t>Транспортная </a:t>
          </a:r>
          <a:endParaRPr lang="ru-RU" sz="2000" dirty="0"/>
        </a:p>
      </dgm:t>
    </dgm:pt>
    <dgm:pt modelId="{45C59DD5-313C-4D13-9D41-1F0A327A4883}" type="parTrans" cxnId="{922F4BD7-C244-4067-BDA6-274BB441F6DA}">
      <dgm:prSet custT="1"/>
      <dgm:spPr/>
      <dgm:t>
        <a:bodyPr/>
        <a:lstStyle/>
        <a:p>
          <a:endParaRPr lang="ru-RU" sz="2000"/>
        </a:p>
      </dgm:t>
    </dgm:pt>
    <dgm:pt modelId="{0C65BD3C-6085-4A37-8379-25B1494FE904}" type="sibTrans" cxnId="{922F4BD7-C244-4067-BDA6-274BB441F6DA}">
      <dgm:prSet/>
      <dgm:spPr/>
      <dgm:t>
        <a:bodyPr/>
        <a:lstStyle/>
        <a:p>
          <a:endParaRPr lang="ru-RU" sz="2000"/>
        </a:p>
      </dgm:t>
    </dgm:pt>
    <dgm:pt modelId="{049495AB-FF9B-4D4D-AFCD-8D8844FE3604}">
      <dgm:prSet custT="1"/>
      <dgm:spPr/>
      <dgm:t>
        <a:bodyPr/>
        <a:lstStyle/>
        <a:p>
          <a:r>
            <a:rPr lang="ru-RU" sz="2000" dirty="0" smtClean="0"/>
            <a:t>Строительная </a:t>
          </a:r>
          <a:endParaRPr lang="ru-RU" sz="2000" dirty="0"/>
        </a:p>
      </dgm:t>
    </dgm:pt>
    <dgm:pt modelId="{77568057-9F05-41A1-AB33-BDFCC100E2E3}" type="parTrans" cxnId="{649BEDB0-44FC-42E6-8EA8-C564EA8585D6}">
      <dgm:prSet custT="1"/>
      <dgm:spPr/>
      <dgm:t>
        <a:bodyPr/>
        <a:lstStyle/>
        <a:p>
          <a:endParaRPr lang="ru-RU" sz="2000"/>
        </a:p>
      </dgm:t>
    </dgm:pt>
    <dgm:pt modelId="{91354CA2-3C12-4BFC-AC84-12FB8D4EDEEA}" type="sibTrans" cxnId="{649BEDB0-44FC-42E6-8EA8-C564EA8585D6}">
      <dgm:prSet/>
      <dgm:spPr/>
      <dgm:t>
        <a:bodyPr/>
        <a:lstStyle/>
        <a:p>
          <a:endParaRPr lang="ru-RU" sz="2000"/>
        </a:p>
      </dgm:t>
    </dgm:pt>
    <dgm:pt modelId="{BFA7D897-5DF1-43D7-BF92-415FD7A7A138}">
      <dgm:prSet custT="1"/>
      <dgm:spPr/>
      <dgm:t>
        <a:bodyPr/>
        <a:lstStyle/>
        <a:p>
          <a:r>
            <a:rPr lang="ru-RU" sz="2000" dirty="0" smtClean="0"/>
            <a:t>Промышленная </a:t>
          </a:r>
          <a:endParaRPr lang="ru-RU" sz="2000" dirty="0"/>
        </a:p>
      </dgm:t>
    </dgm:pt>
    <dgm:pt modelId="{0F0A8A19-4F68-4442-A8EE-2161BF994A30}" type="parTrans" cxnId="{4DF061FD-4A72-46D5-B9FA-C1576E8C58BB}">
      <dgm:prSet custT="1"/>
      <dgm:spPr/>
      <dgm:t>
        <a:bodyPr/>
        <a:lstStyle/>
        <a:p>
          <a:endParaRPr lang="ru-RU" sz="2000"/>
        </a:p>
      </dgm:t>
    </dgm:pt>
    <dgm:pt modelId="{9719F458-D3D2-4150-AB2E-64D18DF721F7}" type="sibTrans" cxnId="{4DF061FD-4A72-46D5-B9FA-C1576E8C58BB}">
      <dgm:prSet/>
      <dgm:spPr/>
      <dgm:t>
        <a:bodyPr/>
        <a:lstStyle/>
        <a:p>
          <a:endParaRPr lang="ru-RU" sz="2000"/>
        </a:p>
      </dgm:t>
    </dgm:pt>
    <dgm:pt modelId="{3679D14D-B070-401A-8847-84C3B83B4C0A}">
      <dgm:prSet custT="1"/>
      <dgm:spPr/>
      <dgm:t>
        <a:bodyPr/>
        <a:lstStyle/>
        <a:p>
          <a:r>
            <a:rPr lang="ru-RU" sz="2000" dirty="0" smtClean="0"/>
            <a:t>Финансовая </a:t>
          </a:r>
          <a:endParaRPr lang="ru-RU" sz="2000" dirty="0"/>
        </a:p>
      </dgm:t>
    </dgm:pt>
    <dgm:pt modelId="{9E54347C-32FF-4066-B482-D289DE4FF3A4}" type="parTrans" cxnId="{20E7FD57-AAB5-4806-B3E2-65245B5D3195}">
      <dgm:prSet custT="1"/>
      <dgm:spPr/>
      <dgm:t>
        <a:bodyPr/>
        <a:lstStyle/>
        <a:p>
          <a:endParaRPr lang="ru-RU" sz="2000"/>
        </a:p>
      </dgm:t>
    </dgm:pt>
    <dgm:pt modelId="{B9A469A9-5C1A-41B6-B493-50100924374E}" type="sibTrans" cxnId="{20E7FD57-AAB5-4806-B3E2-65245B5D3195}">
      <dgm:prSet/>
      <dgm:spPr/>
      <dgm:t>
        <a:bodyPr/>
        <a:lstStyle/>
        <a:p>
          <a:endParaRPr lang="ru-RU" sz="2000"/>
        </a:p>
      </dgm:t>
    </dgm:pt>
    <dgm:pt modelId="{3C17E038-82AA-4F72-AC10-1A1F5F035ABE}" type="pres">
      <dgm:prSet presAssocID="{E0F3D35F-EEB0-4F4C-87A2-BF151E4C0AE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A908E-3573-4FED-99BB-45D2DE784498}" type="pres">
      <dgm:prSet presAssocID="{BA12E531-29DD-487B-AAA3-857392958CCF}" presName="root1" presStyleCnt="0"/>
      <dgm:spPr/>
    </dgm:pt>
    <dgm:pt modelId="{1E5B030E-06B8-4E73-B616-A147765F92AD}" type="pres">
      <dgm:prSet presAssocID="{BA12E531-29DD-487B-AAA3-857392958CCF}" presName="LevelOneTextNode" presStyleLbl="node0" presStyleIdx="0" presStyleCnt="1" custScaleY="135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CA8828-0A48-4E5A-9EED-1BA28B045546}" type="pres">
      <dgm:prSet presAssocID="{BA12E531-29DD-487B-AAA3-857392958CCF}" presName="level2hierChild" presStyleCnt="0"/>
      <dgm:spPr/>
    </dgm:pt>
    <dgm:pt modelId="{C93AAC3F-99EE-4673-943C-359BC68DA4C0}" type="pres">
      <dgm:prSet presAssocID="{6415462D-EF38-4175-8480-FDDE1FFB91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ADEA073-6993-4A2C-872E-FAC46C45DB1E}" type="pres">
      <dgm:prSet presAssocID="{6415462D-EF38-4175-8480-FDDE1FFB91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2BD5BDF-8C97-456B-8241-ACE5CD2BFA9B}" type="pres">
      <dgm:prSet presAssocID="{B050ACA2-E3E5-411B-A648-ACB251B14946}" presName="root2" presStyleCnt="0"/>
      <dgm:spPr/>
    </dgm:pt>
    <dgm:pt modelId="{0470F04D-5C32-4685-AB59-A2458203683C}" type="pres">
      <dgm:prSet presAssocID="{B050ACA2-E3E5-411B-A648-ACB251B14946}" presName="LevelTwoTextNode" presStyleLbl="asst1" presStyleIdx="0" presStyleCnt="5" custScaleX="39744" custScaleY="468232" custLinFactNeighborX="-13817" custLinFactNeighborY="4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79C13-F2D6-4DD8-B93D-61C1428BFD2A}" type="pres">
      <dgm:prSet presAssocID="{B050ACA2-E3E5-411B-A648-ACB251B14946}" presName="level3hierChild" presStyleCnt="0"/>
      <dgm:spPr/>
    </dgm:pt>
    <dgm:pt modelId="{D5DFE6C7-5A72-4303-AC54-D719211DCB8E}" type="pres">
      <dgm:prSet presAssocID="{F3713458-99C8-4CC4-B467-01488AADEF40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0471CD34-A1E0-40E3-8737-A3CC01F532E6}" type="pres">
      <dgm:prSet presAssocID="{F3713458-99C8-4CC4-B467-01488AADEF40}" presName="connTx" presStyleLbl="parChTrans1D3" presStyleIdx="0" presStyleCnt="8"/>
      <dgm:spPr/>
      <dgm:t>
        <a:bodyPr/>
        <a:lstStyle/>
        <a:p>
          <a:endParaRPr lang="ru-RU"/>
        </a:p>
      </dgm:t>
    </dgm:pt>
    <dgm:pt modelId="{093FCA2E-0007-40DF-88FF-5B0E4A6B13A9}" type="pres">
      <dgm:prSet presAssocID="{BEBC7135-CF0F-4AF6-8FEE-BD5E8E4B459E}" presName="root2" presStyleCnt="0"/>
      <dgm:spPr/>
    </dgm:pt>
    <dgm:pt modelId="{072913DE-6A49-41FD-95E4-F4069B68CE1F}" type="pres">
      <dgm:prSet presAssocID="{BEBC7135-CF0F-4AF6-8FEE-BD5E8E4B459E}" presName="LevelTwoTextNode" presStyleLbl="asst1" presStyleIdx="1" presStyleCnt="5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05BC1-370A-4C52-9718-20132D677491}" type="pres">
      <dgm:prSet presAssocID="{BEBC7135-CF0F-4AF6-8FEE-BD5E8E4B459E}" presName="level3hierChild" presStyleCnt="0"/>
      <dgm:spPr/>
    </dgm:pt>
    <dgm:pt modelId="{F8429B7E-5B74-4239-9095-A494B7F780BD}" type="pres">
      <dgm:prSet presAssocID="{AC9B96D2-9D96-4FF8-987A-8F0F49EB54BE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A4C01C8A-739F-46A8-8CAD-D9C97CAE465E}" type="pres">
      <dgm:prSet presAssocID="{AC9B96D2-9D96-4FF8-987A-8F0F49EB54BE}" presName="connTx" presStyleLbl="parChTrans1D3" presStyleIdx="1" presStyleCnt="8"/>
      <dgm:spPr/>
      <dgm:t>
        <a:bodyPr/>
        <a:lstStyle/>
        <a:p>
          <a:endParaRPr lang="ru-RU"/>
        </a:p>
      </dgm:t>
    </dgm:pt>
    <dgm:pt modelId="{CF005FDD-0802-4B98-A651-744D33E88DC0}" type="pres">
      <dgm:prSet presAssocID="{71F00740-E959-47AA-B9B0-C8FE761DA00A}" presName="root2" presStyleCnt="0"/>
      <dgm:spPr/>
    </dgm:pt>
    <dgm:pt modelId="{00B2D42D-2DAF-421A-9E6D-7F1610139112}" type="pres">
      <dgm:prSet presAssocID="{71F00740-E959-47AA-B9B0-C8FE761DA00A}" presName="LevelTwoTextNode" presStyleLbl="asst1" presStyleIdx="2" presStyleCnt="5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E219A-9D84-4E21-95E2-17529A774E5A}" type="pres">
      <dgm:prSet presAssocID="{71F00740-E959-47AA-B9B0-C8FE761DA00A}" presName="level3hierChild" presStyleCnt="0"/>
      <dgm:spPr/>
    </dgm:pt>
    <dgm:pt modelId="{9F2CA0C7-667B-4CEC-976E-ED6E70C74046}" type="pres">
      <dgm:prSet presAssocID="{AA12660C-7085-40BD-AC23-049AF1E43D8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17C95A7C-DB2C-434A-BD22-64F713058BF6}" type="pres">
      <dgm:prSet presAssocID="{AA12660C-7085-40BD-AC23-049AF1E43D8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1D8A6C81-B2E8-4B10-92DB-AAAC0F6AFBFD}" type="pres">
      <dgm:prSet presAssocID="{822B131F-88DF-450F-8DEC-D73847C918E4}" presName="root2" presStyleCnt="0"/>
      <dgm:spPr/>
    </dgm:pt>
    <dgm:pt modelId="{A5A849C4-72E4-48C4-B335-56CB6E66678B}" type="pres">
      <dgm:prSet presAssocID="{822B131F-88DF-450F-8DEC-D73847C918E4}" presName="LevelTwoTextNode" presStyleLbl="asst1" presStyleIdx="3" presStyleCnt="5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9693FA-7D36-4D87-86A2-E7E183411EF5}" type="pres">
      <dgm:prSet presAssocID="{822B131F-88DF-450F-8DEC-D73847C918E4}" presName="level3hierChild" presStyleCnt="0"/>
      <dgm:spPr/>
    </dgm:pt>
    <dgm:pt modelId="{9B6DF382-6AEC-4501-8FFA-B51BB8E0DC4E}" type="pres">
      <dgm:prSet presAssocID="{8DE93279-D9A6-43B4-850D-C138F0C487A9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7FE682F6-7FF6-4816-A68D-02DDFFAC5B86}" type="pres">
      <dgm:prSet presAssocID="{8DE93279-D9A6-43B4-850D-C138F0C487A9}" presName="connTx" presStyleLbl="parChTrans1D3" presStyleIdx="3" presStyleCnt="8"/>
      <dgm:spPr/>
      <dgm:t>
        <a:bodyPr/>
        <a:lstStyle/>
        <a:p>
          <a:endParaRPr lang="ru-RU"/>
        </a:p>
      </dgm:t>
    </dgm:pt>
    <dgm:pt modelId="{9CF9067B-E902-4A8E-85AF-CB242E19AFC6}" type="pres">
      <dgm:prSet presAssocID="{B6D2F5CA-7CD1-4096-B7A8-71E1B99C860A}" presName="root2" presStyleCnt="0"/>
      <dgm:spPr/>
    </dgm:pt>
    <dgm:pt modelId="{848143C6-6301-4CA3-A8D4-9637E65393ED}" type="pres">
      <dgm:prSet presAssocID="{B6D2F5CA-7CD1-4096-B7A8-71E1B99C860A}" presName="LevelTwoTextNode" presStyleLbl="asst1" presStyleIdx="4" presStyleCnt="5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DC559-818C-409C-B94E-8908704694A0}" type="pres">
      <dgm:prSet presAssocID="{B6D2F5CA-7CD1-4096-B7A8-71E1B99C860A}" presName="level3hierChild" presStyleCnt="0"/>
      <dgm:spPr/>
    </dgm:pt>
    <dgm:pt modelId="{6425955D-14A6-40C5-ACFF-DC092B903905}" type="pres">
      <dgm:prSet presAssocID="{62821724-B4F1-432D-BEE5-DC5D970017D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4DC26F1-2276-4D98-9433-CFC99AFC1C65}" type="pres">
      <dgm:prSet presAssocID="{62821724-B4F1-432D-BEE5-DC5D970017D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C8E9327-DB6E-4526-9747-060CDDEB39C2}" type="pres">
      <dgm:prSet presAssocID="{020AE18F-B66E-45A2-9591-503267FD9BE6}" presName="root2" presStyleCnt="0"/>
      <dgm:spPr/>
    </dgm:pt>
    <dgm:pt modelId="{F256893C-D37D-40A9-BC37-5F26B961527B}" type="pres">
      <dgm:prSet presAssocID="{020AE18F-B66E-45A2-9591-503267FD9BE6}" presName="LevelTwoTextNode" presStyleLbl="node2" presStyleIdx="0" presStyleCnt="1" custScaleX="39744" custScaleY="468232" custLinFactNeighborX="-13817" custLinFactNeighborY="4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C2D89-42D8-4D9F-8E2A-D0512CB16E82}" type="pres">
      <dgm:prSet presAssocID="{020AE18F-B66E-45A2-9591-503267FD9BE6}" presName="level3hierChild" presStyleCnt="0"/>
      <dgm:spPr/>
    </dgm:pt>
    <dgm:pt modelId="{E0F063A0-86D6-483F-955C-E891491411B5}" type="pres">
      <dgm:prSet presAssocID="{45C59DD5-313C-4D13-9D41-1F0A327A4883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F687CB78-C16F-4822-8563-8FD528320648}" type="pres">
      <dgm:prSet presAssocID="{45C59DD5-313C-4D13-9D41-1F0A327A4883}" presName="connTx" presStyleLbl="parChTrans1D3" presStyleIdx="4" presStyleCnt="8"/>
      <dgm:spPr/>
      <dgm:t>
        <a:bodyPr/>
        <a:lstStyle/>
        <a:p>
          <a:endParaRPr lang="ru-RU"/>
        </a:p>
      </dgm:t>
    </dgm:pt>
    <dgm:pt modelId="{608B2D8B-E9BD-4D56-B9ED-3CCB94B3889C}" type="pres">
      <dgm:prSet presAssocID="{DFF4209C-FF75-452E-8BA0-A1F7AA78D3A1}" presName="root2" presStyleCnt="0"/>
      <dgm:spPr/>
    </dgm:pt>
    <dgm:pt modelId="{13972C96-10FC-45B8-9B21-C5E71C84AD89}" type="pres">
      <dgm:prSet presAssocID="{DFF4209C-FF75-452E-8BA0-A1F7AA78D3A1}" presName="LevelTwoTextNode" presStyleLbl="node3" presStyleIdx="0" presStyleCnt="4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EB502F-5B37-4175-A834-1D3CAFD37B66}" type="pres">
      <dgm:prSet presAssocID="{DFF4209C-FF75-452E-8BA0-A1F7AA78D3A1}" presName="level3hierChild" presStyleCnt="0"/>
      <dgm:spPr/>
    </dgm:pt>
    <dgm:pt modelId="{65E69568-E56C-4DC5-BD44-34580A0264F0}" type="pres">
      <dgm:prSet presAssocID="{77568057-9F05-41A1-AB33-BDFCC100E2E3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C79A2236-79DB-4DD4-96C8-EB0B9A5013E5}" type="pres">
      <dgm:prSet presAssocID="{77568057-9F05-41A1-AB33-BDFCC100E2E3}" presName="connTx" presStyleLbl="parChTrans1D3" presStyleIdx="5" presStyleCnt="8"/>
      <dgm:spPr/>
      <dgm:t>
        <a:bodyPr/>
        <a:lstStyle/>
        <a:p>
          <a:endParaRPr lang="ru-RU"/>
        </a:p>
      </dgm:t>
    </dgm:pt>
    <dgm:pt modelId="{50DB5D97-1147-44A4-B3A2-02FE067BA9D1}" type="pres">
      <dgm:prSet presAssocID="{049495AB-FF9B-4D4D-AFCD-8D8844FE3604}" presName="root2" presStyleCnt="0"/>
      <dgm:spPr/>
    </dgm:pt>
    <dgm:pt modelId="{3F96FBC9-3F58-4AFA-ABB4-D8160A05FFBB}" type="pres">
      <dgm:prSet presAssocID="{049495AB-FF9B-4D4D-AFCD-8D8844FE3604}" presName="LevelTwoTextNode" presStyleLbl="node3" presStyleIdx="1" presStyleCnt="4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72C50-4650-4F54-8075-5B82CF6CB1ED}" type="pres">
      <dgm:prSet presAssocID="{049495AB-FF9B-4D4D-AFCD-8D8844FE3604}" presName="level3hierChild" presStyleCnt="0"/>
      <dgm:spPr/>
    </dgm:pt>
    <dgm:pt modelId="{662B4517-53E0-4D6D-8044-A46DF2FD81C2}" type="pres">
      <dgm:prSet presAssocID="{0F0A8A19-4F68-4442-A8EE-2161BF994A30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71AC3411-E1D2-4085-9601-33A828D5312F}" type="pres">
      <dgm:prSet presAssocID="{0F0A8A19-4F68-4442-A8EE-2161BF994A30}" presName="connTx" presStyleLbl="parChTrans1D3" presStyleIdx="6" presStyleCnt="8"/>
      <dgm:spPr/>
      <dgm:t>
        <a:bodyPr/>
        <a:lstStyle/>
        <a:p>
          <a:endParaRPr lang="ru-RU"/>
        </a:p>
      </dgm:t>
    </dgm:pt>
    <dgm:pt modelId="{35C518B9-E13D-48DF-AD39-85741BF99FB8}" type="pres">
      <dgm:prSet presAssocID="{BFA7D897-5DF1-43D7-BF92-415FD7A7A138}" presName="root2" presStyleCnt="0"/>
      <dgm:spPr/>
    </dgm:pt>
    <dgm:pt modelId="{D733D8B7-448F-47E5-A4FC-52E2C63FC134}" type="pres">
      <dgm:prSet presAssocID="{BFA7D897-5DF1-43D7-BF92-415FD7A7A138}" presName="LevelTwoTextNode" presStyleLbl="node3" presStyleIdx="2" presStyleCnt="4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9D36B-CEF6-422A-9D33-A064196CCF27}" type="pres">
      <dgm:prSet presAssocID="{BFA7D897-5DF1-43D7-BF92-415FD7A7A138}" presName="level3hierChild" presStyleCnt="0"/>
      <dgm:spPr/>
    </dgm:pt>
    <dgm:pt modelId="{69FFD70E-DBF0-48E6-AFB6-A7A56D2496B6}" type="pres">
      <dgm:prSet presAssocID="{9E54347C-32FF-4066-B482-D289DE4FF3A4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7AE8F219-5A06-4639-860C-6DF8CE442530}" type="pres">
      <dgm:prSet presAssocID="{9E54347C-32FF-4066-B482-D289DE4FF3A4}" presName="connTx" presStyleLbl="parChTrans1D3" presStyleIdx="7" presStyleCnt="8"/>
      <dgm:spPr/>
      <dgm:t>
        <a:bodyPr/>
        <a:lstStyle/>
        <a:p>
          <a:endParaRPr lang="ru-RU"/>
        </a:p>
      </dgm:t>
    </dgm:pt>
    <dgm:pt modelId="{0473E89A-1AA4-4F04-9EDD-2E7D7D5DDD2E}" type="pres">
      <dgm:prSet presAssocID="{3679D14D-B070-401A-8847-84C3B83B4C0A}" presName="root2" presStyleCnt="0"/>
      <dgm:spPr/>
    </dgm:pt>
    <dgm:pt modelId="{89B451F8-4C90-4E41-BF81-FF2A2EBBC70B}" type="pres">
      <dgm:prSet presAssocID="{3679D14D-B070-401A-8847-84C3B83B4C0A}" presName="LevelTwoTextNode" presStyleLbl="node3" presStyleIdx="3" presStyleCnt="4" custScaleX="167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1E26F-C744-4887-84AB-11968125C179}" type="pres">
      <dgm:prSet presAssocID="{3679D14D-B070-401A-8847-84C3B83B4C0A}" presName="level3hierChild" presStyleCnt="0"/>
      <dgm:spPr/>
    </dgm:pt>
  </dgm:ptLst>
  <dgm:cxnLst>
    <dgm:cxn modelId="{55245296-0876-477B-A5C7-0ABEABC84DB4}" type="presOf" srcId="{45C59DD5-313C-4D13-9D41-1F0A327A4883}" destId="{E0F063A0-86D6-483F-955C-E891491411B5}" srcOrd="0" destOrd="0" presId="urn:microsoft.com/office/officeart/2008/layout/HorizontalMultiLevelHierarchy"/>
    <dgm:cxn modelId="{5A112D12-A253-4004-A7BC-994E6DB37D44}" type="presOf" srcId="{77568057-9F05-41A1-AB33-BDFCC100E2E3}" destId="{C79A2236-79DB-4DD4-96C8-EB0B9A5013E5}" srcOrd="1" destOrd="0" presId="urn:microsoft.com/office/officeart/2008/layout/HorizontalMultiLevelHierarchy"/>
    <dgm:cxn modelId="{FB5E6896-06BC-4735-81C6-8746D0644721}" srcId="{B050ACA2-E3E5-411B-A648-ACB251B14946}" destId="{B6D2F5CA-7CD1-4096-B7A8-71E1B99C860A}" srcOrd="3" destOrd="0" parTransId="{8DE93279-D9A6-43B4-850D-C138F0C487A9}" sibTransId="{2305DBB5-AC32-44AA-9AC1-714EA02C884A}"/>
    <dgm:cxn modelId="{649BEDB0-44FC-42E6-8EA8-C564EA8585D6}" srcId="{020AE18F-B66E-45A2-9591-503267FD9BE6}" destId="{049495AB-FF9B-4D4D-AFCD-8D8844FE3604}" srcOrd="1" destOrd="0" parTransId="{77568057-9F05-41A1-AB33-BDFCC100E2E3}" sibTransId="{91354CA2-3C12-4BFC-AC84-12FB8D4EDEEA}"/>
    <dgm:cxn modelId="{DB05D931-3282-4087-A0C9-2A3BC97F9059}" type="presOf" srcId="{0F0A8A19-4F68-4442-A8EE-2161BF994A30}" destId="{71AC3411-E1D2-4085-9601-33A828D5312F}" srcOrd="1" destOrd="0" presId="urn:microsoft.com/office/officeart/2008/layout/HorizontalMultiLevelHierarchy"/>
    <dgm:cxn modelId="{A86F1D51-C797-436A-97B1-55044E78278B}" type="presOf" srcId="{45C59DD5-313C-4D13-9D41-1F0A327A4883}" destId="{F687CB78-C16F-4822-8563-8FD528320648}" srcOrd="1" destOrd="0" presId="urn:microsoft.com/office/officeart/2008/layout/HorizontalMultiLevelHierarchy"/>
    <dgm:cxn modelId="{E604D359-8241-4547-A1B3-E7CFDDD7BCDD}" type="presOf" srcId="{62821724-B4F1-432D-BEE5-DC5D970017DA}" destId="{F4DC26F1-2276-4D98-9433-CFC99AFC1C65}" srcOrd="1" destOrd="0" presId="urn:microsoft.com/office/officeart/2008/layout/HorizontalMultiLevelHierarchy"/>
    <dgm:cxn modelId="{EA5ED25B-CAD8-4CCC-A2B2-1DEE7953148D}" type="presOf" srcId="{8DE93279-D9A6-43B4-850D-C138F0C487A9}" destId="{9B6DF382-6AEC-4501-8FFA-B51BB8E0DC4E}" srcOrd="0" destOrd="0" presId="urn:microsoft.com/office/officeart/2008/layout/HorizontalMultiLevelHierarchy"/>
    <dgm:cxn modelId="{E37BC0BA-5745-461B-B880-8C25A32E79F3}" type="presOf" srcId="{9E54347C-32FF-4066-B482-D289DE4FF3A4}" destId="{7AE8F219-5A06-4639-860C-6DF8CE442530}" srcOrd="1" destOrd="0" presId="urn:microsoft.com/office/officeart/2008/layout/HorizontalMultiLevelHierarchy"/>
    <dgm:cxn modelId="{F0EDA5AE-E083-41A0-AD03-1061AA899566}" type="presOf" srcId="{AA12660C-7085-40BD-AC23-049AF1E43D83}" destId="{9F2CA0C7-667B-4CEC-976E-ED6E70C74046}" srcOrd="0" destOrd="0" presId="urn:microsoft.com/office/officeart/2008/layout/HorizontalMultiLevelHierarchy"/>
    <dgm:cxn modelId="{E24D2881-E4B0-41AF-96E7-72FFB18DC13B}" type="presOf" srcId="{DFF4209C-FF75-452E-8BA0-A1F7AA78D3A1}" destId="{13972C96-10FC-45B8-9B21-C5E71C84AD89}" srcOrd="0" destOrd="0" presId="urn:microsoft.com/office/officeart/2008/layout/HorizontalMultiLevelHierarchy"/>
    <dgm:cxn modelId="{8F1D800D-D6F2-43EE-BC86-6C37D1E851BA}" type="presOf" srcId="{6415462D-EF38-4175-8480-FDDE1FFB91F6}" destId="{C93AAC3F-99EE-4673-943C-359BC68DA4C0}" srcOrd="0" destOrd="0" presId="urn:microsoft.com/office/officeart/2008/layout/HorizontalMultiLevelHierarchy"/>
    <dgm:cxn modelId="{86AE957C-B628-4262-AA60-7A6AADAB16AD}" type="presOf" srcId="{BA12E531-29DD-487B-AAA3-857392958CCF}" destId="{1E5B030E-06B8-4E73-B616-A147765F92AD}" srcOrd="0" destOrd="0" presId="urn:microsoft.com/office/officeart/2008/layout/HorizontalMultiLevelHierarchy"/>
    <dgm:cxn modelId="{809D3110-2354-4C7D-8C24-CEE4467C00B8}" type="presOf" srcId="{8DE93279-D9A6-43B4-850D-C138F0C487A9}" destId="{7FE682F6-7FF6-4816-A68D-02DDFFAC5B86}" srcOrd="1" destOrd="0" presId="urn:microsoft.com/office/officeart/2008/layout/HorizontalMultiLevelHierarchy"/>
    <dgm:cxn modelId="{3A92F08C-8A95-41FE-BA78-C8B7CAE087F8}" type="presOf" srcId="{049495AB-FF9B-4D4D-AFCD-8D8844FE3604}" destId="{3F96FBC9-3F58-4AFA-ABB4-D8160A05FFBB}" srcOrd="0" destOrd="0" presId="urn:microsoft.com/office/officeart/2008/layout/HorizontalMultiLevelHierarchy"/>
    <dgm:cxn modelId="{922F4BD7-C244-4067-BDA6-274BB441F6DA}" srcId="{020AE18F-B66E-45A2-9591-503267FD9BE6}" destId="{DFF4209C-FF75-452E-8BA0-A1F7AA78D3A1}" srcOrd="0" destOrd="0" parTransId="{45C59DD5-313C-4D13-9D41-1F0A327A4883}" sibTransId="{0C65BD3C-6085-4A37-8379-25B1494FE904}"/>
    <dgm:cxn modelId="{64B265DE-69D2-4389-B2B8-AD8747FBC181}" type="presOf" srcId="{AC9B96D2-9D96-4FF8-987A-8F0F49EB54BE}" destId="{F8429B7E-5B74-4239-9095-A494B7F780BD}" srcOrd="0" destOrd="0" presId="urn:microsoft.com/office/officeart/2008/layout/HorizontalMultiLevelHierarchy"/>
    <dgm:cxn modelId="{54302066-7B74-456E-AF71-F3867788D896}" type="presOf" srcId="{3679D14D-B070-401A-8847-84C3B83B4C0A}" destId="{89B451F8-4C90-4E41-BF81-FF2A2EBBC70B}" srcOrd="0" destOrd="0" presId="urn:microsoft.com/office/officeart/2008/layout/HorizontalMultiLevelHierarchy"/>
    <dgm:cxn modelId="{2BD80050-CA73-48C7-91C7-46CFCFBD3EE9}" srcId="{B050ACA2-E3E5-411B-A648-ACB251B14946}" destId="{BEBC7135-CF0F-4AF6-8FEE-BD5E8E4B459E}" srcOrd="0" destOrd="0" parTransId="{F3713458-99C8-4CC4-B467-01488AADEF40}" sibTransId="{684D6B96-E4C1-499E-9B10-4F1C1A9679D0}"/>
    <dgm:cxn modelId="{4329615D-6969-47B1-8083-7A8D1EDBC3EE}" type="presOf" srcId="{AA12660C-7085-40BD-AC23-049AF1E43D83}" destId="{17C95A7C-DB2C-434A-BD22-64F713058BF6}" srcOrd="1" destOrd="0" presId="urn:microsoft.com/office/officeart/2008/layout/HorizontalMultiLevelHierarchy"/>
    <dgm:cxn modelId="{AFC100B4-D19F-4EF1-82A1-5248B5E1701C}" srcId="{BA12E531-29DD-487B-AAA3-857392958CCF}" destId="{020AE18F-B66E-45A2-9591-503267FD9BE6}" srcOrd="1" destOrd="0" parTransId="{62821724-B4F1-432D-BEE5-DC5D970017DA}" sibTransId="{95ED31AD-296F-4CF7-B743-DA0B32443293}"/>
    <dgm:cxn modelId="{9F862FA4-AF93-4DCC-908C-EF08521FEB1A}" type="presOf" srcId="{B050ACA2-E3E5-411B-A648-ACB251B14946}" destId="{0470F04D-5C32-4685-AB59-A2458203683C}" srcOrd="0" destOrd="0" presId="urn:microsoft.com/office/officeart/2008/layout/HorizontalMultiLevelHierarchy"/>
    <dgm:cxn modelId="{76710939-9421-4692-9E00-B8401DFACAC5}" type="presOf" srcId="{F3713458-99C8-4CC4-B467-01488AADEF40}" destId="{0471CD34-A1E0-40E3-8737-A3CC01F532E6}" srcOrd="1" destOrd="0" presId="urn:microsoft.com/office/officeart/2008/layout/HorizontalMultiLevelHierarchy"/>
    <dgm:cxn modelId="{CF7270D8-31A4-45E4-A91C-7C44E129F3D7}" type="presOf" srcId="{9E54347C-32FF-4066-B482-D289DE4FF3A4}" destId="{69FFD70E-DBF0-48E6-AFB6-A7A56D2496B6}" srcOrd="0" destOrd="0" presId="urn:microsoft.com/office/officeart/2008/layout/HorizontalMultiLevelHierarchy"/>
    <dgm:cxn modelId="{6BC1F5A8-BCA2-452D-A450-94C6BAC83700}" srcId="{B050ACA2-E3E5-411B-A648-ACB251B14946}" destId="{71F00740-E959-47AA-B9B0-C8FE761DA00A}" srcOrd="1" destOrd="0" parTransId="{AC9B96D2-9D96-4FF8-987A-8F0F49EB54BE}" sibTransId="{24D4A4A9-C17B-43EF-8A85-0E7420B6FB6A}"/>
    <dgm:cxn modelId="{20E7FD57-AAB5-4806-B3E2-65245B5D3195}" srcId="{020AE18F-B66E-45A2-9591-503267FD9BE6}" destId="{3679D14D-B070-401A-8847-84C3B83B4C0A}" srcOrd="3" destOrd="0" parTransId="{9E54347C-32FF-4066-B482-D289DE4FF3A4}" sibTransId="{B9A469A9-5C1A-41B6-B493-50100924374E}"/>
    <dgm:cxn modelId="{AB7E2C4D-58F0-475A-A28C-BD7087AD8166}" type="presOf" srcId="{F3713458-99C8-4CC4-B467-01488AADEF40}" destId="{D5DFE6C7-5A72-4303-AC54-D719211DCB8E}" srcOrd="0" destOrd="0" presId="urn:microsoft.com/office/officeart/2008/layout/HorizontalMultiLevelHierarchy"/>
    <dgm:cxn modelId="{68CDE58A-0877-4C29-9227-E03F2B7C30F7}" type="presOf" srcId="{822B131F-88DF-450F-8DEC-D73847C918E4}" destId="{A5A849C4-72E4-48C4-B335-56CB6E66678B}" srcOrd="0" destOrd="0" presId="urn:microsoft.com/office/officeart/2008/layout/HorizontalMultiLevelHierarchy"/>
    <dgm:cxn modelId="{EF2D5D63-8191-42C1-A532-2E0EE8FC9048}" type="presOf" srcId="{0F0A8A19-4F68-4442-A8EE-2161BF994A30}" destId="{662B4517-53E0-4D6D-8044-A46DF2FD81C2}" srcOrd="0" destOrd="0" presId="urn:microsoft.com/office/officeart/2008/layout/HorizontalMultiLevelHierarchy"/>
    <dgm:cxn modelId="{6C17E0DE-1651-4C02-92DD-2551AE762DB7}" type="presOf" srcId="{62821724-B4F1-432D-BEE5-DC5D970017DA}" destId="{6425955D-14A6-40C5-ACFF-DC092B903905}" srcOrd="0" destOrd="0" presId="urn:microsoft.com/office/officeart/2008/layout/HorizontalMultiLevelHierarchy"/>
    <dgm:cxn modelId="{2C56BE7B-3B41-425D-A11F-735ECDF4C7A1}" srcId="{BA12E531-29DD-487B-AAA3-857392958CCF}" destId="{B050ACA2-E3E5-411B-A648-ACB251B14946}" srcOrd="0" destOrd="0" parTransId="{6415462D-EF38-4175-8480-FDDE1FFB91F6}" sibTransId="{631B5BF8-0BB3-4992-B607-89388CE2E82E}"/>
    <dgm:cxn modelId="{0E66F6BC-18CA-46DD-9C32-93DD6C59E680}" type="presOf" srcId="{6415462D-EF38-4175-8480-FDDE1FFB91F6}" destId="{BADEA073-6993-4A2C-872E-FAC46C45DB1E}" srcOrd="1" destOrd="0" presId="urn:microsoft.com/office/officeart/2008/layout/HorizontalMultiLevelHierarchy"/>
    <dgm:cxn modelId="{8FB69564-1E69-470A-83BA-6EC3B5210958}" type="presOf" srcId="{71F00740-E959-47AA-B9B0-C8FE761DA00A}" destId="{00B2D42D-2DAF-421A-9E6D-7F1610139112}" srcOrd="0" destOrd="0" presId="urn:microsoft.com/office/officeart/2008/layout/HorizontalMultiLevelHierarchy"/>
    <dgm:cxn modelId="{AC582ABA-D38E-46EC-919E-E05F13D43A39}" type="presOf" srcId="{AC9B96D2-9D96-4FF8-987A-8F0F49EB54BE}" destId="{A4C01C8A-739F-46A8-8CAD-D9C97CAE465E}" srcOrd="1" destOrd="0" presId="urn:microsoft.com/office/officeart/2008/layout/HorizontalMultiLevelHierarchy"/>
    <dgm:cxn modelId="{4DF061FD-4A72-46D5-B9FA-C1576E8C58BB}" srcId="{020AE18F-B66E-45A2-9591-503267FD9BE6}" destId="{BFA7D897-5DF1-43D7-BF92-415FD7A7A138}" srcOrd="2" destOrd="0" parTransId="{0F0A8A19-4F68-4442-A8EE-2161BF994A30}" sibTransId="{9719F458-D3D2-4150-AB2E-64D18DF721F7}"/>
    <dgm:cxn modelId="{49D68D29-1AF5-4B8F-B479-CDF434BFA49C}" type="presOf" srcId="{020AE18F-B66E-45A2-9591-503267FD9BE6}" destId="{F256893C-D37D-40A9-BC37-5F26B961527B}" srcOrd="0" destOrd="0" presId="urn:microsoft.com/office/officeart/2008/layout/HorizontalMultiLevelHierarchy"/>
    <dgm:cxn modelId="{6A24DAE2-AB54-44D9-9EE3-FACBC8013359}" type="presOf" srcId="{BFA7D897-5DF1-43D7-BF92-415FD7A7A138}" destId="{D733D8B7-448F-47E5-A4FC-52E2C63FC134}" srcOrd="0" destOrd="0" presId="urn:microsoft.com/office/officeart/2008/layout/HorizontalMultiLevelHierarchy"/>
    <dgm:cxn modelId="{A6DF2CC7-617E-4D29-B168-56158EE154FF}" type="presOf" srcId="{BEBC7135-CF0F-4AF6-8FEE-BD5E8E4B459E}" destId="{072913DE-6A49-41FD-95E4-F4069B68CE1F}" srcOrd="0" destOrd="0" presId="urn:microsoft.com/office/officeart/2008/layout/HorizontalMultiLevelHierarchy"/>
    <dgm:cxn modelId="{17D47DF1-A000-40BC-9147-9C5A70FB50F9}" type="presOf" srcId="{B6D2F5CA-7CD1-4096-B7A8-71E1B99C860A}" destId="{848143C6-6301-4CA3-A8D4-9637E65393ED}" srcOrd="0" destOrd="0" presId="urn:microsoft.com/office/officeart/2008/layout/HorizontalMultiLevelHierarchy"/>
    <dgm:cxn modelId="{8236B4A1-A160-4B53-A49C-CF8FB4F67D94}" srcId="{B050ACA2-E3E5-411B-A648-ACB251B14946}" destId="{822B131F-88DF-450F-8DEC-D73847C918E4}" srcOrd="2" destOrd="0" parTransId="{AA12660C-7085-40BD-AC23-049AF1E43D83}" sibTransId="{E3F9B877-890A-45F1-A566-3706C7F1E934}"/>
    <dgm:cxn modelId="{2DE75ABE-F325-4945-A253-597C031D1C44}" type="presOf" srcId="{77568057-9F05-41A1-AB33-BDFCC100E2E3}" destId="{65E69568-E56C-4DC5-BD44-34580A0264F0}" srcOrd="0" destOrd="0" presId="urn:microsoft.com/office/officeart/2008/layout/HorizontalMultiLevelHierarchy"/>
    <dgm:cxn modelId="{7132163C-B6DE-4BEC-9107-4E3B6268914C}" type="presOf" srcId="{E0F3D35F-EEB0-4F4C-87A2-BF151E4C0AEA}" destId="{3C17E038-82AA-4F72-AC10-1A1F5F035ABE}" srcOrd="0" destOrd="0" presId="urn:microsoft.com/office/officeart/2008/layout/HorizontalMultiLevelHierarchy"/>
    <dgm:cxn modelId="{CC1AAE10-B2B1-4F4E-B371-A0C79E06EC4F}" srcId="{E0F3D35F-EEB0-4F4C-87A2-BF151E4C0AEA}" destId="{BA12E531-29DD-487B-AAA3-857392958CCF}" srcOrd="0" destOrd="0" parTransId="{1043A80F-F99A-4E70-B1DA-2A085DB9A2ED}" sibTransId="{B7FC61C5-82D4-4FD2-91C4-4456EE44F656}"/>
    <dgm:cxn modelId="{9C9FE96C-6770-40E6-AAD4-B7B744D80440}" type="presParOf" srcId="{3C17E038-82AA-4F72-AC10-1A1F5F035ABE}" destId="{B37A908E-3573-4FED-99BB-45D2DE784498}" srcOrd="0" destOrd="0" presId="urn:microsoft.com/office/officeart/2008/layout/HorizontalMultiLevelHierarchy"/>
    <dgm:cxn modelId="{E4A125E1-CA23-4BC0-83C2-1AAA920D9EAB}" type="presParOf" srcId="{B37A908E-3573-4FED-99BB-45D2DE784498}" destId="{1E5B030E-06B8-4E73-B616-A147765F92AD}" srcOrd="0" destOrd="0" presId="urn:microsoft.com/office/officeart/2008/layout/HorizontalMultiLevelHierarchy"/>
    <dgm:cxn modelId="{F7B43063-A9BB-4FF9-984F-726B0A3386F1}" type="presParOf" srcId="{B37A908E-3573-4FED-99BB-45D2DE784498}" destId="{DCCA8828-0A48-4E5A-9EED-1BA28B045546}" srcOrd="1" destOrd="0" presId="urn:microsoft.com/office/officeart/2008/layout/HorizontalMultiLevelHierarchy"/>
    <dgm:cxn modelId="{43B265B4-BEB7-4438-8F72-01F83D30F1DB}" type="presParOf" srcId="{DCCA8828-0A48-4E5A-9EED-1BA28B045546}" destId="{C93AAC3F-99EE-4673-943C-359BC68DA4C0}" srcOrd="0" destOrd="0" presId="urn:microsoft.com/office/officeart/2008/layout/HorizontalMultiLevelHierarchy"/>
    <dgm:cxn modelId="{ADA91A6C-344F-478F-B0A9-EDADC9F2555C}" type="presParOf" srcId="{C93AAC3F-99EE-4673-943C-359BC68DA4C0}" destId="{BADEA073-6993-4A2C-872E-FAC46C45DB1E}" srcOrd="0" destOrd="0" presId="urn:microsoft.com/office/officeart/2008/layout/HorizontalMultiLevelHierarchy"/>
    <dgm:cxn modelId="{C1E543A9-3B18-4AE8-A949-C1C4FCF16FB7}" type="presParOf" srcId="{DCCA8828-0A48-4E5A-9EED-1BA28B045546}" destId="{82BD5BDF-8C97-456B-8241-ACE5CD2BFA9B}" srcOrd="1" destOrd="0" presId="urn:microsoft.com/office/officeart/2008/layout/HorizontalMultiLevelHierarchy"/>
    <dgm:cxn modelId="{B537151B-503A-47E8-B6B3-18AB2B1DF527}" type="presParOf" srcId="{82BD5BDF-8C97-456B-8241-ACE5CD2BFA9B}" destId="{0470F04D-5C32-4685-AB59-A2458203683C}" srcOrd="0" destOrd="0" presId="urn:microsoft.com/office/officeart/2008/layout/HorizontalMultiLevelHierarchy"/>
    <dgm:cxn modelId="{B6B016FF-1AE1-42F5-92C7-6B01A6085C3D}" type="presParOf" srcId="{82BD5BDF-8C97-456B-8241-ACE5CD2BFA9B}" destId="{64E79C13-F2D6-4DD8-B93D-61C1428BFD2A}" srcOrd="1" destOrd="0" presId="urn:microsoft.com/office/officeart/2008/layout/HorizontalMultiLevelHierarchy"/>
    <dgm:cxn modelId="{739604D4-F323-4ED5-8264-B93259FC6EC8}" type="presParOf" srcId="{64E79C13-F2D6-4DD8-B93D-61C1428BFD2A}" destId="{D5DFE6C7-5A72-4303-AC54-D719211DCB8E}" srcOrd="0" destOrd="0" presId="urn:microsoft.com/office/officeart/2008/layout/HorizontalMultiLevelHierarchy"/>
    <dgm:cxn modelId="{ABB47C44-2EC9-4289-8886-CAC09F9BAE7F}" type="presParOf" srcId="{D5DFE6C7-5A72-4303-AC54-D719211DCB8E}" destId="{0471CD34-A1E0-40E3-8737-A3CC01F532E6}" srcOrd="0" destOrd="0" presId="urn:microsoft.com/office/officeart/2008/layout/HorizontalMultiLevelHierarchy"/>
    <dgm:cxn modelId="{1A6E3652-207F-4FC1-8817-5682300FF58B}" type="presParOf" srcId="{64E79C13-F2D6-4DD8-B93D-61C1428BFD2A}" destId="{093FCA2E-0007-40DF-88FF-5B0E4A6B13A9}" srcOrd="1" destOrd="0" presId="urn:microsoft.com/office/officeart/2008/layout/HorizontalMultiLevelHierarchy"/>
    <dgm:cxn modelId="{E9E03F63-8FF3-42AF-B6BF-05BDAF39BDBB}" type="presParOf" srcId="{093FCA2E-0007-40DF-88FF-5B0E4A6B13A9}" destId="{072913DE-6A49-41FD-95E4-F4069B68CE1F}" srcOrd="0" destOrd="0" presId="urn:microsoft.com/office/officeart/2008/layout/HorizontalMultiLevelHierarchy"/>
    <dgm:cxn modelId="{ABEA1F30-2611-46BF-8F1B-616E6BCCF703}" type="presParOf" srcId="{093FCA2E-0007-40DF-88FF-5B0E4A6B13A9}" destId="{E6605BC1-370A-4C52-9718-20132D677491}" srcOrd="1" destOrd="0" presId="urn:microsoft.com/office/officeart/2008/layout/HorizontalMultiLevelHierarchy"/>
    <dgm:cxn modelId="{B33AA6DC-E02E-4346-9B3B-74D15C0D8E5C}" type="presParOf" srcId="{64E79C13-F2D6-4DD8-B93D-61C1428BFD2A}" destId="{F8429B7E-5B74-4239-9095-A494B7F780BD}" srcOrd="2" destOrd="0" presId="urn:microsoft.com/office/officeart/2008/layout/HorizontalMultiLevelHierarchy"/>
    <dgm:cxn modelId="{7184064D-2E7A-4D6C-B07F-BFB66AE7DAFF}" type="presParOf" srcId="{F8429B7E-5B74-4239-9095-A494B7F780BD}" destId="{A4C01C8A-739F-46A8-8CAD-D9C97CAE465E}" srcOrd="0" destOrd="0" presId="urn:microsoft.com/office/officeart/2008/layout/HorizontalMultiLevelHierarchy"/>
    <dgm:cxn modelId="{A3AFBC04-3AA5-4401-8004-6AC90510C218}" type="presParOf" srcId="{64E79C13-F2D6-4DD8-B93D-61C1428BFD2A}" destId="{CF005FDD-0802-4B98-A651-744D33E88DC0}" srcOrd="3" destOrd="0" presId="urn:microsoft.com/office/officeart/2008/layout/HorizontalMultiLevelHierarchy"/>
    <dgm:cxn modelId="{08F25026-2AE8-46B1-8288-37262C7127A4}" type="presParOf" srcId="{CF005FDD-0802-4B98-A651-744D33E88DC0}" destId="{00B2D42D-2DAF-421A-9E6D-7F1610139112}" srcOrd="0" destOrd="0" presId="urn:microsoft.com/office/officeart/2008/layout/HorizontalMultiLevelHierarchy"/>
    <dgm:cxn modelId="{C98E997C-2021-4CE5-8D5E-D42546684D93}" type="presParOf" srcId="{CF005FDD-0802-4B98-A651-744D33E88DC0}" destId="{7CAE219A-9D84-4E21-95E2-17529A774E5A}" srcOrd="1" destOrd="0" presId="urn:microsoft.com/office/officeart/2008/layout/HorizontalMultiLevelHierarchy"/>
    <dgm:cxn modelId="{3E22600A-38FD-41C7-90A2-CB41AB632494}" type="presParOf" srcId="{64E79C13-F2D6-4DD8-B93D-61C1428BFD2A}" destId="{9F2CA0C7-667B-4CEC-976E-ED6E70C74046}" srcOrd="4" destOrd="0" presId="urn:microsoft.com/office/officeart/2008/layout/HorizontalMultiLevelHierarchy"/>
    <dgm:cxn modelId="{82898B32-74CA-41AE-923E-1CE3F8E5F3EF}" type="presParOf" srcId="{9F2CA0C7-667B-4CEC-976E-ED6E70C74046}" destId="{17C95A7C-DB2C-434A-BD22-64F713058BF6}" srcOrd="0" destOrd="0" presId="urn:microsoft.com/office/officeart/2008/layout/HorizontalMultiLevelHierarchy"/>
    <dgm:cxn modelId="{73A5B12F-4776-40B5-A89D-6F3CE4B5991B}" type="presParOf" srcId="{64E79C13-F2D6-4DD8-B93D-61C1428BFD2A}" destId="{1D8A6C81-B2E8-4B10-92DB-AAAC0F6AFBFD}" srcOrd="5" destOrd="0" presId="urn:microsoft.com/office/officeart/2008/layout/HorizontalMultiLevelHierarchy"/>
    <dgm:cxn modelId="{251D79E8-CE22-4646-A068-86C83DE6FDDD}" type="presParOf" srcId="{1D8A6C81-B2E8-4B10-92DB-AAAC0F6AFBFD}" destId="{A5A849C4-72E4-48C4-B335-56CB6E66678B}" srcOrd="0" destOrd="0" presId="urn:microsoft.com/office/officeart/2008/layout/HorizontalMultiLevelHierarchy"/>
    <dgm:cxn modelId="{1624B09B-5FF0-442C-BBFD-809D7169A626}" type="presParOf" srcId="{1D8A6C81-B2E8-4B10-92DB-AAAC0F6AFBFD}" destId="{1A9693FA-7D36-4D87-86A2-E7E183411EF5}" srcOrd="1" destOrd="0" presId="urn:microsoft.com/office/officeart/2008/layout/HorizontalMultiLevelHierarchy"/>
    <dgm:cxn modelId="{1F6930A6-18D5-4643-9031-B997222AC575}" type="presParOf" srcId="{64E79C13-F2D6-4DD8-B93D-61C1428BFD2A}" destId="{9B6DF382-6AEC-4501-8FFA-B51BB8E0DC4E}" srcOrd="6" destOrd="0" presId="urn:microsoft.com/office/officeart/2008/layout/HorizontalMultiLevelHierarchy"/>
    <dgm:cxn modelId="{F7B0A5D9-6B70-4A9D-A4C0-2876330329AA}" type="presParOf" srcId="{9B6DF382-6AEC-4501-8FFA-B51BB8E0DC4E}" destId="{7FE682F6-7FF6-4816-A68D-02DDFFAC5B86}" srcOrd="0" destOrd="0" presId="urn:microsoft.com/office/officeart/2008/layout/HorizontalMultiLevelHierarchy"/>
    <dgm:cxn modelId="{61292709-C36B-45AC-B485-B258D343889A}" type="presParOf" srcId="{64E79C13-F2D6-4DD8-B93D-61C1428BFD2A}" destId="{9CF9067B-E902-4A8E-85AF-CB242E19AFC6}" srcOrd="7" destOrd="0" presId="urn:microsoft.com/office/officeart/2008/layout/HorizontalMultiLevelHierarchy"/>
    <dgm:cxn modelId="{2B7FED56-E833-49A3-81CB-D0B6F7B03BD5}" type="presParOf" srcId="{9CF9067B-E902-4A8E-85AF-CB242E19AFC6}" destId="{848143C6-6301-4CA3-A8D4-9637E65393ED}" srcOrd="0" destOrd="0" presId="urn:microsoft.com/office/officeart/2008/layout/HorizontalMultiLevelHierarchy"/>
    <dgm:cxn modelId="{6531D2F1-CAE2-4B82-B3EB-C33A39E36C6E}" type="presParOf" srcId="{9CF9067B-E902-4A8E-85AF-CB242E19AFC6}" destId="{3BFDC559-818C-409C-B94E-8908704694A0}" srcOrd="1" destOrd="0" presId="urn:microsoft.com/office/officeart/2008/layout/HorizontalMultiLevelHierarchy"/>
    <dgm:cxn modelId="{0BF969C3-E0A0-4569-A1B2-1FDD1701D642}" type="presParOf" srcId="{DCCA8828-0A48-4E5A-9EED-1BA28B045546}" destId="{6425955D-14A6-40C5-ACFF-DC092B903905}" srcOrd="2" destOrd="0" presId="urn:microsoft.com/office/officeart/2008/layout/HorizontalMultiLevelHierarchy"/>
    <dgm:cxn modelId="{8A54DB40-753E-47E1-A524-C19760413F61}" type="presParOf" srcId="{6425955D-14A6-40C5-ACFF-DC092B903905}" destId="{F4DC26F1-2276-4D98-9433-CFC99AFC1C65}" srcOrd="0" destOrd="0" presId="urn:microsoft.com/office/officeart/2008/layout/HorizontalMultiLevelHierarchy"/>
    <dgm:cxn modelId="{707B98C4-6013-49DE-AFFB-39EA8E2A1981}" type="presParOf" srcId="{DCCA8828-0A48-4E5A-9EED-1BA28B045546}" destId="{9C8E9327-DB6E-4526-9747-060CDDEB39C2}" srcOrd="3" destOrd="0" presId="urn:microsoft.com/office/officeart/2008/layout/HorizontalMultiLevelHierarchy"/>
    <dgm:cxn modelId="{05E575CA-FC38-4E71-A340-0CB9DCC26347}" type="presParOf" srcId="{9C8E9327-DB6E-4526-9747-060CDDEB39C2}" destId="{F256893C-D37D-40A9-BC37-5F26B961527B}" srcOrd="0" destOrd="0" presId="urn:microsoft.com/office/officeart/2008/layout/HorizontalMultiLevelHierarchy"/>
    <dgm:cxn modelId="{AE8695C3-7CDB-41DA-948D-5F51510958F9}" type="presParOf" srcId="{9C8E9327-DB6E-4526-9747-060CDDEB39C2}" destId="{714C2D89-42D8-4D9F-8E2A-D0512CB16E82}" srcOrd="1" destOrd="0" presId="urn:microsoft.com/office/officeart/2008/layout/HorizontalMultiLevelHierarchy"/>
    <dgm:cxn modelId="{105B7D7C-E1DB-4DF3-9623-4337A1A6D990}" type="presParOf" srcId="{714C2D89-42D8-4D9F-8E2A-D0512CB16E82}" destId="{E0F063A0-86D6-483F-955C-E891491411B5}" srcOrd="0" destOrd="0" presId="urn:microsoft.com/office/officeart/2008/layout/HorizontalMultiLevelHierarchy"/>
    <dgm:cxn modelId="{853E3482-9905-45F1-BB39-B72C0C6200B4}" type="presParOf" srcId="{E0F063A0-86D6-483F-955C-E891491411B5}" destId="{F687CB78-C16F-4822-8563-8FD528320648}" srcOrd="0" destOrd="0" presId="urn:microsoft.com/office/officeart/2008/layout/HorizontalMultiLevelHierarchy"/>
    <dgm:cxn modelId="{B24A503B-CA2A-41B7-9D2F-EA11A31DE90A}" type="presParOf" srcId="{714C2D89-42D8-4D9F-8E2A-D0512CB16E82}" destId="{608B2D8B-E9BD-4D56-B9ED-3CCB94B3889C}" srcOrd="1" destOrd="0" presId="urn:microsoft.com/office/officeart/2008/layout/HorizontalMultiLevelHierarchy"/>
    <dgm:cxn modelId="{3292CA03-C61D-42CD-B534-2E33B50D00BB}" type="presParOf" srcId="{608B2D8B-E9BD-4D56-B9ED-3CCB94B3889C}" destId="{13972C96-10FC-45B8-9B21-C5E71C84AD89}" srcOrd="0" destOrd="0" presId="urn:microsoft.com/office/officeart/2008/layout/HorizontalMultiLevelHierarchy"/>
    <dgm:cxn modelId="{0880D8EA-5273-459A-B44E-DE3814E4F9AD}" type="presParOf" srcId="{608B2D8B-E9BD-4D56-B9ED-3CCB94B3889C}" destId="{8FEB502F-5B37-4175-A834-1D3CAFD37B66}" srcOrd="1" destOrd="0" presId="urn:microsoft.com/office/officeart/2008/layout/HorizontalMultiLevelHierarchy"/>
    <dgm:cxn modelId="{979B361D-4058-4212-B44C-811D5A8C0C56}" type="presParOf" srcId="{714C2D89-42D8-4D9F-8E2A-D0512CB16E82}" destId="{65E69568-E56C-4DC5-BD44-34580A0264F0}" srcOrd="2" destOrd="0" presId="urn:microsoft.com/office/officeart/2008/layout/HorizontalMultiLevelHierarchy"/>
    <dgm:cxn modelId="{F9931810-9D44-4644-9AB3-4C8C1854359D}" type="presParOf" srcId="{65E69568-E56C-4DC5-BD44-34580A0264F0}" destId="{C79A2236-79DB-4DD4-96C8-EB0B9A5013E5}" srcOrd="0" destOrd="0" presId="urn:microsoft.com/office/officeart/2008/layout/HorizontalMultiLevelHierarchy"/>
    <dgm:cxn modelId="{08D69D7C-6179-41F1-8946-97411C302C66}" type="presParOf" srcId="{714C2D89-42D8-4D9F-8E2A-D0512CB16E82}" destId="{50DB5D97-1147-44A4-B3A2-02FE067BA9D1}" srcOrd="3" destOrd="0" presId="urn:microsoft.com/office/officeart/2008/layout/HorizontalMultiLevelHierarchy"/>
    <dgm:cxn modelId="{9D8D098B-67FF-41B2-ADF6-026B3E11C84A}" type="presParOf" srcId="{50DB5D97-1147-44A4-B3A2-02FE067BA9D1}" destId="{3F96FBC9-3F58-4AFA-ABB4-D8160A05FFBB}" srcOrd="0" destOrd="0" presId="urn:microsoft.com/office/officeart/2008/layout/HorizontalMultiLevelHierarchy"/>
    <dgm:cxn modelId="{3400E68A-89EA-4616-BBE7-3382B823AB4C}" type="presParOf" srcId="{50DB5D97-1147-44A4-B3A2-02FE067BA9D1}" destId="{B1372C50-4650-4F54-8075-5B82CF6CB1ED}" srcOrd="1" destOrd="0" presId="urn:microsoft.com/office/officeart/2008/layout/HorizontalMultiLevelHierarchy"/>
    <dgm:cxn modelId="{6E2857F0-BD06-4078-971B-76E80F269FE6}" type="presParOf" srcId="{714C2D89-42D8-4D9F-8E2A-D0512CB16E82}" destId="{662B4517-53E0-4D6D-8044-A46DF2FD81C2}" srcOrd="4" destOrd="0" presId="urn:microsoft.com/office/officeart/2008/layout/HorizontalMultiLevelHierarchy"/>
    <dgm:cxn modelId="{664A7DBF-6837-4E23-9DBA-9853570672E6}" type="presParOf" srcId="{662B4517-53E0-4D6D-8044-A46DF2FD81C2}" destId="{71AC3411-E1D2-4085-9601-33A828D5312F}" srcOrd="0" destOrd="0" presId="urn:microsoft.com/office/officeart/2008/layout/HorizontalMultiLevelHierarchy"/>
    <dgm:cxn modelId="{C510EA7F-A71A-4FAE-AC3E-745DD8939A44}" type="presParOf" srcId="{714C2D89-42D8-4D9F-8E2A-D0512CB16E82}" destId="{35C518B9-E13D-48DF-AD39-85741BF99FB8}" srcOrd="5" destOrd="0" presId="urn:microsoft.com/office/officeart/2008/layout/HorizontalMultiLevelHierarchy"/>
    <dgm:cxn modelId="{6349E24E-FCAD-4A85-8986-4BA9552662DB}" type="presParOf" srcId="{35C518B9-E13D-48DF-AD39-85741BF99FB8}" destId="{D733D8B7-448F-47E5-A4FC-52E2C63FC134}" srcOrd="0" destOrd="0" presId="urn:microsoft.com/office/officeart/2008/layout/HorizontalMultiLevelHierarchy"/>
    <dgm:cxn modelId="{1F449731-8C45-43C2-8CAC-51B166FC1045}" type="presParOf" srcId="{35C518B9-E13D-48DF-AD39-85741BF99FB8}" destId="{9839D36B-CEF6-422A-9D33-A064196CCF27}" srcOrd="1" destOrd="0" presId="urn:microsoft.com/office/officeart/2008/layout/HorizontalMultiLevelHierarchy"/>
    <dgm:cxn modelId="{61E0F895-1F60-4859-B0BB-1E4565F77E4F}" type="presParOf" srcId="{714C2D89-42D8-4D9F-8E2A-D0512CB16E82}" destId="{69FFD70E-DBF0-48E6-AFB6-A7A56D2496B6}" srcOrd="6" destOrd="0" presId="urn:microsoft.com/office/officeart/2008/layout/HorizontalMultiLevelHierarchy"/>
    <dgm:cxn modelId="{98BB5827-239E-454C-B5A7-50EA2836F7A8}" type="presParOf" srcId="{69FFD70E-DBF0-48E6-AFB6-A7A56D2496B6}" destId="{7AE8F219-5A06-4639-860C-6DF8CE442530}" srcOrd="0" destOrd="0" presId="urn:microsoft.com/office/officeart/2008/layout/HorizontalMultiLevelHierarchy"/>
    <dgm:cxn modelId="{B16868A0-B2C2-4EE5-8874-BA1E656A55E3}" type="presParOf" srcId="{714C2D89-42D8-4D9F-8E2A-D0512CB16E82}" destId="{0473E89A-1AA4-4F04-9EDD-2E7D7D5DDD2E}" srcOrd="7" destOrd="0" presId="urn:microsoft.com/office/officeart/2008/layout/HorizontalMultiLevelHierarchy"/>
    <dgm:cxn modelId="{6EB20628-74B7-4395-A2C4-59BB02FB4C74}" type="presParOf" srcId="{0473E89A-1AA4-4F04-9EDD-2E7D7D5DDD2E}" destId="{89B451F8-4C90-4E41-BF81-FF2A2EBBC70B}" srcOrd="0" destOrd="0" presId="urn:microsoft.com/office/officeart/2008/layout/HorizontalMultiLevelHierarchy"/>
    <dgm:cxn modelId="{BFF30EDB-4BB0-4140-9AFD-B1E3FC818378}" type="presParOf" srcId="{0473E89A-1AA4-4F04-9EDD-2E7D7D5DDD2E}" destId="{E251E26F-C744-4887-84AB-11968125C1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D89711-9346-4873-BE82-037538F23E7A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52E3D3-6C41-43C3-B339-24FDD80E4A2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Городские поселения </a:t>
          </a:r>
          <a:endParaRPr lang="ru-RU" sz="2000" dirty="0"/>
        </a:p>
      </dgm:t>
    </dgm:pt>
    <dgm:pt modelId="{8EB585CF-0321-4DF0-A521-750270395EBF}" type="parTrans" cxnId="{083E05D4-43CC-4006-B569-5F4D6BBB357F}">
      <dgm:prSet/>
      <dgm:spPr/>
      <dgm:t>
        <a:bodyPr/>
        <a:lstStyle/>
        <a:p>
          <a:endParaRPr lang="ru-RU" sz="2000"/>
        </a:p>
      </dgm:t>
    </dgm:pt>
    <dgm:pt modelId="{280AD3DA-CD20-4EB1-AF9D-7A719C08BEFE}" type="sibTrans" cxnId="{083E05D4-43CC-4006-B569-5F4D6BBB357F}">
      <dgm:prSet/>
      <dgm:spPr/>
      <dgm:t>
        <a:bodyPr/>
        <a:lstStyle/>
        <a:p>
          <a:endParaRPr lang="ru-RU" sz="2000"/>
        </a:p>
      </dgm:t>
    </dgm:pt>
    <dgm:pt modelId="{8451BEA4-A79C-410E-9C76-5AB33281768C}" type="asst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Поселки городского типа </a:t>
          </a:r>
          <a:endParaRPr lang="ru-RU" sz="2000" dirty="0"/>
        </a:p>
      </dgm:t>
    </dgm:pt>
    <dgm:pt modelId="{84BCCC3E-9D01-4325-B3F2-162D75C1EA89}" type="parTrans" cxnId="{1481C9AD-712C-4912-BBE7-F0E9B0E8E17C}">
      <dgm:prSet/>
      <dgm:spPr/>
      <dgm:t>
        <a:bodyPr/>
        <a:lstStyle/>
        <a:p>
          <a:endParaRPr lang="ru-RU" sz="2000"/>
        </a:p>
      </dgm:t>
    </dgm:pt>
    <dgm:pt modelId="{8A7D18BA-13B0-4920-9BE6-654267B645E1}" type="sibTrans" cxnId="{1481C9AD-712C-4912-BBE7-F0E9B0E8E17C}">
      <dgm:prSet/>
      <dgm:spPr/>
      <dgm:t>
        <a:bodyPr/>
        <a:lstStyle/>
        <a:p>
          <a:endParaRPr lang="ru-RU" sz="2000"/>
        </a:p>
      </dgm:t>
    </dgm:pt>
    <dgm:pt modelId="{7E9CA881-D94C-444D-A509-247392BB386B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Города </a:t>
          </a:r>
          <a:endParaRPr lang="ru-RU" sz="2000" dirty="0"/>
        </a:p>
      </dgm:t>
    </dgm:pt>
    <dgm:pt modelId="{97DB947D-D176-405E-87B8-D8EAA256BF85}" type="parTrans" cxnId="{271D625A-99F1-46EE-BE8B-E854C0A3200D}">
      <dgm:prSet/>
      <dgm:spPr/>
      <dgm:t>
        <a:bodyPr/>
        <a:lstStyle/>
        <a:p>
          <a:endParaRPr lang="ru-RU" sz="2000"/>
        </a:p>
      </dgm:t>
    </dgm:pt>
    <dgm:pt modelId="{8054F015-6F9C-4DE9-9E94-BBCEAEEC71F6}" type="sibTrans" cxnId="{271D625A-99F1-46EE-BE8B-E854C0A3200D}">
      <dgm:prSet/>
      <dgm:spPr/>
      <dgm:t>
        <a:bodyPr/>
        <a:lstStyle/>
        <a:p>
          <a:endParaRPr lang="ru-RU" sz="2000"/>
        </a:p>
      </dgm:t>
    </dgm:pt>
    <dgm:pt modelId="{5F8CC190-5369-41FC-BB10-6717210CBBA3}" type="asst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Малые (число жителей менее 50 тыс.) </a:t>
          </a:r>
          <a:endParaRPr lang="ru-RU" sz="2000" dirty="0"/>
        </a:p>
      </dgm:t>
    </dgm:pt>
    <dgm:pt modelId="{120E4AFB-C86B-40AE-9E48-BB6580BDBCB6}" type="parTrans" cxnId="{D329821A-1F14-4B26-8AAD-3EE88CE7944B}">
      <dgm:prSet/>
      <dgm:spPr/>
      <dgm:t>
        <a:bodyPr/>
        <a:lstStyle/>
        <a:p>
          <a:endParaRPr lang="ru-RU" sz="2000"/>
        </a:p>
      </dgm:t>
    </dgm:pt>
    <dgm:pt modelId="{0AC029AB-A004-4A2C-BC94-5A05DB5D366F}" type="sibTrans" cxnId="{D329821A-1F14-4B26-8AAD-3EE88CE7944B}">
      <dgm:prSet/>
      <dgm:spPr/>
      <dgm:t>
        <a:bodyPr/>
        <a:lstStyle/>
        <a:p>
          <a:endParaRPr lang="ru-RU" sz="2000"/>
        </a:p>
      </dgm:t>
    </dgm:pt>
    <dgm:pt modelId="{2A4DD032-3F1A-459D-B8EC-B993C8D6B4D7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Средние  (число жителей 50-100 тыс.) </a:t>
          </a:r>
          <a:endParaRPr lang="ru-RU" sz="2000" dirty="0"/>
        </a:p>
      </dgm:t>
    </dgm:pt>
    <dgm:pt modelId="{19B22297-0C5E-41BC-A5C3-82858FA81F47}" type="parTrans" cxnId="{6F5A3B26-9D93-4895-99A6-D8196371553F}">
      <dgm:prSet/>
      <dgm:spPr/>
      <dgm:t>
        <a:bodyPr/>
        <a:lstStyle/>
        <a:p>
          <a:endParaRPr lang="ru-RU" sz="2000"/>
        </a:p>
      </dgm:t>
    </dgm:pt>
    <dgm:pt modelId="{F740A099-C97B-4C66-8D35-18EC1506C510}" type="sibTrans" cxnId="{6F5A3B26-9D93-4895-99A6-D8196371553F}">
      <dgm:prSet/>
      <dgm:spPr/>
      <dgm:t>
        <a:bodyPr/>
        <a:lstStyle/>
        <a:p>
          <a:endParaRPr lang="ru-RU" sz="2000"/>
        </a:p>
      </dgm:t>
    </dgm:pt>
    <dgm:pt modelId="{CBEEACFF-9F43-4782-9AD6-047FA2D19132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Большие (число жителей более 100 тыс.)  </a:t>
          </a:r>
          <a:endParaRPr lang="ru-RU" sz="2000" dirty="0"/>
        </a:p>
      </dgm:t>
    </dgm:pt>
    <dgm:pt modelId="{DFCD2FF3-5EFE-4D39-B258-8FE8C2A70844}" type="parTrans" cxnId="{FFF6D975-6B89-4E70-A4E9-82DC1EF8181E}">
      <dgm:prSet/>
      <dgm:spPr/>
      <dgm:t>
        <a:bodyPr/>
        <a:lstStyle/>
        <a:p>
          <a:endParaRPr lang="ru-RU" sz="2000"/>
        </a:p>
      </dgm:t>
    </dgm:pt>
    <dgm:pt modelId="{A310C102-08CC-4DC0-B6C5-1E8A654ABF42}" type="sibTrans" cxnId="{FFF6D975-6B89-4E70-A4E9-82DC1EF8181E}">
      <dgm:prSet/>
      <dgm:spPr/>
      <dgm:t>
        <a:bodyPr/>
        <a:lstStyle/>
        <a:p>
          <a:endParaRPr lang="ru-RU" sz="2000"/>
        </a:p>
      </dgm:t>
    </dgm:pt>
    <dgm:pt modelId="{3FC58219-43EF-416E-99BA-859DFF6FFC75}" type="asst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Города- миллионеры</a:t>
          </a:r>
          <a:endParaRPr lang="ru-RU" sz="2000" dirty="0"/>
        </a:p>
      </dgm:t>
    </dgm:pt>
    <dgm:pt modelId="{BC64E7AC-6A63-43D0-9274-E91505588FBC}" type="parTrans" cxnId="{8F2C77DB-B570-4804-AC4E-2AFE6E44EF39}">
      <dgm:prSet/>
      <dgm:spPr/>
      <dgm:t>
        <a:bodyPr/>
        <a:lstStyle/>
        <a:p>
          <a:endParaRPr lang="ru-RU" sz="2000"/>
        </a:p>
      </dgm:t>
    </dgm:pt>
    <dgm:pt modelId="{E65CF668-415D-4549-9950-BD4FD4300789}" type="sibTrans" cxnId="{8F2C77DB-B570-4804-AC4E-2AFE6E44EF39}">
      <dgm:prSet/>
      <dgm:spPr/>
      <dgm:t>
        <a:bodyPr/>
        <a:lstStyle/>
        <a:p>
          <a:endParaRPr lang="ru-RU" sz="2000"/>
        </a:p>
      </dgm:t>
    </dgm:pt>
    <dgm:pt modelId="{7E1661CD-6166-4BAD-AC8A-D26F54046828}" type="pres">
      <dgm:prSet presAssocID="{0FD89711-9346-4873-BE82-037538F23E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6987C9-5F4A-4967-B573-66C77C44C8C1}" type="pres">
      <dgm:prSet presAssocID="{8952E3D3-6C41-43C3-B339-24FDD80E4A21}" presName="hierRoot1" presStyleCnt="0">
        <dgm:presLayoutVars>
          <dgm:hierBranch val="init"/>
        </dgm:presLayoutVars>
      </dgm:prSet>
      <dgm:spPr/>
    </dgm:pt>
    <dgm:pt modelId="{856971A1-315E-4880-93F2-E5C73DE9AB22}" type="pres">
      <dgm:prSet presAssocID="{8952E3D3-6C41-43C3-B339-24FDD80E4A21}" presName="rootComposite1" presStyleCnt="0"/>
      <dgm:spPr/>
    </dgm:pt>
    <dgm:pt modelId="{0250F7F3-7144-46BA-8CD1-318599E0B5BA}" type="pres">
      <dgm:prSet presAssocID="{8952E3D3-6C41-43C3-B339-24FDD80E4A21}" presName="rootText1" presStyleLbl="node0" presStyleIdx="0" presStyleCnt="1" custScaleX="207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812207-8ABD-4586-B7BF-B62DCBE3A0A2}" type="pres">
      <dgm:prSet presAssocID="{8952E3D3-6C41-43C3-B339-24FDD80E4A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86754B-5D20-4927-B2C6-6CF39CB2CD46}" type="pres">
      <dgm:prSet presAssocID="{8952E3D3-6C41-43C3-B339-24FDD80E4A21}" presName="hierChild2" presStyleCnt="0"/>
      <dgm:spPr/>
    </dgm:pt>
    <dgm:pt modelId="{76D38757-5CC2-452F-8719-20225AB6E7D9}" type="pres">
      <dgm:prSet presAssocID="{8952E3D3-6C41-43C3-B339-24FDD80E4A21}" presName="hierChild3" presStyleCnt="0"/>
      <dgm:spPr/>
    </dgm:pt>
    <dgm:pt modelId="{DBE44FCE-1EB7-48AC-B0CB-F87BA38D7C2C}" type="pres">
      <dgm:prSet presAssocID="{84BCCC3E-9D01-4325-B3F2-162D75C1EA89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939E8CF4-6337-4B25-A605-309EC95C5E08}" type="pres">
      <dgm:prSet presAssocID="{8451BEA4-A79C-410E-9C76-5AB33281768C}" presName="hierRoot3" presStyleCnt="0">
        <dgm:presLayoutVars>
          <dgm:hierBranch val="init"/>
        </dgm:presLayoutVars>
      </dgm:prSet>
      <dgm:spPr/>
    </dgm:pt>
    <dgm:pt modelId="{F8E071BA-DE2B-4FC7-92F6-DCDBABFE9920}" type="pres">
      <dgm:prSet presAssocID="{8451BEA4-A79C-410E-9C76-5AB33281768C}" presName="rootComposite3" presStyleCnt="0"/>
      <dgm:spPr/>
    </dgm:pt>
    <dgm:pt modelId="{5A9ECAA0-8F3A-498F-A015-54210A14F6BD}" type="pres">
      <dgm:prSet presAssocID="{8451BEA4-A79C-410E-9C76-5AB33281768C}" presName="rootText3" presStyleLbl="asst1" presStyleIdx="0" presStyleCnt="6" custScaleX="117436" custScaleY="135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DED82-B78D-40CA-A8D7-255443EE7216}" type="pres">
      <dgm:prSet presAssocID="{8451BEA4-A79C-410E-9C76-5AB33281768C}" presName="rootConnector3" presStyleLbl="asst1" presStyleIdx="0" presStyleCnt="6"/>
      <dgm:spPr/>
      <dgm:t>
        <a:bodyPr/>
        <a:lstStyle/>
        <a:p>
          <a:endParaRPr lang="ru-RU"/>
        </a:p>
      </dgm:t>
    </dgm:pt>
    <dgm:pt modelId="{AC830658-272B-4483-9F1A-54DE0C3ECFC9}" type="pres">
      <dgm:prSet presAssocID="{8451BEA4-A79C-410E-9C76-5AB33281768C}" presName="hierChild6" presStyleCnt="0"/>
      <dgm:spPr/>
    </dgm:pt>
    <dgm:pt modelId="{88AFEC97-94CE-456E-B7AA-1AB6BD966739}" type="pres">
      <dgm:prSet presAssocID="{8451BEA4-A79C-410E-9C76-5AB33281768C}" presName="hierChild7" presStyleCnt="0"/>
      <dgm:spPr/>
    </dgm:pt>
    <dgm:pt modelId="{ED0A4B8C-139F-4F90-A60B-06EB7E265259}" type="pres">
      <dgm:prSet presAssocID="{97DB947D-D176-405E-87B8-D8EAA256BF85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70C5777-0B81-4B20-AAF1-2EDEE868AC87}" type="pres">
      <dgm:prSet presAssocID="{7E9CA881-D94C-444D-A509-247392BB386B}" presName="hierRoot3" presStyleCnt="0">
        <dgm:presLayoutVars>
          <dgm:hierBranch val="init"/>
        </dgm:presLayoutVars>
      </dgm:prSet>
      <dgm:spPr/>
    </dgm:pt>
    <dgm:pt modelId="{1D843BA3-ADFE-4035-9CE8-51180B45D129}" type="pres">
      <dgm:prSet presAssocID="{7E9CA881-D94C-444D-A509-247392BB386B}" presName="rootComposite3" presStyleCnt="0"/>
      <dgm:spPr/>
    </dgm:pt>
    <dgm:pt modelId="{B89CCECC-E055-4147-8462-9C6ADB17D1B0}" type="pres">
      <dgm:prSet presAssocID="{7E9CA881-D94C-444D-A509-247392BB386B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8C1FB-AFAC-469E-99C4-58738068EE4A}" type="pres">
      <dgm:prSet presAssocID="{7E9CA881-D94C-444D-A509-247392BB386B}" presName="rootConnector3" presStyleLbl="asst1" presStyleIdx="1" presStyleCnt="6"/>
      <dgm:spPr/>
      <dgm:t>
        <a:bodyPr/>
        <a:lstStyle/>
        <a:p>
          <a:endParaRPr lang="ru-RU"/>
        </a:p>
      </dgm:t>
    </dgm:pt>
    <dgm:pt modelId="{E6CFFB76-C8CC-47FE-9BAB-A358B3E6A4E6}" type="pres">
      <dgm:prSet presAssocID="{7E9CA881-D94C-444D-A509-247392BB386B}" presName="hierChild6" presStyleCnt="0"/>
      <dgm:spPr/>
    </dgm:pt>
    <dgm:pt modelId="{B8E4AE6B-D514-43FE-A86B-258C022B2757}" type="pres">
      <dgm:prSet presAssocID="{7E9CA881-D94C-444D-A509-247392BB386B}" presName="hierChild7" presStyleCnt="0"/>
      <dgm:spPr/>
    </dgm:pt>
    <dgm:pt modelId="{B9B64C36-E172-4C42-9D97-443C33256209}" type="pres">
      <dgm:prSet presAssocID="{120E4AFB-C86B-40AE-9E48-BB6580BDBCB6}" presName="Name111" presStyleLbl="parChTrans1D3" presStyleIdx="0" presStyleCnt="3"/>
      <dgm:spPr/>
      <dgm:t>
        <a:bodyPr/>
        <a:lstStyle/>
        <a:p>
          <a:endParaRPr lang="ru-RU"/>
        </a:p>
      </dgm:t>
    </dgm:pt>
    <dgm:pt modelId="{6CCE7BD4-4582-46AA-BF8A-94EE38733A0A}" type="pres">
      <dgm:prSet presAssocID="{5F8CC190-5369-41FC-BB10-6717210CBBA3}" presName="hierRoot3" presStyleCnt="0">
        <dgm:presLayoutVars>
          <dgm:hierBranch val="init"/>
        </dgm:presLayoutVars>
      </dgm:prSet>
      <dgm:spPr/>
    </dgm:pt>
    <dgm:pt modelId="{B87CF65F-DD92-4211-8996-5086C8E2B5C9}" type="pres">
      <dgm:prSet presAssocID="{5F8CC190-5369-41FC-BB10-6717210CBBA3}" presName="rootComposite3" presStyleCnt="0"/>
      <dgm:spPr/>
    </dgm:pt>
    <dgm:pt modelId="{AFA38EB9-584C-4F5A-8796-CF0885A9635A}" type="pres">
      <dgm:prSet presAssocID="{5F8CC190-5369-41FC-BB10-6717210CBBA3}" presName="rootText3" presStyleLbl="asst1" presStyleIdx="2" presStyleCnt="6" custScaleX="128476" custScaleY="137151" custLinFactNeighborX="128" custLinFactNeighborY="-15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F1FBF-4437-4845-8CE4-2A5CE4191EE8}" type="pres">
      <dgm:prSet presAssocID="{5F8CC190-5369-41FC-BB10-6717210CBBA3}" presName="rootConnector3" presStyleLbl="asst1" presStyleIdx="2" presStyleCnt="6"/>
      <dgm:spPr/>
      <dgm:t>
        <a:bodyPr/>
        <a:lstStyle/>
        <a:p>
          <a:endParaRPr lang="ru-RU"/>
        </a:p>
      </dgm:t>
    </dgm:pt>
    <dgm:pt modelId="{99711A3B-8C78-493E-ACCF-93946C71386D}" type="pres">
      <dgm:prSet presAssocID="{5F8CC190-5369-41FC-BB10-6717210CBBA3}" presName="hierChild6" presStyleCnt="0"/>
      <dgm:spPr/>
    </dgm:pt>
    <dgm:pt modelId="{A243AC01-5D48-4A5F-A0F6-6C8C66952D8F}" type="pres">
      <dgm:prSet presAssocID="{5F8CC190-5369-41FC-BB10-6717210CBBA3}" presName="hierChild7" presStyleCnt="0"/>
      <dgm:spPr/>
    </dgm:pt>
    <dgm:pt modelId="{0B9DD58D-0742-47E7-914C-01F3B6F62234}" type="pres">
      <dgm:prSet presAssocID="{19B22297-0C5E-41BC-A5C3-82858FA81F47}" presName="Name111" presStyleLbl="parChTrans1D3" presStyleIdx="1" presStyleCnt="3"/>
      <dgm:spPr/>
      <dgm:t>
        <a:bodyPr/>
        <a:lstStyle/>
        <a:p>
          <a:endParaRPr lang="ru-RU"/>
        </a:p>
      </dgm:t>
    </dgm:pt>
    <dgm:pt modelId="{C3445C9A-4702-4E09-B890-238995F6064A}" type="pres">
      <dgm:prSet presAssocID="{2A4DD032-3F1A-459D-B8EC-B993C8D6B4D7}" presName="hierRoot3" presStyleCnt="0">
        <dgm:presLayoutVars>
          <dgm:hierBranch val="init"/>
        </dgm:presLayoutVars>
      </dgm:prSet>
      <dgm:spPr/>
    </dgm:pt>
    <dgm:pt modelId="{513DC082-73D8-425F-AABC-AB40B549CD38}" type="pres">
      <dgm:prSet presAssocID="{2A4DD032-3F1A-459D-B8EC-B993C8D6B4D7}" presName="rootComposite3" presStyleCnt="0"/>
      <dgm:spPr/>
    </dgm:pt>
    <dgm:pt modelId="{8F9163AE-5D9B-42FF-B700-66E24202BFA9}" type="pres">
      <dgm:prSet presAssocID="{2A4DD032-3F1A-459D-B8EC-B993C8D6B4D7}" presName="rootText3" presStyleLbl="asst1" presStyleIdx="3" presStyleCnt="6" custScaleX="142054" custScaleY="145623" custLinFactNeighborX="43888" custLinFactNeighborY="-15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BBC52-79FF-4362-91AB-E0E4299FE5C1}" type="pres">
      <dgm:prSet presAssocID="{2A4DD032-3F1A-459D-B8EC-B993C8D6B4D7}" presName="rootConnector3" presStyleLbl="asst1" presStyleIdx="3" presStyleCnt="6"/>
      <dgm:spPr/>
      <dgm:t>
        <a:bodyPr/>
        <a:lstStyle/>
        <a:p>
          <a:endParaRPr lang="ru-RU"/>
        </a:p>
      </dgm:t>
    </dgm:pt>
    <dgm:pt modelId="{4110EEDB-1708-4EC0-B441-96FC6264A73B}" type="pres">
      <dgm:prSet presAssocID="{2A4DD032-3F1A-459D-B8EC-B993C8D6B4D7}" presName="hierChild6" presStyleCnt="0"/>
      <dgm:spPr/>
    </dgm:pt>
    <dgm:pt modelId="{3B147857-7509-4D52-B267-D396982EEDD9}" type="pres">
      <dgm:prSet presAssocID="{2A4DD032-3F1A-459D-B8EC-B993C8D6B4D7}" presName="hierChild7" presStyleCnt="0"/>
      <dgm:spPr/>
    </dgm:pt>
    <dgm:pt modelId="{67B9054D-B227-4204-BB2F-F971EBE38E1A}" type="pres">
      <dgm:prSet presAssocID="{DFCD2FF3-5EFE-4D39-B258-8FE8C2A70844}" presName="Name111" presStyleLbl="parChTrans1D3" presStyleIdx="2" presStyleCnt="3"/>
      <dgm:spPr/>
      <dgm:t>
        <a:bodyPr/>
        <a:lstStyle/>
        <a:p>
          <a:endParaRPr lang="ru-RU"/>
        </a:p>
      </dgm:t>
    </dgm:pt>
    <dgm:pt modelId="{EE714898-85DA-4119-B479-ADE5CA6F3C15}" type="pres">
      <dgm:prSet presAssocID="{CBEEACFF-9F43-4782-9AD6-047FA2D19132}" presName="hierRoot3" presStyleCnt="0">
        <dgm:presLayoutVars>
          <dgm:hierBranch val="init"/>
        </dgm:presLayoutVars>
      </dgm:prSet>
      <dgm:spPr/>
    </dgm:pt>
    <dgm:pt modelId="{34DD7A60-7241-4756-966C-C52ABE6AD6CF}" type="pres">
      <dgm:prSet presAssocID="{CBEEACFF-9F43-4782-9AD6-047FA2D19132}" presName="rootComposite3" presStyleCnt="0"/>
      <dgm:spPr/>
    </dgm:pt>
    <dgm:pt modelId="{CD6DBDC9-466C-411F-B2F4-D49B7DAA3603}" type="pres">
      <dgm:prSet presAssocID="{CBEEACFF-9F43-4782-9AD6-047FA2D19132}" presName="rootText3" presStyleLbl="asst1" presStyleIdx="4" presStyleCnt="6" custScaleX="156993" custScaleY="131700" custLinFactNeighborX="-6940" custLinFactNeighborY="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E3A77-5CEF-4F8F-9E2D-BA39BE368E27}" type="pres">
      <dgm:prSet presAssocID="{CBEEACFF-9F43-4782-9AD6-047FA2D19132}" presName="rootConnector3" presStyleLbl="asst1" presStyleIdx="4" presStyleCnt="6"/>
      <dgm:spPr/>
      <dgm:t>
        <a:bodyPr/>
        <a:lstStyle/>
        <a:p>
          <a:endParaRPr lang="ru-RU"/>
        </a:p>
      </dgm:t>
    </dgm:pt>
    <dgm:pt modelId="{47B9BA5C-6CB4-4460-AD0B-80D81ED693DA}" type="pres">
      <dgm:prSet presAssocID="{CBEEACFF-9F43-4782-9AD6-047FA2D19132}" presName="hierChild6" presStyleCnt="0"/>
      <dgm:spPr/>
    </dgm:pt>
    <dgm:pt modelId="{19D2EC16-26B2-4FF5-A7F6-83CD2E055160}" type="pres">
      <dgm:prSet presAssocID="{CBEEACFF-9F43-4782-9AD6-047FA2D19132}" presName="hierChild7" presStyleCnt="0"/>
      <dgm:spPr/>
    </dgm:pt>
    <dgm:pt modelId="{33AB5E23-0006-44BF-A961-A03DC99D0138}" type="pres">
      <dgm:prSet presAssocID="{BC64E7AC-6A63-43D0-9274-E91505588FBC}" presName="Name111" presStyleLbl="parChTrans1D4" presStyleIdx="0" presStyleCnt="1"/>
      <dgm:spPr/>
      <dgm:t>
        <a:bodyPr/>
        <a:lstStyle/>
        <a:p>
          <a:endParaRPr lang="ru-RU"/>
        </a:p>
      </dgm:t>
    </dgm:pt>
    <dgm:pt modelId="{1E7E6E52-87CD-4ABC-B500-C5F17A4DBE5A}" type="pres">
      <dgm:prSet presAssocID="{3FC58219-43EF-416E-99BA-859DFF6FFC75}" presName="hierRoot3" presStyleCnt="0">
        <dgm:presLayoutVars>
          <dgm:hierBranch val="init"/>
        </dgm:presLayoutVars>
      </dgm:prSet>
      <dgm:spPr/>
    </dgm:pt>
    <dgm:pt modelId="{7B4B0CCA-5767-481D-B9B9-D667D7B0E785}" type="pres">
      <dgm:prSet presAssocID="{3FC58219-43EF-416E-99BA-859DFF6FFC75}" presName="rootComposite3" presStyleCnt="0"/>
      <dgm:spPr/>
    </dgm:pt>
    <dgm:pt modelId="{0D313762-BAF7-4328-857A-4DA99E335018}" type="pres">
      <dgm:prSet presAssocID="{3FC58219-43EF-416E-99BA-859DFF6FFC75}" presName="rootText3" presStyleLbl="asst1" presStyleIdx="5" presStyleCnt="6" custScaleX="118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BB9F3-C824-41F5-931F-8B88A4DF0773}" type="pres">
      <dgm:prSet presAssocID="{3FC58219-43EF-416E-99BA-859DFF6FFC75}" presName="rootConnector3" presStyleLbl="asst1" presStyleIdx="5" presStyleCnt="6"/>
      <dgm:spPr/>
      <dgm:t>
        <a:bodyPr/>
        <a:lstStyle/>
        <a:p>
          <a:endParaRPr lang="ru-RU"/>
        </a:p>
      </dgm:t>
    </dgm:pt>
    <dgm:pt modelId="{B01275E1-0848-4408-A539-D94B1C899DB7}" type="pres">
      <dgm:prSet presAssocID="{3FC58219-43EF-416E-99BA-859DFF6FFC75}" presName="hierChild6" presStyleCnt="0"/>
      <dgm:spPr/>
    </dgm:pt>
    <dgm:pt modelId="{CBB61882-8515-4C7F-BA3D-49FF61C49D52}" type="pres">
      <dgm:prSet presAssocID="{3FC58219-43EF-416E-99BA-859DFF6FFC75}" presName="hierChild7" presStyleCnt="0"/>
      <dgm:spPr/>
    </dgm:pt>
  </dgm:ptLst>
  <dgm:cxnLst>
    <dgm:cxn modelId="{B2E251EC-C42B-4946-8129-C2242EED11A0}" type="presOf" srcId="{8451BEA4-A79C-410E-9C76-5AB33281768C}" destId="{5A9ECAA0-8F3A-498F-A015-54210A14F6BD}" srcOrd="0" destOrd="0" presId="urn:microsoft.com/office/officeart/2005/8/layout/orgChart1"/>
    <dgm:cxn modelId="{A3E4ECA8-3353-4702-BFD2-0E57B752EF06}" type="presOf" srcId="{120E4AFB-C86B-40AE-9E48-BB6580BDBCB6}" destId="{B9B64C36-E172-4C42-9D97-443C33256209}" srcOrd="0" destOrd="0" presId="urn:microsoft.com/office/officeart/2005/8/layout/orgChart1"/>
    <dgm:cxn modelId="{074F8680-F525-4A0E-8F3C-F3A653FD1F51}" type="presOf" srcId="{DFCD2FF3-5EFE-4D39-B258-8FE8C2A70844}" destId="{67B9054D-B227-4204-BB2F-F971EBE38E1A}" srcOrd="0" destOrd="0" presId="urn:microsoft.com/office/officeart/2005/8/layout/orgChart1"/>
    <dgm:cxn modelId="{673B60A5-FB5E-4ADA-9979-9EEC20BDF082}" type="presOf" srcId="{BC64E7AC-6A63-43D0-9274-E91505588FBC}" destId="{33AB5E23-0006-44BF-A961-A03DC99D0138}" srcOrd="0" destOrd="0" presId="urn:microsoft.com/office/officeart/2005/8/layout/orgChart1"/>
    <dgm:cxn modelId="{4F9C39AA-748B-44E4-BBEE-DA4418B290A9}" type="presOf" srcId="{8451BEA4-A79C-410E-9C76-5AB33281768C}" destId="{B74DED82-B78D-40CA-A8D7-255443EE7216}" srcOrd="1" destOrd="0" presId="urn:microsoft.com/office/officeart/2005/8/layout/orgChart1"/>
    <dgm:cxn modelId="{652421F7-12C5-4568-BA20-4B8A27A835A8}" type="presOf" srcId="{CBEEACFF-9F43-4782-9AD6-047FA2D19132}" destId="{76AE3A77-5CEF-4F8F-9E2D-BA39BE368E27}" srcOrd="1" destOrd="0" presId="urn:microsoft.com/office/officeart/2005/8/layout/orgChart1"/>
    <dgm:cxn modelId="{1BB910D8-F8DB-49F0-A907-57258A23C4DD}" type="presOf" srcId="{8952E3D3-6C41-43C3-B339-24FDD80E4A21}" destId="{F9812207-8ABD-4586-B7BF-B62DCBE3A0A2}" srcOrd="1" destOrd="0" presId="urn:microsoft.com/office/officeart/2005/8/layout/orgChart1"/>
    <dgm:cxn modelId="{1FE683FD-FF17-4D79-9AF8-8626F89D2FD9}" type="presOf" srcId="{97DB947D-D176-405E-87B8-D8EAA256BF85}" destId="{ED0A4B8C-139F-4F90-A60B-06EB7E265259}" srcOrd="0" destOrd="0" presId="urn:microsoft.com/office/officeart/2005/8/layout/orgChart1"/>
    <dgm:cxn modelId="{083E05D4-43CC-4006-B569-5F4D6BBB357F}" srcId="{0FD89711-9346-4873-BE82-037538F23E7A}" destId="{8952E3D3-6C41-43C3-B339-24FDD80E4A21}" srcOrd="0" destOrd="0" parTransId="{8EB585CF-0321-4DF0-A521-750270395EBF}" sibTransId="{280AD3DA-CD20-4EB1-AF9D-7A719C08BEFE}"/>
    <dgm:cxn modelId="{9B03051A-F923-4DF5-B34E-95B467B208AD}" type="presOf" srcId="{0FD89711-9346-4873-BE82-037538F23E7A}" destId="{7E1661CD-6166-4BAD-AC8A-D26F54046828}" srcOrd="0" destOrd="0" presId="urn:microsoft.com/office/officeart/2005/8/layout/orgChart1"/>
    <dgm:cxn modelId="{1481C9AD-712C-4912-BBE7-F0E9B0E8E17C}" srcId="{8952E3D3-6C41-43C3-B339-24FDD80E4A21}" destId="{8451BEA4-A79C-410E-9C76-5AB33281768C}" srcOrd="0" destOrd="0" parTransId="{84BCCC3E-9D01-4325-B3F2-162D75C1EA89}" sibTransId="{8A7D18BA-13B0-4920-9BE6-654267B645E1}"/>
    <dgm:cxn modelId="{271D625A-99F1-46EE-BE8B-E854C0A3200D}" srcId="{8952E3D3-6C41-43C3-B339-24FDD80E4A21}" destId="{7E9CA881-D94C-444D-A509-247392BB386B}" srcOrd="1" destOrd="0" parTransId="{97DB947D-D176-405E-87B8-D8EAA256BF85}" sibTransId="{8054F015-6F9C-4DE9-9E94-BBCEAEEC71F6}"/>
    <dgm:cxn modelId="{8845C477-B8AD-470E-9794-CAD09D305A22}" type="presOf" srcId="{3FC58219-43EF-416E-99BA-859DFF6FFC75}" destId="{0D313762-BAF7-4328-857A-4DA99E335018}" srcOrd="0" destOrd="0" presId="urn:microsoft.com/office/officeart/2005/8/layout/orgChart1"/>
    <dgm:cxn modelId="{877FA2B6-CF71-46F2-81A7-6CCB5D9FEE34}" type="presOf" srcId="{2A4DD032-3F1A-459D-B8EC-B993C8D6B4D7}" destId="{8B8BBC52-79FF-4362-91AB-E0E4299FE5C1}" srcOrd="1" destOrd="0" presId="urn:microsoft.com/office/officeart/2005/8/layout/orgChart1"/>
    <dgm:cxn modelId="{2A2308E5-B9E3-45EB-BFAD-514EFCE2DB9C}" type="presOf" srcId="{7E9CA881-D94C-444D-A509-247392BB386B}" destId="{B89CCECC-E055-4147-8462-9C6ADB17D1B0}" srcOrd="0" destOrd="0" presId="urn:microsoft.com/office/officeart/2005/8/layout/orgChart1"/>
    <dgm:cxn modelId="{F3E7731B-3237-45FE-AC13-F1465302168A}" type="presOf" srcId="{84BCCC3E-9D01-4325-B3F2-162D75C1EA89}" destId="{DBE44FCE-1EB7-48AC-B0CB-F87BA38D7C2C}" srcOrd="0" destOrd="0" presId="urn:microsoft.com/office/officeart/2005/8/layout/orgChart1"/>
    <dgm:cxn modelId="{03AFF28C-7F53-40F2-9120-9FF33CE525D7}" type="presOf" srcId="{CBEEACFF-9F43-4782-9AD6-047FA2D19132}" destId="{CD6DBDC9-466C-411F-B2F4-D49B7DAA3603}" srcOrd="0" destOrd="0" presId="urn:microsoft.com/office/officeart/2005/8/layout/orgChart1"/>
    <dgm:cxn modelId="{640B37AA-E191-4873-9C13-A9A681053CB1}" type="presOf" srcId="{5F8CC190-5369-41FC-BB10-6717210CBBA3}" destId="{AFA38EB9-584C-4F5A-8796-CF0885A9635A}" srcOrd="0" destOrd="0" presId="urn:microsoft.com/office/officeart/2005/8/layout/orgChart1"/>
    <dgm:cxn modelId="{FFF6D975-6B89-4E70-A4E9-82DC1EF8181E}" srcId="{7E9CA881-D94C-444D-A509-247392BB386B}" destId="{CBEEACFF-9F43-4782-9AD6-047FA2D19132}" srcOrd="2" destOrd="0" parTransId="{DFCD2FF3-5EFE-4D39-B258-8FE8C2A70844}" sibTransId="{A310C102-08CC-4DC0-B6C5-1E8A654ABF42}"/>
    <dgm:cxn modelId="{6DCC9A20-E2BF-45C8-B004-B0D5ECA0F572}" type="presOf" srcId="{5F8CC190-5369-41FC-BB10-6717210CBBA3}" destId="{455F1FBF-4437-4845-8CE4-2A5CE4191EE8}" srcOrd="1" destOrd="0" presId="urn:microsoft.com/office/officeart/2005/8/layout/orgChart1"/>
    <dgm:cxn modelId="{C7EA1E2A-E666-4041-8D9F-F986D49B6BFB}" type="presOf" srcId="{8952E3D3-6C41-43C3-B339-24FDD80E4A21}" destId="{0250F7F3-7144-46BA-8CD1-318599E0B5BA}" srcOrd="0" destOrd="0" presId="urn:microsoft.com/office/officeart/2005/8/layout/orgChart1"/>
    <dgm:cxn modelId="{46061482-232D-4BA6-AA69-7EF61BDA70D9}" type="presOf" srcId="{7E9CA881-D94C-444D-A509-247392BB386B}" destId="{20D8C1FB-AFAC-469E-99C4-58738068EE4A}" srcOrd="1" destOrd="0" presId="urn:microsoft.com/office/officeart/2005/8/layout/orgChart1"/>
    <dgm:cxn modelId="{883216CC-E9CE-4D3B-94EE-13FFE478D5E7}" type="presOf" srcId="{3FC58219-43EF-416E-99BA-859DFF6FFC75}" destId="{701BB9F3-C824-41F5-931F-8B88A4DF0773}" srcOrd="1" destOrd="0" presId="urn:microsoft.com/office/officeart/2005/8/layout/orgChart1"/>
    <dgm:cxn modelId="{2CD4348F-3269-4EBD-8610-0BFA5535FA93}" type="presOf" srcId="{19B22297-0C5E-41BC-A5C3-82858FA81F47}" destId="{0B9DD58D-0742-47E7-914C-01F3B6F62234}" srcOrd="0" destOrd="0" presId="urn:microsoft.com/office/officeart/2005/8/layout/orgChart1"/>
    <dgm:cxn modelId="{6F5A3B26-9D93-4895-99A6-D8196371553F}" srcId="{7E9CA881-D94C-444D-A509-247392BB386B}" destId="{2A4DD032-3F1A-459D-B8EC-B993C8D6B4D7}" srcOrd="1" destOrd="0" parTransId="{19B22297-0C5E-41BC-A5C3-82858FA81F47}" sibTransId="{F740A099-C97B-4C66-8D35-18EC1506C510}"/>
    <dgm:cxn modelId="{588C529F-BD18-4A00-A514-28948C2365B9}" type="presOf" srcId="{2A4DD032-3F1A-459D-B8EC-B993C8D6B4D7}" destId="{8F9163AE-5D9B-42FF-B700-66E24202BFA9}" srcOrd="0" destOrd="0" presId="urn:microsoft.com/office/officeart/2005/8/layout/orgChart1"/>
    <dgm:cxn modelId="{8F2C77DB-B570-4804-AC4E-2AFE6E44EF39}" srcId="{CBEEACFF-9F43-4782-9AD6-047FA2D19132}" destId="{3FC58219-43EF-416E-99BA-859DFF6FFC75}" srcOrd="0" destOrd="0" parTransId="{BC64E7AC-6A63-43D0-9274-E91505588FBC}" sibTransId="{E65CF668-415D-4549-9950-BD4FD4300789}"/>
    <dgm:cxn modelId="{D329821A-1F14-4B26-8AAD-3EE88CE7944B}" srcId="{7E9CA881-D94C-444D-A509-247392BB386B}" destId="{5F8CC190-5369-41FC-BB10-6717210CBBA3}" srcOrd="0" destOrd="0" parTransId="{120E4AFB-C86B-40AE-9E48-BB6580BDBCB6}" sibTransId="{0AC029AB-A004-4A2C-BC94-5A05DB5D366F}"/>
    <dgm:cxn modelId="{70723A4C-BBD7-4AC1-92F4-1CF3CBAF8575}" type="presParOf" srcId="{7E1661CD-6166-4BAD-AC8A-D26F54046828}" destId="{3F6987C9-5F4A-4967-B573-66C77C44C8C1}" srcOrd="0" destOrd="0" presId="urn:microsoft.com/office/officeart/2005/8/layout/orgChart1"/>
    <dgm:cxn modelId="{199A98E3-AB1C-4E72-8D9A-21E72E0ACD78}" type="presParOf" srcId="{3F6987C9-5F4A-4967-B573-66C77C44C8C1}" destId="{856971A1-315E-4880-93F2-E5C73DE9AB22}" srcOrd="0" destOrd="0" presId="urn:microsoft.com/office/officeart/2005/8/layout/orgChart1"/>
    <dgm:cxn modelId="{4EEA7C95-3801-4E8C-BF14-B2801C319836}" type="presParOf" srcId="{856971A1-315E-4880-93F2-E5C73DE9AB22}" destId="{0250F7F3-7144-46BA-8CD1-318599E0B5BA}" srcOrd="0" destOrd="0" presId="urn:microsoft.com/office/officeart/2005/8/layout/orgChart1"/>
    <dgm:cxn modelId="{C7E13A95-7CD6-4E97-829A-0C821E182CC7}" type="presParOf" srcId="{856971A1-315E-4880-93F2-E5C73DE9AB22}" destId="{F9812207-8ABD-4586-B7BF-B62DCBE3A0A2}" srcOrd="1" destOrd="0" presId="urn:microsoft.com/office/officeart/2005/8/layout/orgChart1"/>
    <dgm:cxn modelId="{4F1082F6-5370-4E79-8B94-4187D39D873B}" type="presParOf" srcId="{3F6987C9-5F4A-4967-B573-66C77C44C8C1}" destId="{DE86754B-5D20-4927-B2C6-6CF39CB2CD46}" srcOrd="1" destOrd="0" presId="urn:microsoft.com/office/officeart/2005/8/layout/orgChart1"/>
    <dgm:cxn modelId="{3AA8BCC2-99DB-416A-A96B-938E838F802C}" type="presParOf" srcId="{3F6987C9-5F4A-4967-B573-66C77C44C8C1}" destId="{76D38757-5CC2-452F-8719-20225AB6E7D9}" srcOrd="2" destOrd="0" presId="urn:microsoft.com/office/officeart/2005/8/layout/orgChart1"/>
    <dgm:cxn modelId="{5F0B7973-F74E-4449-983C-1C8D774BBEC0}" type="presParOf" srcId="{76D38757-5CC2-452F-8719-20225AB6E7D9}" destId="{DBE44FCE-1EB7-48AC-B0CB-F87BA38D7C2C}" srcOrd="0" destOrd="0" presId="urn:microsoft.com/office/officeart/2005/8/layout/orgChart1"/>
    <dgm:cxn modelId="{21FBB098-FCCD-4154-9E54-AB5E4915F801}" type="presParOf" srcId="{76D38757-5CC2-452F-8719-20225AB6E7D9}" destId="{939E8CF4-6337-4B25-A605-309EC95C5E08}" srcOrd="1" destOrd="0" presId="urn:microsoft.com/office/officeart/2005/8/layout/orgChart1"/>
    <dgm:cxn modelId="{20C2E042-1644-4208-AED2-FF36FC40807B}" type="presParOf" srcId="{939E8CF4-6337-4B25-A605-309EC95C5E08}" destId="{F8E071BA-DE2B-4FC7-92F6-DCDBABFE9920}" srcOrd="0" destOrd="0" presId="urn:microsoft.com/office/officeart/2005/8/layout/orgChart1"/>
    <dgm:cxn modelId="{3A1F75FD-4C9F-4124-B5AB-E985A7D4DDD2}" type="presParOf" srcId="{F8E071BA-DE2B-4FC7-92F6-DCDBABFE9920}" destId="{5A9ECAA0-8F3A-498F-A015-54210A14F6BD}" srcOrd="0" destOrd="0" presId="urn:microsoft.com/office/officeart/2005/8/layout/orgChart1"/>
    <dgm:cxn modelId="{8A828CD8-F88A-4F77-9B20-F063F7119623}" type="presParOf" srcId="{F8E071BA-DE2B-4FC7-92F6-DCDBABFE9920}" destId="{B74DED82-B78D-40CA-A8D7-255443EE7216}" srcOrd="1" destOrd="0" presId="urn:microsoft.com/office/officeart/2005/8/layout/orgChart1"/>
    <dgm:cxn modelId="{8A7B2B34-4AA1-4C70-9DA4-4CF4987CF348}" type="presParOf" srcId="{939E8CF4-6337-4B25-A605-309EC95C5E08}" destId="{AC830658-272B-4483-9F1A-54DE0C3ECFC9}" srcOrd="1" destOrd="0" presId="urn:microsoft.com/office/officeart/2005/8/layout/orgChart1"/>
    <dgm:cxn modelId="{62DB0868-ACE2-43B6-BF77-82EA1314DCEA}" type="presParOf" srcId="{939E8CF4-6337-4B25-A605-309EC95C5E08}" destId="{88AFEC97-94CE-456E-B7AA-1AB6BD966739}" srcOrd="2" destOrd="0" presId="urn:microsoft.com/office/officeart/2005/8/layout/orgChart1"/>
    <dgm:cxn modelId="{80865C7B-E92D-4465-A360-A9B6B9D88A59}" type="presParOf" srcId="{76D38757-5CC2-452F-8719-20225AB6E7D9}" destId="{ED0A4B8C-139F-4F90-A60B-06EB7E265259}" srcOrd="2" destOrd="0" presId="urn:microsoft.com/office/officeart/2005/8/layout/orgChart1"/>
    <dgm:cxn modelId="{DE415B5A-6596-49E7-B3AB-0BD6CA8C3A46}" type="presParOf" srcId="{76D38757-5CC2-452F-8719-20225AB6E7D9}" destId="{A70C5777-0B81-4B20-AAF1-2EDEE868AC87}" srcOrd="3" destOrd="0" presId="urn:microsoft.com/office/officeart/2005/8/layout/orgChart1"/>
    <dgm:cxn modelId="{720B4A6F-ADCE-471C-AC83-C3A0E13CAFC0}" type="presParOf" srcId="{A70C5777-0B81-4B20-AAF1-2EDEE868AC87}" destId="{1D843BA3-ADFE-4035-9CE8-51180B45D129}" srcOrd="0" destOrd="0" presId="urn:microsoft.com/office/officeart/2005/8/layout/orgChart1"/>
    <dgm:cxn modelId="{098C2145-0F19-4E23-BCBF-2162787DDDC8}" type="presParOf" srcId="{1D843BA3-ADFE-4035-9CE8-51180B45D129}" destId="{B89CCECC-E055-4147-8462-9C6ADB17D1B0}" srcOrd="0" destOrd="0" presId="urn:microsoft.com/office/officeart/2005/8/layout/orgChart1"/>
    <dgm:cxn modelId="{F226D5E8-64ED-4EA8-9536-380279D9F65E}" type="presParOf" srcId="{1D843BA3-ADFE-4035-9CE8-51180B45D129}" destId="{20D8C1FB-AFAC-469E-99C4-58738068EE4A}" srcOrd="1" destOrd="0" presId="urn:microsoft.com/office/officeart/2005/8/layout/orgChart1"/>
    <dgm:cxn modelId="{C9F73A45-A982-4F99-A352-9884FCDBDE22}" type="presParOf" srcId="{A70C5777-0B81-4B20-AAF1-2EDEE868AC87}" destId="{E6CFFB76-C8CC-47FE-9BAB-A358B3E6A4E6}" srcOrd="1" destOrd="0" presId="urn:microsoft.com/office/officeart/2005/8/layout/orgChart1"/>
    <dgm:cxn modelId="{0FC3F764-6A97-42D6-AEC1-A03738F45B53}" type="presParOf" srcId="{A70C5777-0B81-4B20-AAF1-2EDEE868AC87}" destId="{B8E4AE6B-D514-43FE-A86B-258C022B2757}" srcOrd="2" destOrd="0" presId="urn:microsoft.com/office/officeart/2005/8/layout/orgChart1"/>
    <dgm:cxn modelId="{DED8E543-0228-41B2-A8D5-9EF39F57BDDC}" type="presParOf" srcId="{B8E4AE6B-D514-43FE-A86B-258C022B2757}" destId="{B9B64C36-E172-4C42-9D97-443C33256209}" srcOrd="0" destOrd="0" presId="urn:microsoft.com/office/officeart/2005/8/layout/orgChart1"/>
    <dgm:cxn modelId="{8E4D8096-547C-4F47-95CA-E2CA3B2EC8A8}" type="presParOf" srcId="{B8E4AE6B-D514-43FE-A86B-258C022B2757}" destId="{6CCE7BD4-4582-46AA-BF8A-94EE38733A0A}" srcOrd="1" destOrd="0" presId="urn:microsoft.com/office/officeart/2005/8/layout/orgChart1"/>
    <dgm:cxn modelId="{C81959BE-6663-4B08-A647-19257F8428A5}" type="presParOf" srcId="{6CCE7BD4-4582-46AA-BF8A-94EE38733A0A}" destId="{B87CF65F-DD92-4211-8996-5086C8E2B5C9}" srcOrd="0" destOrd="0" presId="urn:microsoft.com/office/officeart/2005/8/layout/orgChart1"/>
    <dgm:cxn modelId="{0C981EED-8C36-4A44-AD4A-D15ADA97D242}" type="presParOf" srcId="{B87CF65F-DD92-4211-8996-5086C8E2B5C9}" destId="{AFA38EB9-584C-4F5A-8796-CF0885A9635A}" srcOrd="0" destOrd="0" presId="urn:microsoft.com/office/officeart/2005/8/layout/orgChart1"/>
    <dgm:cxn modelId="{22E1C0CF-0AA7-4F8B-B6A2-BA3EC6CDA9AD}" type="presParOf" srcId="{B87CF65F-DD92-4211-8996-5086C8E2B5C9}" destId="{455F1FBF-4437-4845-8CE4-2A5CE4191EE8}" srcOrd="1" destOrd="0" presId="urn:microsoft.com/office/officeart/2005/8/layout/orgChart1"/>
    <dgm:cxn modelId="{529F3B09-9B5F-4E73-96C0-6FE9D31EF4C8}" type="presParOf" srcId="{6CCE7BD4-4582-46AA-BF8A-94EE38733A0A}" destId="{99711A3B-8C78-493E-ACCF-93946C71386D}" srcOrd="1" destOrd="0" presId="urn:microsoft.com/office/officeart/2005/8/layout/orgChart1"/>
    <dgm:cxn modelId="{69FFE8CC-7E8C-427C-AF93-51EE535389CD}" type="presParOf" srcId="{6CCE7BD4-4582-46AA-BF8A-94EE38733A0A}" destId="{A243AC01-5D48-4A5F-A0F6-6C8C66952D8F}" srcOrd="2" destOrd="0" presId="urn:microsoft.com/office/officeart/2005/8/layout/orgChart1"/>
    <dgm:cxn modelId="{93962C98-5215-48CD-A2C0-D1E6F2A94F55}" type="presParOf" srcId="{B8E4AE6B-D514-43FE-A86B-258C022B2757}" destId="{0B9DD58D-0742-47E7-914C-01F3B6F62234}" srcOrd="2" destOrd="0" presId="urn:microsoft.com/office/officeart/2005/8/layout/orgChart1"/>
    <dgm:cxn modelId="{1CB5568F-FD1F-45AC-AC52-DF6C69A32D72}" type="presParOf" srcId="{B8E4AE6B-D514-43FE-A86B-258C022B2757}" destId="{C3445C9A-4702-4E09-B890-238995F6064A}" srcOrd="3" destOrd="0" presId="urn:microsoft.com/office/officeart/2005/8/layout/orgChart1"/>
    <dgm:cxn modelId="{0F2E013A-FE32-4C25-BCFE-61CAFF05455F}" type="presParOf" srcId="{C3445C9A-4702-4E09-B890-238995F6064A}" destId="{513DC082-73D8-425F-AABC-AB40B549CD38}" srcOrd="0" destOrd="0" presId="urn:microsoft.com/office/officeart/2005/8/layout/orgChart1"/>
    <dgm:cxn modelId="{AAD40BEA-3289-4449-A6EA-154FD07D3115}" type="presParOf" srcId="{513DC082-73D8-425F-AABC-AB40B549CD38}" destId="{8F9163AE-5D9B-42FF-B700-66E24202BFA9}" srcOrd="0" destOrd="0" presId="urn:microsoft.com/office/officeart/2005/8/layout/orgChart1"/>
    <dgm:cxn modelId="{CC78AE6B-1146-4397-9883-9573462608CD}" type="presParOf" srcId="{513DC082-73D8-425F-AABC-AB40B549CD38}" destId="{8B8BBC52-79FF-4362-91AB-E0E4299FE5C1}" srcOrd="1" destOrd="0" presId="urn:microsoft.com/office/officeart/2005/8/layout/orgChart1"/>
    <dgm:cxn modelId="{4B9A0AEC-B246-4321-9C98-B6C9000556DB}" type="presParOf" srcId="{C3445C9A-4702-4E09-B890-238995F6064A}" destId="{4110EEDB-1708-4EC0-B441-96FC6264A73B}" srcOrd="1" destOrd="0" presId="urn:microsoft.com/office/officeart/2005/8/layout/orgChart1"/>
    <dgm:cxn modelId="{31BE0F76-1667-432D-A2C5-451E4B7B14C8}" type="presParOf" srcId="{C3445C9A-4702-4E09-B890-238995F6064A}" destId="{3B147857-7509-4D52-B267-D396982EEDD9}" srcOrd="2" destOrd="0" presId="urn:microsoft.com/office/officeart/2005/8/layout/orgChart1"/>
    <dgm:cxn modelId="{7468EFDE-23F6-4385-9445-23B6AA4147D8}" type="presParOf" srcId="{B8E4AE6B-D514-43FE-A86B-258C022B2757}" destId="{67B9054D-B227-4204-BB2F-F971EBE38E1A}" srcOrd="4" destOrd="0" presId="urn:microsoft.com/office/officeart/2005/8/layout/orgChart1"/>
    <dgm:cxn modelId="{8553D984-73A1-4F61-B863-09CEA461CB6B}" type="presParOf" srcId="{B8E4AE6B-D514-43FE-A86B-258C022B2757}" destId="{EE714898-85DA-4119-B479-ADE5CA6F3C15}" srcOrd="5" destOrd="0" presId="urn:microsoft.com/office/officeart/2005/8/layout/orgChart1"/>
    <dgm:cxn modelId="{A7868FBE-F05D-419B-B815-4741D29C478C}" type="presParOf" srcId="{EE714898-85DA-4119-B479-ADE5CA6F3C15}" destId="{34DD7A60-7241-4756-966C-C52ABE6AD6CF}" srcOrd="0" destOrd="0" presId="urn:microsoft.com/office/officeart/2005/8/layout/orgChart1"/>
    <dgm:cxn modelId="{3E9FE5DD-291C-4E7A-B7F3-C80C4139507A}" type="presParOf" srcId="{34DD7A60-7241-4756-966C-C52ABE6AD6CF}" destId="{CD6DBDC9-466C-411F-B2F4-D49B7DAA3603}" srcOrd="0" destOrd="0" presId="urn:microsoft.com/office/officeart/2005/8/layout/orgChart1"/>
    <dgm:cxn modelId="{94588307-4C1A-4794-96AA-BFB45559BAAF}" type="presParOf" srcId="{34DD7A60-7241-4756-966C-C52ABE6AD6CF}" destId="{76AE3A77-5CEF-4F8F-9E2D-BA39BE368E27}" srcOrd="1" destOrd="0" presId="urn:microsoft.com/office/officeart/2005/8/layout/orgChart1"/>
    <dgm:cxn modelId="{81AAE5F1-352F-4243-9B3E-7347EF1F7E6A}" type="presParOf" srcId="{EE714898-85DA-4119-B479-ADE5CA6F3C15}" destId="{47B9BA5C-6CB4-4460-AD0B-80D81ED693DA}" srcOrd="1" destOrd="0" presId="urn:microsoft.com/office/officeart/2005/8/layout/orgChart1"/>
    <dgm:cxn modelId="{FEFE567A-D1B8-4A11-9906-473E65E773B0}" type="presParOf" srcId="{EE714898-85DA-4119-B479-ADE5CA6F3C15}" destId="{19D2EC16-26B2-4FF5-A7F6-83CD2E055160}" srcOrd="2" destOrd="0" presId="urn:microsoft.com/office/officeart/2005/8/layout/orgChart1"/>
    <dgm:cxn modelId="{A6937E99-82BC-49E5-B7D8-DE675B0CD040}" type="presParOf" srcId="{19D2EC16-26B2-4FF5-A7F6-83CD2E055160}" destId="{33AB5E23-0006-44BF-A961-A03DC99D0138}" srcOrd="0" destOrd="0" presId="urn:microsoft.com/office/officeart/2005/8/layout/orgChart1"/>
    <dgm:cxn modelId="{77712501-F182-46AB-82D7-1021716FF048}" type="presParOf" srcId="{19D2EC16-26B2-4FF5-A7F6-83CD2E055160}" destId="{1E7E6E52-87CD-4ABC-B500-C5F17A4DBE5A}" srcOrd="1" destOrd="0" presId="urn:microsoft.com/office/officeart/2005/8/layout/orgChart1"/>
    <dgm:cxn modelId="{7BE5146D-0579-4665-9444-B1738F295066}" type="presParOf" srcId="{1E7E6E52-87CD-4ABC-B500-C5F17A4DBE5A}" destId="{7B4B0CCA-5767-481D-B9B9-D667D7B0E785}" srcOrd="0" destOrd="0" presId="urn:microsoft.com/office/officeart/2005/8/layout/orgChart1"/>
    <dgm:cxn modelId="{6C48BDEC-BFD6-4602-867C-85A1C7F4EF6F}" type="presParOf" srcId="{7B4B0CCA-5767-481D-B9B9-D667D7B0E785}" destId="{0D313762-BAF7-4328-857A-4DA99E335018}" srcOrd="0" destOrd="0" presId="urn:microsoft.com/office/officeart/2005/8/layout/orgChart1"/>
    <dgm:cxn modelId="{BB4C7C35-E672-49FB-BC6C-3BE29F96FCB8}" type="presParOf" srcId="{7B4B0CCA-5767-481D-B9B9-D667D7B0E785}" destId="{701BB9F3-C824-41F5-931F-8B88A4DF0773}" srcOrd="1" destOrd="0" presId="urn:microsoft.com/office/officeart/2005/8/layout/orgChart1"/>
    <dgm:cxn modelId="{43D1C55D-9542-4743-81EB-249031B6751A}" type="presParOf" srcId="{1E7E6E52-87CD-4ABC-B500-C5F17A4DBE5A}" destId="{B01275E1-0848-4408-A539-D94B1C899DB7}" srcOrd="1" destOrd="0" presId="urn:microsoft.com/office/officeart/2005/8/layout/orgChart1"/>
    <dgm:cxn modelId="{0E70B357-3A9D-4AF0-96B8-D132FB1B0856}" type="presParOf" srcId="{1E7E6E52-87CD-4ABC-B500-C5F17A4DBE5A}" destId="{CBB61882-8515-4C7F-BA3D-49FF61C49D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D40BB-5DDC-4AB9-9EBE-188A6C86989D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</dgm:pt>
    <dgm:pt modelId="{831D5D40-CF21-4A2E-B878-570697B96AB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Уровень урбанизации в России  </a:t>
          </a:r>
        </a:p>
        <a:p>
          <a:r>
            <a:rPr lang="ru-RU" sz="32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73%</a:t>
          </a:r>
          <a:endParaRPr lang="ru-RU" sz="28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07EACE-3A5D-46D1-9846-45A096EB4462}" type="parTrans" cxnId="{596C29E8-076E-420A-A764-4A43D618AC71}">
      <dgm:prSet/>
      <dgm:spPr/>
      <dgm:t>
        <a:bodyPr/>
        <a:lstStyle/>
        <a:p>
          <a:endParaRPr lang="ru-RU"/>
        </a:p>
      </dgm:t>
    </dgm:pt>
    <dgm:pt modelId="{B1E1DD0C-1051-4030-A96C-F586F9FF8F17}" type="sibTrans" cxnId="{596C29E8-076E-420A-A764-4A43D618AC71}">
      <dgm:prSet/>
      <dgm:spPr/>
      <dgm:t>
        <a:bodyPr/>
        <a:lstStyle/>
        <a:p>
          <a:endParaRPr lang="ru-RU"/>
        </a:p>
      </dgm:t>
    </dgm:pt>
    <dgm:pt modelId="{CC24DF6C-1146-4DB4-B153-B5D7D26D4562}" type="pres">
      <dgm:prSet presAssocID="{927D40BB-5DDC-4AB9-9EBE-188A6C86989D}" presName="linearFlow" presStyleCnt="0">
        <dgm:presLayoutVars>
          <dgm:resizeHandles val="exact"/>
        </dgm:presLayoutVars>
      </dgm:prSet>
      <dgm:spPr/>
    </dgm:pt>
    <dgm:pt modelId="{36D97714-4633-4A59-9A96-EEE5288706F6}" type="pres">
      <dgm:prSet presAssocID="{831D5D40-CF21-4A2E-B878-570697B96AB4}" presName="node" presStyleLbl="node1" presStyleIdx="0" presStyleCnt="1" custLinFactNeighborX="-476" custLinFactNeighborY="16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C29E8-076E-420A-A764-4A43D618AC71}" srcId="{927D40BB-5DDC-4AB9-9EBE-188A6C86989D}" destId="{831D5D40-CF21-4A2E-B878-570697B96AB4}" srcOrd="0" destOrd="0" parTransId="{2A07EACE-3A5D-46D1-9846-45A096EB4462}" sibTransId="{B1E1DD0C-1051-4030-A96C-F586F9FF8F17}"/>
    <dgm:cxn modelId="{4BD1AF76-4019-4808-9950-24792B853701}" type="presOf" srcId="{831D5D40-CF21-4A2E-B878-570697B96AB4}" destId="{36D97714-4633-4A59-9A96-EEE5288706F6}" srcOrd="0" destOrd="0" presId="urn:microsoft.com/office/officeart/2005/8/layout/process2"/>
    <dgm:cxn modelId="{C68D680D-A6B7-494E-9B0C-68110A383029}" type="presOf" srcId="{927D40BB-5DDC-4AB9-9EBE-188A6C86989D}" destId="{CC24DF6C-1146-4DB4-B153-B5D7D26D4562}" srcOrd="0" destOrd="0" presId="urn:microsoft.com/office/officeart/2005/8/layout/process2"/>
    <dgm:cxn modelId="{F6BA1C05-CE5D-45F5-9B12-DFA5059C4B10}" type="presParOf" srcId="{CC24DF6C-1146-4DB4-B153-B5D7D26D4562}" destId="{36D97714-4633-4A59-9A96-EEE5288706F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371EA-2791-48D1-BF00-2EC1667C4FA2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287067-5921-4255-B74F-9CFE7622601A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Урбанизация характеризуется: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798F9A-20C9-4736-96FB-8B59D2AD758D}" type="parTrans" cxnId="{41861FA4-8FC1-4E59-BB51-C6BD748E7DA4}">
      <dgm:prSet/>
      <dgm:spPr/>
      <dgm:t>
        <a:bodyPr/>
        <a:lstStyle/>
        <a:p>
          <a:endParaRPr lang="ru-RU"/>
        </a:p>
      </dgm:t>
    </dgm:pt>
    <dgm:pt modelId="{23126CFF-7EC7-4BD9-969F-B2BE5E3624C6}" type="sibTrans" cxnId="{41861FA4-8FC1-4E59-BB51-C6BD748E7DA4}">
      <dgm:prSet/>
      <dgm:spPr/>
      <dgm:t>
        <a:bodyPr/>
        <a:lstStyle/>
        <a:p>
          <a:endParaRPr lang="ru-RU"/>
        </a:p>
      </dgm:t>
    </dgm:pt>
    <dgm:pt modelId="{8E566688-44DC-408B-8713-32854670DC84}">
      <dgm:prSet phldrT="[Текст]" custT="1"/>
      <dgm:spPr/>
      <dgm:t>
        <a:bodyPr/>
        <a:lstStyle/>
        <a:p>
          <a:r>
            <a:rPr lang="ru-RU" sz="2000" dirty="0" smtClean="0"/>
            <a:t>Постоянным увеличением городских поселений</a:t>
          </a:r>
          <a:endParaRPr lang="ru-RU" sz="2000" dirty="0"/>
        </a:p>
      </dgm:t>
    </dgm:pt>
    <dgm:pt modelId="{77D468AA-FBBE-4E1E-9481-C08133C558F3}" type="parTrans" cxnId="{D713E946-D394-4D07-848A-F557881D0D17}">
      <dgm:prSet/>
      <dgm:spPr/>
      <dgm:t>
        <a:bodyPr/>
        <a:lstStyle/>
        <a:p>
          <a:endParaRPr lang="ru-RU"/>
        </a:p>
      </dgm:t>
    </dgm:pt>
    <dgm:pt modelId="{A38C3C18-5DF4-4E6E-A3A3-15662DEF6D5C}" type="sibTrans" cxnId="{D713E946-D394-4D07-848A-F557881D0D17}">
      <dgm:prSet/>
      <dgm:spPr/>
      <dgm:t>
        <a:bodyPr/>
        <a:lstStyle/>
        <a:p>
          <a:endParaRPr lang="ru-RU"/>
        </a:p>
      </dgm:t>
    </dgm:pt>
    <dgm:pt modelId="{A940477C-4305-4044-9755-FC726D3ACA96}">
      <dgm:prSet phldrT="[Текст]" custT="1"/>
      <dgm:spPr/>
      <dgm:t>
        <a:bodyPr/>
        <a:lstStyle/>
        <a:p>
          <a:r>
            <a:rPr lang="ru-RU" sz="2000" dirty="0" smtClean="0"/>
            <a:t>Повышением доли городского населения в общей численности населения страны </a:t>
          </a:r>
          <a:endParaRPr lang="ru-RU" sz="2000" dirty="0"/>
        </a:p>
      </dgm:t>
    </dgm:pt>
    <dgm:pt modelId="{42826BE4-6C7A-44FD-AAEA-98FB400F5712}" type="parTrans" cxnId="{6C7568B4-F54A-4203-899D-F52FD30FDC55}">
      <dgm:prSet/>
      <dgm:spPr/>
      <dgm:t>
        <a:bodyPr/>
        <a:lstStyle/>
        <a:p>
          <a:endParaRPr lang="ru-RU"/>
        </a:p>
      </dgm:t>
    </dgm:pt>
    <dgm:pt modelId="{BBB9FBF7-D0C8-46AD-8634-085C0FE22945}" type="sibTrans" cxnId="{6C7568B4-F54A-4203-899D-F52FD30FDC55}">
      <dgm:prSet/>
      <dgm:spPr/>
      <dgm:t>
        <a:bodyPr/>
        <a:lstStyle/>
        <a:p>
          <a:endParaRPr lang="ru-RU"/>
        </a:p>
      </dgm:t>
    </dgm:pt>
    <dgm:pt modelId="{0619F3AB-15F6-4812-A725-2527E95AAF08}">
      <dgm:prSet phldrT="[Текст]" custT="1"/>
      <dgm:spPr/>
      <dgm:t>
        <a:bodyPr/>
        <a:lstStyle/>
        <a:p>
          <a:r>
            <a:rPr lang="ru-RU" sz="2000" dirty="0" smtClean="0"/>
            <a:t>Ростом численности горожан </a:t>
          </a:r>
          <a:endParaRPr lang="ru-RU" sz="2000" dirty="0"/>
        </a:p>
      </dgm:t>
    </dgm:pt>
    <dgm:pt modelId="{6225A23B-4984-43F8-8611-C9E537663FF5}" type="parTrans" cxnId="{3CE84EAD-C3CA-4930-8584-77803E32CC30}">
      <dgm:prSet/>
      <dgm:spPr/>
      <dgm:t>
        <a:bodyPr/>
        <a:lstStyle/>
        <a:p>
          <a:endParaRPr lang="ru-RU"/>
        </a:p>
      </dgm:t>
    </dgm:pt>
    <dgm:pt modelId="{1A9085C3-3FD8-425A-8C2B-4A4976A6A689}" type="sibTrans" cxnId="{3CE84EAD-C3CA-4930-8584-77803E32CC30}">
      <dgm:prSet/>
      <dgm:spPr/>
      <dgm:t>
        <a:bodyPr/>
        <a:lstStyle/>
        <a:p>
          <a:endParaRPr lang="ru-RU"/>
        </a:p>
      </dgm:t>
    </dgm:pt>
    <dgm:pt modelId="{ADF66727-34D8-4CFE-82AE-27BFBD874840}">
      <dgm:prSet phldrT="[Текст]" custT="1"/>
      <dgm:spPr/>
      <dgm:t>
        <a:bodyPr/>
        <a:lstStyle/>
        <a:p>
          <a:r>
            <a:rPr lang="ru-RU" sz="2000" dirty="0" smtClean="0"/>
            <a:t>Распространением городского образа жизни </a:t>
          </a:r>
          <a:endParaRPr lang="ru-RU" sz="2000" dirty="0"/>
        </a:p>
      </dgm:t>
    </dgm:pt>
    <dgm:pt modelId="{20159275-9DB0-4416-AA29-B40EBA512698}" type="parTrans" cxnId="{858C07D5-A45B-4B74-A95D-BB0DE6965159}">
      <dgm:prSet/>
      <dgm:spPr/>
      <dgm:t>
        <a:bodyPr/>
        <a:lstStyle/>
        <a:p>
          <a:endParaRPr lang="ru-RU"/>
        </a:p>
      </dgm:t>
    </dgm:pt>
    <dgm:pt modelId="{1F227747-4DF6-4A18-8838-8DE1729A9B61}" type="sibTrans" cxnId="{858C07D5-A45B-4B74-A95D-BB0DE6965159}">
      <dgm:prSet/>
      <dgm:spPr/>
      <dgm:t>
        <a:bodyPr/>
        <a:lstStyle/>
        <a:p>
          <a:endParaRPr lang="ru-RU"/>
        </a:p>
      </dgm:t>
    </dgm:pt>
    <dgm:pt modelId="{02D53E54-83BC-49F0-90F5-65B7F0910588}" type="pres">
      <dgm:prSet presAssocID="{A5E371EA-2791-48D1-BF00-2EC1667C4F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278D9-00D8-4DEB-8B1C-1ADE40AA3182}" type="pres">
      <dgm:prSet presAssocID="{A5E371EA-2791-48D1-BF00-2EC1667C4FA2}" presName="matrix" presStyleCnt="0"/>
      <dgm:spPr/>
      <dgm:t>
        <a:bodyPr/>
        <a:lstStyle/>
        <a:p>
          <a:endParaRPr lang="ru-RU"/>
        </a:p>
      </dgm:t>
    </dgm:pt>
    <dgm:pt modelId="{C8C534E0-B732-4D3C-A538-EB5E66070BFB}" type="pres">
      <dgm:prSet presAssocID="{A5E371EA-2791-48D1-BF00-2EC1667C4FA2}" presName="tile1" presStyleLbl="node1" presStyleIdx="0" presStyleCnt="4"/>
      <dgm:spPr/>
      <dgm:t>
        <a:bodyPr/>
        <a:lstStyle/>
        <a:p>
          <a:endParaRPr lang="ru-RU"/>
        </a:p>
      </dgm:t>
    </dgm:pt>
    <dgm:pt modelId="{19C6D923-CC07-44B3-8F66-74C1DE0143FD}" type="pres">
      <dgm:prSet presAssocID="{A5E371EA-2791-48D1-BF00-2EC1667C4F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8A1A7-6F17-446E-95A0-156DB7D4F7D9}" type="pres">
      <dgm:prSet presAssocID="{A5E371EA-2791-48D1-BF00-2EC1667C4FA2}" presName="tile2" presStyleLbl="node1" presStyleIdx="1" presStyleCnt="4"/>
      <dgm:spPr/>
      <dgm:t>
        <a:bodyPr/>
        <a:lstStyle/>
        <a:p>
          <a:endParaRPr lang="ru-RU"/>
        </a:p>
      </dgm:t>
    </dgm:pt>
    <dgm:pt modelId="{E0E4434A-BA69-4F9A-B365-47AC30C31522}" type="pres">
      <dgm:prSet presAssocID="{A5E371EA-2791-48D1-BF00-2EC1667C4F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A14C8-51E1-4375-99D0-BED69ECF844B}" type="pres">
      <dgm:prSet presAssocID="{A5E371EA-2791-48D1-BF00-2EC1667C4FA2}" presName="tile3" presStyleLbl="node1" presStyleIdx="2" presStyleCnt="4"/>
      <dgm:spPr/>
      <dgm:t>
        <a:bodyPr/>
        <a:lstStyle/>
        <a:p>
          <a:endParaRPr lang="ru-RU"/>
        </a:p>
      </dgm:t>
    </dgm:pt>
    <dgm:pt modelId="{247A2EA6-5F5C-4D9E-A419-45669397DDBF}" type="pres">
      <dgm:prSet presAssocID="{A5E371EA-2791-48D1-BF00-2EC1667C4F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DA405-A753-45F9-ABBB-12A821D3FD27}" type="pres">
      <dgm:prSet presAssocID="{A5E371EA-2791-48D1-BF00-2EC1667C4FA2}" presName="tile4" presStyleLbl="node1" presStyleIdx="3" presStyleCnt="4"/>
      <dgm:spPr/>
      <dgm:t>
        <a:bodyPr/>
        <a:lstStyle/>
        <a:p>
          <a:endParaRPr lang="ru-RU"/>
        </a:p>
      </dgm:t>
    </dgm:pt>
    <dgm:pt modelId="{BD252FEC-A167-4AE4-A42B-8F953085ED83}" type="pres">
      <dgm:prSet presAssocID="{A5E371EA-2791-48D1-BF00-2EC1667C4F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A60E-B080-4BBE-AD2E-462B0E2C1ABB}" type="pres">
      <dgm:prSet presAssocID="{A5E371EA-2791-48D1-BF00-2EC1667C4FA2}" presName="centerTile" presStyleLbl="fgShp" presStyleIdx="0" presStyleCnt="1" custScaleX="11553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568B4-F54A-4203-899D-F52FD30FDC55}" srcId="{19287067-5921-4255-B74F-9CFE7622601A}" destId="{A940477C-4305-4044-9755-FC726D3ACA96}" srcOrd="1" destOrd="0" parTransId="{42826BE4-6C7A-44FD-AAEA-98FB400F5712}" sibTransId="{BBB9FBF7-D0C8-46AD-8634-085C0FE22945}"/>
    <dgm:cxn modelId="{D5D7B3C5-D2B2-4B11-9C49-6029D4FCDD30}" type="presOf" srcId="{ADF66727-34D8-4CFE-82AE-27BFBD874840}" destId="{DEEDA405-A753-45F9-ABBB-12A821D3FD27}" srcOrd="0" destOrd="0" presId="urn:microsoft.com/office/officeart/2005/8/layout/matrix1"/>
    <dgm:cxn modelId="{3CE84EAD-C3CA-4930-8584-77803E32CC30}" srcId="{19287067-5921-4255-B74F-9CFE7622601A}" destId="{0619F3AB-15F6-4812-A725-2527E95AAF08}" srcOrd="2" destOrd="0" parTransId="{6225A23B-4984-43F8-8611-C9E537663FF5}" sibTransId="{1A9085C3-3FD8-425A-8C2B-4A4976A6A689}"/>
    <dgm:cxn modelId="{8B0DFA2F-DF16-496F-974C-C0B7F923D683}" type="presOf" srcId="{A5E371EA-2791-48D1-BF00-2EC1667C4FA2}" destId="{02D53E54-83BC-49F0-90F5-65B7F0910588}" srcOrd="0" destOrd="0" presId="urn:microsoft.com/office/officeart/2005/8/layout/matrix1"/>
    <dgm:cxn modelId="{858C07D5-A45B-4B74-A95D-BB0DE6965159}" srcId="{19287067-5921-4255-B74F-9CFE7622601A}" destId="{ADF66727-34D8-4CFE-82AE-27BFBD874840}" srcOrd="3" destOrd="0" parTransId="{20159275-9DB0-4416-AA29-B40EBA512698}" sibTransId="{1F227747-4DF6-4A18-8838-8DE1729A9B61}"/>
    <dgm:cxn modelId="{FC0FA525-2C45-40DE-9585-3D6C63DAE3AC}" type="presOf" srcId="{0619F3AB-15F6-4812-A725-2527E95AAF08}" destId="{A43A14C8-51E1-4375-99D0-BED69ECF844B}" srcOrd="0" destOrd="0" presId="urn:microsoft.com/office/officeart/2005/8/layout/matrix1"/>
    <dgm:cxn modelId="{A9FC8F76-C5E4-4DD9-B9EE-80CCE0522493}" type="presOf" srcId="{8E566688-44DC-408B-8713-32854670DC84}" destId="{19C6D923-CC07-44B3-8F66-74C1DE0143FD}" srcOrd="1" destOrd="0" presId="urn:microsoft.com/office/officeart/2005/8/layout/matrix1"/>
    <dgm:cxn modelId="{D713E946-D394-4D07-848A-F557881D0D17}" srcId="{19287067-5921-4255-B74F-9CFE7622601A}" destId="{8E566688-44DC-408B-8713-32854670DC84}" srcOrd="0" destOrd="0" parTransId="{77D468AA-FBBE-4E1E-9481-C08133C558F3}" sibTransId="{A38C3C18-5DF4-4E6E-A3A3-15662DEF6D5C}"/>
    <dgm:cxn modelId="{0E82400F-9659-42E8-AD8B-52FBBAC03A37}" type="presOf" srcId="{A940477C-4305-4044-9755-FC726D3ACA96}" destId="{E0E4434A-BA69-4F9A-B365-47AC30C31522}" srcOrd="1" destOrd="0" presId="urn:microsoft.com/office/officeart/2005/8/layout/matrix1"/>
    <dgm:cxn modelId="{41861FA4-8FC1-4E59-BB51-C6BD748E7DA4}" srcId="{A5E371EA-2791-48D1-BF00-2EC1667C4FA2}" destId="{19287067-5921-4255-B74F-9CFE7622601A}" srcOrd="0" destOrd="0" parTransId="{B6798F9A-20C9-4736-96FB-8B59D2AD758D}" sibTransId="{23126CFF-7EC7-4BD9-969F-B2BE5E3624C6}"/>
    <dgm:cxn modelId="{AC056007-FEE0-40E4-BD2F-CB253BCAEF6E}" type="presOf" srcId="{8E566688-44DC-408B-8713-32854670DC84}" destId="{C8C534E0-B732-4D3C-A538-EB5E66070BFB}" srcOrd="0" destOrd="0" presId="urn:microsoft.com/office/officeart/2005/8/layout/matrix1"/>
    <dgm:cxn modelId="{1F12556F-4164-429D-8F30-38E551805D15}" type="presOf" srcId="{A940477C-4305-4044-9755-FC726D3ACA96}" destId="{ABE8A1A7-6F17-446E-95A0-156DB7D4F7D9}" srcOrd="0" destOrd="0" presId="urn:microsoft.com/office/officeart/2005/8/layout/matrix1"/>
    <dgm:cxn modelId="{F16DA043-B937-4C7D-B02A-231BE1E51F03}" type="presOf" srcId="{19287067-5921-4255-B74F-9CFE7622601A}" destId="{253CA60E-B080-4BBE-AD2E-462B0E2C1ABB}" srcOrd="0" destOrd="0" presId="urn:microsoft.com/office/officeart/2005/8/layout/matrix1"/>
    <dgm:cxn modelId="{6DEC7617-A6D2-4ED9-B874-3E7B73195717}" type="presOf" srcId="{ADF66727-34D8-4CFE-82AE-27BFBD874840}" destId="{BD252FEC-A167-4AE4-A42B-8F953085ED83}" srcOrd="1" destOrd="0" presId="urn:microsoft.com/office/officeart/2005/8/layout/matrix1"/>
    <dgm:cxn modelId="{7DC822E2-5F23-4AE3-A5D5-3786AE0DE056}" type="presOf" srcId="{0619F3AB-15F6-4812-A725-2527E95AAF08}" destId="{247A2EA6-5F5C-4D9E-A419-45669397DDBF}" srcOrd="1" destOrd="0" presId="urn:microsoft.com/office/officeart/2005/8/layout/matrix1"/>
    <dgm:cxn modelId="{7E709178-311C-4A28-B0A4-A6CB6B55435B}" type="presParOf" srcId="{02D53E54-83BC-49F0-90F5-65B7F0910588}" destId="{928278D9-00D8-4DEB-8B1C-1ADE40AA3182}" srcOrd="0" destOrd="0" presId="urn:microsoft.com/office/officeart/2005/8/layout/matrix1"/>
    <dgm:cxn modelId="{9B3242AC-EAC5-4F61-84CB-A69F41783440}" type="presParOf" srcId="{928278D9-00D8-4DEB-8B1C-1ADE40AA3182}" destId="{C8C534E0-B732-4D3C-A538-EB5E66070BFB}" srcOrd="0" destOrd="0" presId="urn:microsoft.com/office/officeart/2005/8/layout/matrix1"/>
    <dgm:cxn modelId="{50BA44DC-D6FC-44BB-8AD8-F97915EDEF78}" type="presParOf" srcId="{928278D9-00D8-4DEB-8B1C-1ADE40AA3182}" destId="{19C6D923-CC07-44B3-8F66-74C1DE0143FD}" srcOrd="1" destOrd="0" presId="urn:microsoft.com/office/officeart/2005/8/layout/matrix1"/>
    <dgm:cxn modelId="{DEC0740F-2770-4D43-8EC4-FB7484330EF0}" type="presParOf" srcId="{928278D9-00D8-4DEB-8B1C-1ADE40AA3182}" destId="{ABE8A1A7-6F17-446E-95A0-156DB7D4F7D9}" srcOrd="2" destOrd="0" presId="urn:microsoft.com/office/officeart/2005/8/layout/matrix1"/>
    <dgm:cxn modelId="{09E30F7B-CBC0-4880-A787-4B985A965F9A}" type="presParOf" srcId="{928278D9-00D8-4DEB-8B1C-1ADE40AA3182}" destId="{E0E4434A-BA69-4F9A-B365-47AC30C31522}" srcOrd="3" destOrd="0" presId="urn:microsoft.com/office/officeart/2005/8/layout/matrix1"/>
    <dgm:cxn modelId="{ACAA5733-206F-4EED-8427-29D51DBB55DE}" type="presParOf" srcId="{928278D9-00D8-4DEB-8B1C-1ADE40AA3182}" destId="{A43A14C8-51E1-4375-99D0-BED69ECF844B}" srcOrd="4" destOrd="0" presId="urn:microsoft.com/office/officeart/2005/8/layout/matrix1"/>
    <dgm:cxn modelId="{6801CDF1-65F1-4C78-BD5D-09A7C505CAC4}" type="presParOf" srcId="{928278D9-00D8-4DEB-8B1C-1ADE40AA3182}" destId="{247A2EA6-5F5C-4D9E-A419-45669397DDBF}" srcOrd="5" destOrd="0" presId="urn:microsoft.com/office/officeart/2005/8/layout/matrix1"/>
    <dgm:cxn modelId="{F551E85F-3962-4611-A00E-435BDAE0FA6F}" type="presParOf" srcId="{928278D9-00D8-4DEB-8B1C-1ADE40AA3182}" destId="{DEEDA405-A753-45F9-ABBB-12A821D3FD27}" srcOrd="6" destOrd="0" presId="urn:microsoft.com/office/officeart/2005/8/layout/matrix1"/>
    <dgm:cxn modelId="{F1080EAF-3ED5-4055-9747-96875755E572}" type="presParOf" srcId="{928278D9-00D8-4DEB-8B1C-1ADE40AA3182}" destId="{BD252FEC-A167-4AE4-A42B-8F953085ED83}" srcOrd="7" destOrd="0" presId="urn:microsoft.com/office/officeart/2005/8/layout/matrix1"/>
    <dgm:cxn modelId="{0A3CD11F-F832-46A2-9115-43D907EEE09D}" type="presParOf" srcId="{02D53E54-83BC-49F0-90F5-65B7F0910588}" destId="{253CA60E-B080-4BBE-AD2E-462B0E2C1A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4139-E6D2-4756-9B2A-476145D70948}">
      <dsp:nvSpPr>
        <dsp:cNvPr id="0" name=""/>
        <dsp:cNvSpPr/>
      </dsp:nvSpPr>
      <dsp:spPr>
        <a:xfrm>
          <a:off x="3007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</a:t>
          </a:r>
          <a:endParaRPr lang="ru-RU" sz="2000" kern="1200" dirty="0"/>
        </a:p>
      </dsp:txBody>
      <dsp:txXfrm>
        <a:off x="20776" y="362496"/>
        <a:ext cx="1293515" cy="571151"/>
      </dsp:txXfrm>
    </dsp:sp>
    <dsp:sp modelId="{5B180B87-2FBB-40FA-9720-57FDD4846526}">
      <dsp:nvSpPr>
        <dsp:cNvPr id="0" name=""/>
        <dsp:cNvSpPr/>
      </dsp:nvSpPr>
      <dsp:spPr>
        <a:xfrm>
          <a:off x="1518129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</a:t>
          </a:r>
          <a:endParaRPr lang="ru-RU" sz="2000" kern="1200" dirty="0"/>
        </a:p>
      </dsp:txBody>
      <dsp:txXfrm>
        <a:off x="1535898" y="362496"/>
        <a:ext cx="1293515" cy="571151"/>
      </dsp:txXfrm>
    </dsp:sp>
    <dsp:sp modelId="{A0F7955E-57AB-416E-A2E7-E7C7130F41DB}">
      <dsp:nvSpPr>
        <dsp:cNvPr id="0" name=""/>
        <dsp:cNvSpPr/>
      </dsp:nvSpPr>
      <dsp:spPr>
        <a:xfrm>
          <a:off x="3033250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 </a:t>
          </a:r>
          <a:endParaRPr lang="ru-RU" sz="2000" kern="1200" dirty="0"/>
        </a:p>
      </dsp:txBody>
      <dsp:txXfrm>
        <a:off x="3051019" y="362496"/>
        <a:ext cx="1293515" cy="571151"/>
      </dsp:txXfrm>
    </dsp:sp>
    <dsp:sp modelId="{D79458BE-B74B-4E16-9734-8EDA79237C8F}">
      <dsp:nvSpPr>
        <dsp:cNvPr id="0" name=""/>
        <dsp:cNvSpPr/>
      </dsp:nvSpPr>
      <dsp:spPr>
        <a:xfrm>
          <a:off x="4548372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Вопросы</a:t>
          </a:r>
          <a:endParaRPr lang="ru-RU" sz="2000" kern="1200" dirty="0"/>
        </a:p>
      </dsp:txBody>
      <dsp:txXfrm>
        <a:off x="4566141" y="362496"/>
        <a:ext cx="1293515" cy="571151"/>
      </dsp:txXfrm>
    </dsp:sp>
    <dsp:sp modelId="{1F3E0D9F-3F3E-42A4-BEA8-7AFC37D63BE2}">
      <dsp:nvSpPr>
        <dsp:cNvPr id="0" name=""/>
        <dsp:cNvSpPr/>
      </dsp:nvSpPr>
      <dsp:spPr>
        <a:xfrm>
          <a:off x="6063493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</a:t>
          </a:r>
          <a:endParaRPr lang="ru-RU" sz="2000" kern="1200" dirty="0"/>
        </a:p>
      </dsp:txBody>
      <dsp:txXfrm>
        <a:off x="6081262" y="362496"/>
        <a:ext cx="1293515" cy="571151"/>
      </dsp:txXfrm>
    </dsp:sp>
    <dsp:sp modelId="{9AFFE0AF-2602-42CE-839F-99E3FA20C94C}">
      <dsp:nvSpPr>
        <dsp:cNvPr id="0" name=""/>
        <dsp:cNvSpPr/>
      </dsp:nvSpPr>
      <dsp:spPr>
        <a:xfrm>
          <a:off x="7578615" y="344727"/>
          <a:ext cx="1329053" cy="577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ЕГЭ и ГИА</a:t>
          </a:r>
          <a:endParaRPr lang="ru-RU" sz="2000" kern="1200" dirty="0"/>
        </a:p>
      </dsp:txBody>
      <dsp:txXfrm>
        <a:off x="7595537" y="361649"/>
        <a:ext cx="1295209" cy="543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Что такое расселение населения?</a:t>
          </a:r>
          <a:endParaRPr lang="ru-RU" sz="2000" b="0" kern="1200" dirty="0">
            <a:latin typeface="+mn-lt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Назовите основные формы расселения.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23120"/>
            <a:satOff val="-310"/>
            <a:lumOff val="2082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населенный пункт называют городом в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46240"/>
            <a:satOff val="-621"/>
            <a:lumOff val="416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Где, в основном, размещены города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69360"/>
            <a:satOff val="-931"/>
            <a:lumOff val="6247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Что такое агломерация?</a:t>
          </a:r>
          <a:endParaRPr lang="ru-RU" sz="2000" kern="1200" dirty="0"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92480"/>
            <a:satOff val="-1242"/>
            <a:lumOff val="8330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28B7F-17B6-4E6E-AA33-0A4D0C136FE9}">
      <dsp:nvSpPr>
        <dsp:cNvPr id="0" name=""/>
        <dsp:cNvSpPr/>
      </dsp:nvSpPr>
      <dsp:spPr>
        <a:xfrm>
          <a:off x="874384" y="261008"/>
          <a:ext cx="1822502" cy="230124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28399-4911-465D-AAD8-180567F1E41C}">
      <dsp:nvSpPr>
        <dsp:cNvPr id="0" name=""/>
        <dsp:cNvSpPr/>
      </dsp:nvSpPr>
      <dsp:spPr>
        <a:xfrm>
          <a:off x="2692599" y="2103182"/>
          <a:ext cx="478654" cy="45540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>
        <a:off x="2692599" y="2103182"/>
        <a:ext cx="478654" cy="455403"/>
      </dsp:txXfrm>
    </dsp:sp>
    <dsp:sp modelId="{C85C8EF2-67CC-4E0C-87E3-30A27AA3EB09}">
      <dsp:nvSpPr>
        <dsp:cNvPr id="0" name=""/>
        <dsp:cNvSpPr/>
      </dsp:nvSpPr>
      <dsp:spPr>
        <a:xfrm>
          <a:off x="3441413" y="261008"/>
          <a:ext cx="1822502" cy="230124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53ED-A9D0-4D01-B2E2-815268442BA2}">
      <dsp:nvSpPr>
        <dsp:cNvPr id="0" name=""/>
        <dsp:cNvSpPr/>
      </dsp:nvSpPr>
      <dsp:spPr>
        <a:xfrm>
          <a:off x="5259628" y="2103182"/>
          <a:ext cx="478654" cy="45540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54727"/>
                <a:satOff val="-358"/>
                <a:lumOff val="61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54727"/>
                <a:satOff val="-358"/>
                <a:lumOff val="61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54727"/>
                <a:satOff val="-358"/>
                <a:lumOff val="61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>
        <a:off x="5259628" y="2103182"/>
        <a:ext cx="478654" cy="455403"/>
      </dsp:txXfrm>
    </dsp:sp>
    <dsp:sp modelId="{F37DA768-8C11-421C-8800-116F7065F0F4}">
      <dsp:nvSpPr>
        <dsp:cNvPr id="0" name=""/>
        <dsp:cNvSpPr/>
      </dsp:nvSpPr>
      <dsp:spPr>
        <a:xfrm>
          <a:off x="6008441" y="261008"/>
          <a:ext cx="1822502" cy="230124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6041AE-FF01-4853-BC78-26A552F946A7}">
      <dsp:nvSpPr>
        <dsp:cNvPr id="0" name=""/>
        <dsp:cNvSpPr/>
      </dsp:nvSpPr>
      <dsp:spPr>
        <a:xfrm>
          <a:off x="7802265" y="2103182"/>
          <a:ext cx="478654" cy="45540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>
        <a:off x="7802265" y="2103182"/>
        <a:ext cx="478654" cy="455403"/>
      </dsp:txXfrm>
    </dsp:sp>
    <dsp:sp modelId="{2747A6BD-76E8-47D3-BA6D-3ABBEBA07C8B}">
      <dsp:nvSpPr>
        <dsp:cNvPr id="0" name=""/>
        <dsp:cNvSpPr/>
      </dsp:nvSpPr>
      <dsp:spPr>
        <a:xfrm>
          <a:off x="926579" y="2833135"/>
          <a:ext cx="1822502" cy="2301244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E1AF31-DF1A-44BB-BBE8-D557A63D64D7}">
      <dsp:nvSpPr>
        <dsp:cNvPr id="0" name=""/>
        <dsp:cNvSpPr/>
      </dsp:nvSpPr>
      <dsp:spPr>
        <a:xfrm>
          <a:off x="2744798" y="4675315"/>
          <a:ext cx="478654" cy="45540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64180"/>
                <a:satOff val="-1073"/>
                <a:lumOff val="1841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64180"/>
                <a:satOff val="-1073"/>
                <a:lumOff val="1841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64180"/>
                <a:satOff val="-1073"/>
                <a:lumOff val="184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>
        <a:off x="2744798" y="4675315"/>
        <a:ext cx="478654" cy="455403"/>
      </dsp:txXfrm>
    </dsp:sp>
    <dsp:sp modelId="{3DCD9046-3301-40AD-999F-16E0EB6CCEF5}">
      <dsp:nvSpPr>
        <dsp:cNvPr id="0" name=""/>
        <dsp:cNvSpPr/>
      </dsp:nvSpPr>
      <dsp:spPr>
        <a:xfrm>
          <a:off x="3493608" y="2833135"/>
          <a:ext cx="1822502" cy="2301244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9C5B16-5AC3-4E5C-8798-1B064EE84427}">
      <dsp:nvSpPr>
        <dsp:cNvPr id="0" name=""/>
        <dsp:cNvSpPr/>
      </dsp:nvSpPr>
      <dsp:spPr>
        <a:xfrm>
          <a:off x="5311827" y="4675315"/>
          <a:ext cx="478654" cy="45540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>
        <a:off x="5311827" y="4675315"/>
        <a:ext cx="478654" cy="455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B07E-F6E1-40A0-B056-39EC4B92DF83}">
      <dsp:nvSpPr>
        <dsp:cNvPr id="0" name=""/>
        <dsp:cNvSpPr/>
      </dsp:nvSpPr>
      <dsp:spPr>
        <a:xfrm>
          <a:off x="0" y="347020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85105-27CC-4705-9760-1712B8E7FC3D}">
      <dsp:nvSpPr>
        <dsp:cNvPr id="0" name=""/>
        <dsp:cNvSpPr/>
      </dsp:nvSpPr>
      <dsp:spPr>
        <a:xfrm>
          <a:off x="392443" y="7539"/>
          <a:ext cx="549421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111111"/>
              </a:solidFill>
            </a:rPr>
            <a:t>Формы расселения</a:t>
          </a:r>
          <a:endParaRPr lang="ru-RU" sz="2300" kern="1200" dirty="0">
            <a:solidFill>
              <a:srgbClr val="111111"/>
            </a:solidFill>
          </a:endParaRPr>
        </a:p>
      </dsp:txBody>
      <dsp:txXfrm>
        <a:off x="425587" y="40683"/>
        <a:ext cx="5427922" cy="612672"/>
      </dsp:txXfrm>
    </dsp:sp>
    <dsp:sp modelId="{DBEC1E80-CA78-489C-8DCE-46227490DF7B}">
      <dsp:nvSpPr>
        <dsp:cNvPr id="0" name=""/>
        <dsp:cNvSpPr/>
      </dsp:nvSpPr>
      <dsp:spPr>
        <a:xfrm>
          <a:off x="0" y="1390300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C60D5-C4F6-4425-982C-3622DEC43E4C}">
      <dsp:nvSpPr>
        <dsp:cNvPr id="0" name=""/>
        <dsp:cNvSpPr/>
      </dsp:nvSpPr>
      <dsp:spPr>
        <a:xfrm>
          <a:off x="392443" y="1050819"/>
          <a:ext cx="5494210" cy="67896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111111"/>
              </a:solidFill>
            </a:rPr>
            <a:t>Города</a:t>
          </a:r>
          <a:endParaRPr lang="ru-RU" sz="2300" kern="1200" dirty="0">
            <a:solidFill>
              <a:srgbClr val="111111"/>
            </a:solidFill>
          </a:endParaRPr>
        </a:p>
      </dsp:txBody>
      <dsp:txXfrm>
        <a:off x="425587" y="1083963"/>
        <a:ext cx="5427922" cy="612672"/>
      </dsp:txXfrm>
    </dsp:sp>
    <dsp:sp modelId="{9F0C61BF-65E4-478B-A092-5C63836AB03D}">
      <dsp:nvSpPr>
        <dsp:cNvPr id="0" name=""/>
        <dsp:cNvSpPr/>
      </dsp:nvSpPr>
      <dsp:spPr>
        <a:xfrm>
          <a:off x="0" y="2433580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0FC23-C24F-4B65-B38D-49C554F6A689}">
      <dsp:nvSpPr>
        <dsp:cNvPr id="0" name=""/>
        <dsp:cNvSpPr/>
      </dsp:nvSpPr>
      <dsp:spPr>
        <a:xfrm>
          <a:off x="392443" y="2094100"/>
          <a:ext cx="5494210" cy="67896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111111"/>
              </a:solidFill>
            </a:rPr>
            <a:t>Урбанизация</a:t>
          </a:r>
          <a:endParaRPr lang="ru-RU" sz="2300" kern="1200" dirty="0">
            <a:solidFill>
              <a:srgbClr val="111111"/>
            </a:solidFill>
          </a:endParaRPr>
        </a:p>
      </dsp:txBody>
      <dsp:txXfrm>
        <a:off x="425587" y="2127244"/>
        <a:ext cx="5427922" cy="612672"/>
      </dsp:txXfrm>
    </dsp:sp>
    <dsp:sp modelId="{7BA8EFFB-743C-48B5-8E04-0B9CBAFECEE3}">
      <dsp:nvSpPr>
        <dsp:cNvPr id="0" name=""/>
        <dsp:cNvSpPr/>
      </dsp:nvSpPr>
      <dsp:spPr>
        <a:xfrm>
          <a:off x="0" y="3476860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E61E2-5753-4AA4-9806-EA30B41A85A9}">
      <dsp:nvSpPr>
        <dsp:cNvPr id="0" name=""/>
        <dsp:cNvSpPr/>
      </dsp:nvSpPr>
      <dsp:spPr>
        <a:xfrm>
          <a:off x="392443" y="3137380"/>
          <a:ext cx="5494210" cy="6789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111111"/>
              </a:solidFill>
            </a:rPr>
            <a:t>Сельское расселение</a:t>
          </a:r>
          <a:endParaRPr lang="ru-RU" sz="2300" kern="1200" dirty="0">
            <a:solidFill>
              <a:srgbClr val="111111"/>
            </a:solidFill>
          </a:endParaRPr>
        </a:p>
      </dsp:txBody>
      <dsp:txXfrm>
        <a:off x="425587" y="3170524"/>
        <a:ext cx="542792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C4386-C073-4CDE-A852-FC1217343836}">
      <dsp:nvSpPr>
        <dsp:cNvPr id="0" name=""/>
        <dsp:cNvSpPr/>
      </dsp:nvSpPr>
      <dsp:spPr>
        <a:xfrm>
          <a:off x="4176464" y="547122"/>
          <a:ext cx="1205227" cy="43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671"/>
              </a:lnTo>
              <a:lnTo>
                <a:pt x="1205227" y="4386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431F-190F-4E50-8E15-FA2BAFDE0117}">
      <dsp:nvSpPr>
        <dsp:cNvPr id="0" name=""/>
        <dsp:cNvSpPr/>
      </dsp:nvSpPr>
      <dsp:spPr>
        <a:xfrm>
          <a:off x="2971236" y="547122"/>
          <a:ext cx="1205227" cy="438671"/>
        </a:xfrm>
        <a:custGeom>
          <a:avLst/>
          <a:gdLst/>
          <a:ahLst/>
          <a:cxnLst/>
          <a:rect l="0" t="0" r="0" b="0"/>
          <a:pathLst>
            <a:path>
              <a:moveTo>
                <a:pt x="1205227" y="0"/>
              </a:moveTo>
              <a:lnTo>
                <a:pt x="1205227" y="438671"/>
              </a:lnTo>
              <a:lnTo>
                <a:pt x="0" y="4386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7E518-24A2-4C19-9C1E-1520AEA70499}">
      <dsp:nvSpPr>
        <dsp:cNvPr id="0" name=""/>
        <dsp:cNvSpPr/>
      </dsp:nvSpPr>
      <dsp:spPr>
        <a:xfrm>
          <a:off x="1069038" y="122"/>
          <a:ext cx="6214851" cy="546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Формы расселения</a:t>
          </a:r>
          <a:endParaRPr lang="ru-RU" sz="2000" kern="1200" dirty="0"/>
        </a:p>
      </dsp:txBody>
      <dsp:txXfrm>
        <a:off x="1069038" y="122"/>
        <a:ext cx="6214851" cy="546999"/>
      </dsp:txXfrm>
    </dsp:sp>
    <dsp:sp modelId="{E38160BE-79E7-4632-BC4C-655777E8FD59}">
      <dsp:nvSpPr>
        <dsp:cNvPr id="0" name=""/>
        <dsp:cNvSpPr/>
      </dsp:nvSpPr>
      <dsp:spPr>
        <a:xfrm>
          <a:off x="0" y="747452"/>
          <a:ext cx="2971236" cy="47668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Городская </a:t>
          </a:r>
          <a:endParaRPr lang="ru-RU" sz="2000" kern="1200" dirty="0"/>
        </a:p>
      </dsp:txBody>
      <dsp:txXfrm>
        <a:off x="0" y="747452"/>
        <a:ext cx="2971236" cy="476683"/>
      </dsp:txXfrm>
    </dsp:sp>
    <dsp:sp modelId="{D3EEE304-5076-401D-8511-D36E4E072492}">
      <dsp:nvSpPr>
        <dsp:cNvPr id="0" name=""/>
        <dsp:cNvSpPr/>
      </dsp:nvSpPr>
      <dsp:spPr>
        <a:xfrm>
          <a:off x="5381691" y="747452"/>
          <a:ext cx="2971236" cy="4766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Сельская </a:t>
          </a:r>
          <a:endParaRPr lang="ru-RU" sz="2000" kern="1200" dirty="0"/>
        </a:p>
      </dsp:txBody>
      <dsp:txXfrm>
        <a:off x="5381691" y="747452"/>
        <a:ext cx="2971236" cy="476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DB38D-8BA7-407A-9FD8-1801E0BF0B69}">
      <dsp:nvSpPr>
        <dsp:cNvPr id="0" name=""/>
        <dsp:cNvSpPr/>
      </dsp:nvSpPr>
      <dsp:spPr>
        <a:xfrm>
          <a:off x="4413183" y="1444820"/>
          <a:ext cx="183199" cy="348090"/>
        </a:xfrm>
        <a:custGeom>
          <a:avLst/>
          <a:gdLst/>
          <a:ahLst/>
          <a:cxnLst/>
          <a:rect l="0" t="0" r="0" b="0"/>
          <a:pathLst>
            <a:path>
              <a:moveTo>
                <a:pt x="183199" y="0"/>
              </a:moveTo>
              <a:lnTo>
                <a:pt x="183199" y="348090"/>
              </a:lnTo>
              <a:lnTo>
                <a:pt x="0" y="3480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94B95-CCF9-47D4-83F7-19AFF75D5AEE}">
      <dsp:nvSpPr>
        <dsp:cNvPr id="0" name=""/>
        <dsp:cNvSpPr/>
      </dsp:nvSpPr>
      <dsp:spPr>
        <a:xfrm>
          <a:off x="4596383" y="1444820"/>
          <a:ext cx="300165" cy="34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34"/>
              </a:lnTo>
              <a:lnTo>
                <a:pt x="300165" y="34503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C4386-C073-4CDE-A852-FC1217343836}">
      <dsp:nvSpPr>
        <dsp:cNvPr id="0" name=""/>
        <dsp:cNvSpPr/>
      </dsp:nvSpPr>
      <dsp:spPr>
        <a:xfrm>
          <a:off x="2951352" y="642893"/>
          <a:ext cx="721052" cy="475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560"/>
              </a:lnTo>
              <a:lnTo>
                <a:pt x="721052" y="47556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F1329-2244-49FF-A3C7-70676B3355A0}">
      <dsp:nvSpPr>
        <dsp:cNvPr id="0" name=""/>
        <dsp:cNvSpPr/>
      </dsp:nvSpPr>
      <dsp:spPr>
        <a:xfrm>
          <a:off x="1500040" y="1444820"/>
          <a:ext cx="156141" cy="101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797"/>
              </a:lnTo>
              <a:lnTo>
                <a:pt x="156141" y="101379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9D448-0DE0-414A-A263-D65D3DF97D9C}">
      <dsp:nvSpPr>
        <dsp:cNvPr id="0" name=""/>
        <dsp:cNvSpPr/>
      </dsp:nvSpPr>
      <dsp:spPr>
        <a:xfrm>
          <a:off x="1433603" y="1444820"/>
          <a:ext cx="91440" cy="1013797"/>
        </a:xfrm>
        <a:custGeom>
          <a:avLst/>
          <a:gdLst/>
          <a:ahLst/>
          <a:cxnLst/>
          <a:rect l="0" t="0" r="0" b="0"/>
          <a:pathLst>
            <a:path>
              <a:moveTo>
                <a:pt x="66437" y="0"/>
              </a:moveTo>
              <a:lnTo>
                <a:pt x="66437" y="1013797"/>
              </a:lnTo>
              <a:lnTo>
                <a:pt x="45720" y="101379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25536-3DAF-4D1D-A696-F37C24DB192E}">
      <dsp:nvSpPr>
        <dsp:cNvPr id="0" name=""/>
        <dsp:cNvSpPr/>
      </dsp:nvSpPr>
      <dsp:spPr>
        <a:xfrm>
          <a:off x="1500040" y="1444820"/>
          <a:ext cx="156141" cy="365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729"/>
              </a:lnTo>
              <a:lnTo>
                <a:pt x="156141" y="36572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B0797-CC76-4BF1-BF90-3E2BF0195047}">
      <dsp:nvSpPr>
        <dsp:cNvPr id="0" name=""/>
        <dsp:cNvSpPr/>
      </dsp:nvSpPr>
      <dsp:spPr>
        <a:xfrm>
          <a:off x="1454320" y="1444820"/>
          <a:ext cx="91440" cy="365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7060" y="36572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431F-190F-4E50-8E15-FA2BAFDE0117}">
      <dsp:nvSpPr>
        <dsp:cNvPr id="0" name=""/>
        <dsp:cNvSpPr/>
      </dsp:nvSpPr>
      <dsp:spPr>
        <a:xfrm>
          <a:off x="2424018" y="642893"/>
          <a:ext cx="527333" cy="475560"/>
        </a:xfrm>
        <a:custGeom>
          <a:avLst/>
          <a:gdLst/>
          <a:ahLst/>
          <a:cxnLst/>
          <a:rect l="0" t="0" r="0" b="0"/>
          <a:pathLst>
            <a:path>
              <a:moveTo>
                <a:pt x="527333" y="0"/>
              </a:moveTo>
              <a:lnTo>
                <a:pt x="527333" y="475560"/>
              </a:lnTo>
              <a:lnTo>
                <a:pt x="0" y="47556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7E518-24A2-4C19-9C1E-1520AEA70499}">
      <dsp:nvSpPr>
        <dsp:cNvPr id="0" name=""/>
        <dsp:cNvSpPr/>
      </dsp:nvSpPr>
      <dsp:spPr>
        <a:xfrm>
          <a:off x="0" y="0"/>
          <a:ext cx="5902704" cy="642893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Типы сельских поселений</a:t>
          </a:r>
          <a:endParaRPr lang="ru-RU" sz="2000" kern="1200" dirty="0"/>
        </a:p>
      </dsp:txBody>
      <dsp:txXfrm>
        <a:off x="0" y="0"/>
        <a:ext cx="5902704" cy="642893"/>
      </dsp:txXfrm>
    </dsp:sp>
    <dsp:sp modelId="{E38160BE-79E7-4632-BC4C-655777E8FD59}">
      <dsp:nvSpPr>
        <dsp:cNvPr id="0" name=""/>
        <dsp:cNvSpPr/>
      </dsp:nvSpPr>
      <dsp:spPr>
        <a:xfrm>
          <a:off x="576062" y="792088"/>
          <a:ext cx="1847956" cy="65273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Групповой тип</a:t>
          </a:r>
        </a:p>
      </dsp:txBody>
      <dsp:txXfrm>
        <a:off x="576062" y="792088"/>
        <a:ext cx="1847956" cy="652731"/>
      </dsp:txXfrm>
    </dsp:sp>
    <dsp:sp modelId="{10369FF9-658F-4D58-8DD5-333E72FE89A6}">
      <dsp:nvSpPr>
        <dsp:cNvPr id="0" name=""/>
        <dsp:cNvSpPr/>
      </dsp:nvSpPr>
      <dsp:spPr>
        <a:xfrm>
          <a:off x="216028" y="1584174"/>
          <a:ext cx="1285352" cy="452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Деревня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216028" y="1584174"/>
        <a:ext cx="1285352" cy="452741"/>
      </dsp:txXfrm>
    </dsp:sp>
    <dsp:sp modelId="{D04D348B-A624-451F-8328-1011562A9835}">
      <dsp:nvSpPr>
        <dsp:cNvPr id="0" name=""/>
        <dsp:cNvSpPr/>
      </dsp:nvSpPr>
      <dsp:spPr>
        <a:xfrm>
          <a:off x="1656182" y="1584178"/>
          <a:ext cx="1285352" cy="452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Село </a:t>
          </a:r>
          <a:endParaRPr lang="ru-RU" sz="2000" kern="1200" dirty="0"/>
        </a:p>
      </dsp:txBody>
      <dsp:txXfrm>
        <a:off x="1656182" y="1584178"/>
        <a:ext cx="1285352" cy="452741"/>
      </dsp:txXfrm>
    </dsp:sp>
    <dsp:sp modelId="{671921B6-E187-4AA0-A6FA-75ADEBD37280}">
      <dsp:nvSpPr>
        <dsp:cNvPr id="0" name=""/>
        <dsp:cNvSpPr/>
      </dsp:nvSpPr>
      <dsp:spPr>
        <a:xfrm>
          <a:off x="193970" y="2232247"/>
          <a:ext cx="1285352" cy="452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Станица</a:t>
          </a:r>
          <a:endParaRPr lang="ru-RU" sz="2000" kern="1200" dirty="0"/>
        </a:p>
      </dsp:txBody>
      <dsp:txXfrm>
        <a:off x="193970" y="2232247"/>
        <a:ext cx="1285352" cy="452741"/>
      </dsp:txXfrm>
    </dsp:sp>
    <dsp:sp modelId="{56D6E741-D1A7-4AF2-80DF-F646792A4F34}">
      <dsp:nvSpPr>
        <dsp:cNvPr id="0" name=""/>
        <dsp:cNvSpPr/>
      </dsp:nvSpPr>
      <dsp:spPr>
        <a:xfrm>
          <a:off x="1656182" y="2232247"/>
          <a:ext cx="1247159" cy="452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Аул </a:t>
          </a:r>
          <a:endParaRPr lang="ru-RU" sz="2000" kern="1200" dirty="0"/>
        </a:p>
      </dsp:txBody>
      <dsp:txXfrm>
        <a:off x="1656182" y="2232247"/>
        <a:ext cx="1247159" cy="452741"/>
      </dsp:txXfrm>
    </dsp:sp>
    <dsp:sp modelId="{D3EEE304-5076-401D-8511-D36E4E072492}">
      <dsp:nvSpPr>
        <dsp:cNvPr id="0" name=""/>
        <dsp:cNvSpPr/>
      </dsp:nvSpPr>
      <dsp:spPr>
        <a:xfrm>
          <a:off x="3672405" y="792088"/>
          <a:ext cx="1847956" cy="65273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Рассеянная тип</a:t>
          </a:r>
          <a:endParaRPr lang="ru-RU" sz="2000" kern="1200" dirty="0"/>
        </a:p>
      </dsp:txBody>
      <dsp:txXfrm>
        <a:off x="3672405" y="792088"/>
        <a:ext cx="1847956" cy="652731"/>
      </dsp:txXfrm>
    </dsp:sp>
    <dsp:sp modelId="{55C1CE78-D205-489F-A40E-6B7D83C13CA4}">
      <dsp:nvSpPr>
        <dsp:cNvPr id="0" name=""/>
        <dsp:cNvSpPr/>
      </dsp:nvSpPr>
      <dsp:spPr>
        <a:xfrm>
          <a:off x="4896549" y="1563483"/>
          <a:ext cx="905483" cy="45274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Хутор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4896549" y="1563483"/>
        <a:ext cx="905483" cy="452741"/>
      </dsp:txXfrm>
    </dsp:sp>
    <dsp:sp modelId="{2FBA9090-14C5-434A-8CBA-E4E3E6C6157F}">
      <dsp:nvSpPr>
        <dsp:cNvPr id="0" name=""/>
        <dsp:cNvSpPr/>
      </dsp:nvSpPr>
      <dsp:spPr>
        <a:xfrm>
          <a:off x="3507699" y="1566539"/>
          <a:ext cx="905483" cy="45274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Ферма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3507699" y="1566539"/>
        <a:ext cx="905483" cy="452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66FE-E5AC-4196-BDE9-246F4DB045A4}">
      <dsp:nvSpPr>
        <dsp:cNvPr id="0" name=""/>
        <dsp:cNvSpPr/>
      </dsp:nvSpPr>
      <dsp:spPr>
        <a:xfrm>
          <a:off x="3033944" y="0"/>
          <a:ext cx="3158606" cy="57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Функции </a:t>
          </a:r>
          <a:endParaRPr lang="ru-RU" sz="2000" kern="1200" dirty="0"/>
        </a:p>
      </dsp:txBody>
      <dsp:txXfrm>
        <a:off x="3050880" y="16936"/>
        <a:ext cx="3124734" cy="544370"/>
      </dsp:txXfrm>
    </dsp:sp>
    <dsp:sp modelId="{0BCB5D45-5FCB-42AA-8E01-8A328C9D6C3B}">
      <dsp:nvSpPr>
        <dsp:cNvPr id="0" name=""/>
        <dsp:cNvSpPr/>
      </dsp:nvSpPr>
      <dsp:spPr>
        <a:xfrm>
          <a:off x="2311716" y="578242"/>
          <a:ext cx="2301530" cy="243080"/>
        </a:xfrm>
        <a:custGeom>
          <a:avLst/>
          <a:gdLst/>
          <a:ahLst/>
          <a:cxnLst/>
          <a:rect l="0" t="0" r="0" b="0"/>
          <a:pathLst>
            <a:path>
              <a:moveTo>
                <a:pt x="2301530" y="0"/>
              </a:moveTo>
              <a:lnTo>
                <a:pt x="2301530" y="121540"/>
              </a:lnTo>
              <a:lnTo>
                <a:pt x="0" y="121540"/>
              </a:lnTo>
              <a:lnTo>
                <a:pt x="0" y="2430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EB51E-C482-4479-BE5A-48F7766C59C1}">
      <dsp:nvSpPr>
        <dsp:cNvPr id="0" name=""/>
        <dsp:cNvSpPr/>
      </dsp:nvSpPr>
      <dsp:spPr>
        <a:xfrm>
          <a:off x="303760" y="821322"/>
          <a:ext cx="4015912" cy="638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Сельскохозяйственные </a:t>
          </a:r>
          <a:endParaRPr lang="ru-RU" sz="2000" kern="1200" dirty="0"/>
        </a:p>
      </dsp:txBody>
      <dsp:txXfrm>
        <a:off x="322447" y="840009"/>
        <a:ext cx="3978538" cy="600634"/>
      </dsp:txXfrm>
    </dsp:sp>
    <dsp:sp modelId="{9C8AB7A0-7D19-4A81-B569-817CDB038B1B}">
      <dsp:nvSpPr>
        <dsp:cNvPr id="0" name=""/>
        <dsp:cNvSpPr/>
      </dsp:nvSpPr>
      <dsp:spPr>
        <a:xfrm>
          <a:off x="1320850" y="1459331"/>
          <a:ext cx="990866" cy="456798"/>
        </a:xfrm>
        <a:custGeom>
          <a:avLst/>
          <a:gdLst/>
          <a:ahLst/>
          <a:cxnLst/>
          <a:rect l="0" t="0" r="0" b="0"/>
          <a:pathLst>
            <a:path>
              <a:moveTo>
                <a:pt x="990866" y="0"/>
              </a:moveTo>
              <a:lnTo>
                <a:pt x="990866" y="228399"/>
              </a:lnTo>
              <a:lnTo>
                <a:pt x="0" y="228399"/>
              </a:lnTo>
              <a:lnTo>
                <a:pt x="0" y="4567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A7359-B1A1-479D-B9FA-440E111E3AF8}">
      <dsp:nvSpPr>
        <dsp:cNvPr id="0" name=""/>
        <dsp:cNvSpPr/>
      </dsp:nvSpPr>
      <dsp:spPr>
        <a:xfrm>
          <a:off x="960853" y="1916129"/>
          <a:ext cx="719994" cy="237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Животноводческие </a:t>
          </a:r>
          <a:endParaRPr lang="ru-RU" sz="2000" kern="1200" dirty="0"/>
        </a:p>
      </dsp:txBody>
      <dsp:txXfrm>
        <a:off x="981941" y="1937217"/>
        <a:ext cx="677818" cy="2333826"/>
      </dsp:txXfrm>
    </dsp:sp>
    <dsp:sp modelId="{079D9ECC-D894-437D-86F6-94ECF28FD807}">
      <dsp:nvSpPr>
        <dsp:cNvPr id="0" name=""/>
        <dsp:cNvSpPr/>
      </dsp:nvSpPr>
      <dsp:spPr>
        <a:xfrm>
          <a:off x="2211235" y="1459331"/>
          <a:ext cx="91440" cy="456798"/>
        </a:xfrm>
        <a:custGeom>
          <a:avLst/>
          <a:gdLst/>
          <a:ahLst/>
          <a:cxnLst/>
          <a:rect l="0" t="0" r="0" b="0"/>
          <a:pathLst>
            <a:path>
              <a:moveTo>
                <a:pt x="100481" y="0"/>
              </a:moveTo>
              <a:lnTo>
                <a:pt x="100481" y="228399"/>
              </a:lnTo>
              <a:lnTo>
                <a:pt x="45720" y="228399"/>
              </a:lnTo>
              <a:lnTo>
                <a:pt x="45720" y="4567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1555A-2FA2-44DE-BB00-FF740ABEF144}">
      <dsp:nvSpPr>
        <dsp:cNvPr id="0" name=""/>
        <dsp:cNvSpPr/>
      </dsp:nvSpPr>
      <dsp:spPr>
        <a:xfrm>
          <a:off x="1896958" y="1916129"/>
          <a:ext cx="719994" cy="237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Земледельческие </a:t>
          </a:r>
          <a:endParaRPr lang="ru-RU" sz="2000" kern="1200" dirty="0"/>
        </a:p>
      </dsp:txBody>
      <dsp:txXfrm>
        <a:off x="1918046" y="1937217"/>
        <a:ext cx="677818" cy="2333826"/>
      </dsp:txXfrm>
    </dsp:sp>
    <dsp:sp modelId="{748007B9-CF31-41C9-A22B-878A4E65DC9A}">
      <dsp:nvSpPr>
        <dsp:cNvPr id="0" name=""/>
        <dsp:cNvSpPr/>
      </dsp:nvSpPr>
      <dsp:spPr>
        <a:xfrm>
          <a:off x="2311716" y="1459331"/>
          <a:ext cx="1033579" cy="45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99"/>
              </a:lnTo>
              <a:lnTo>
                <a:pt x="1033579" y="228399"/>
              </a:lnTo>
              <a:lnTo>
                <a:pt x="1033579" y="4567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4871E-9EB9-4D94-9D9B-44C0BF742FA9}">
      <dsp:nvSpPr>
        <dsp:cNvPr id="0" name=""/>
        <dsp:cNvSpPr/>
      </dsp:nvSpPr>
      <dsp:spPr>
        <a:xfrm>
          <a:off x="2833063" y="1916129"/>
          <a:ext cx="1024466" cy="237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Смешанные животноводческо – земледельческие </a:t>
          </a:r>
          <a:endParaRPr lang="ru-RU" sz="2000" kern="1200" dirty="0"/>
        </a:p>
      </dsp:txBody>
      <dsp:txXfrm>
        <a:off x="2863069" y="1946135"/>
        <a:ext cx="964454" cy="2315990"/>
      </dsp:txXfrm>
    </dsp:sp>
    <dsp:sp modelId="{68E610A9-D183-4151-9151-414AC939CA2F}">
      <dsp:nvSpPr>
        <dsp:cNvPr id="0" name=""/>
        <dsp:cNvSpPr/>
      </dsp:nvSpPr>
      <dsp:spPr>
        <a:xfrm>
          <a:off x="4613247" y="578242"/>
          <a:ext cx="2059587" cy="243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40"/>
              </a:lnTo>
              <a:lnTo>
                <a:pt x="2059587" y="121540"/>
              </a:lnTo>
              <a:lnTo>
                <a:pt x="2059587" y="2430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05023-6D17-414C-9E23-E36C47973C87}">
      <dsp:nvSpPr>
        <dsp:cNvPr id="0" name=""/>
        <dsp:cNvSpPr/>
      </dsp:nvSpPr>
      <dsp:spPr>
        <a:xfrm>
          <a:off x="4664878" y="821322"/>
          <a:ext cx="4015912" cy="638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Несельскохозяйственные </a:t>
          </a:r>
          <a:endParaRPr lang="ru-RU" sz="2000" kern="1200" dirty="0"/>
        </a:p>
      </dsp:txBody>
      <dsp:txXfrm>
        <a:off x="4683565" y="840009"/>
        <a:ext cx="3978538" cy="600634"/>
      </dsp:txXfrm>
    </dsp:sp>
    <dsp:sp modelId="{A325BCB6-B66F-48BD-B31D-3F65D662A964}">
      <dsp:nvSpPr>
        <dsp:cNvPr id="0" name=""/>
        <dsp:cNvSpPr/>
      </dsp:nvSpPr>
      <dsp:spPr>
        <a:xfrm>
          <a:off x="5297467" y="1459331"/>
          <a:ext cx="1375367" cy="378414"/>
        </a:xfrm>
        <a:custGeom>
          <a:avLst/>
          <a:gdLst/>
          <a:ahLst/>
          <a:cxnLst/>
          <a:rect l="0" t="0" r="0" b="0"/>
          <a:pathLst>
            <a:path>
              <a:moveTo>
                <a:pt x="1375367" y="0"/>
              </a:moveTo>
              <a:lnTo>
                <a:pt x="1375367" y="189207"/>
              </a:lnTo>
              <a:lnTo>
                <a:pt x="0" y="189207"/>
              </a:lnTo>
              <a:lnTo>
                <a:pt x="0" y="3784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29C34-6AE2-4279-892F-8FD08F9B04E3}">
      <dsp:nvSpPr>
        <dsp:cNvPr id="0" name=""/>
        <dsp:cNvSpPr/>
      </dsp:nvSpPr>
      <dsp:spPr>
        <a:xfrm>
          <a:off x="4921297" y="1837745"/>
          <a:ext cx="752340" cy="24827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Промышленные </a:t>
          </a:r>
          <a:endParaRPr lang="ru-RU" sz="2000" kern="1200" dirty="0"/>
        </a:p>
      </dsp:txBody>
      <dsp:txXfrm>
        <a:off x="4943332" y="1859780"/>
        <a:ext cx="708270" cy="2438662"/>
      </dsp:txXfrm>
    </dsp:sp>
    <dsp:sp modelId="{222BDEB4-A922-4442-829F-A50C548FF26B}">
      <dsp:nvSpPr>
        <dsp:cNvPr id="0" name=""/>
        <dsp:cNvSpPr/>
      </dsp:nvSpPr>
      <dsp:spPr>
        <a:xfrm>
          <a:off x="6305582" y="1459331"/>
          <a:ext cx="367252" cy="378414"/>
        </a:xfrm>
        <a:custGeom>
          <a:avLst/>
          <a:gdLst/>
          <a:ahLst/>
          <a:cxnLst/>
          <a:rect l="0" t="0" r="0" b="0"/>
          <a:pathLst>
            <a:path>
              <a:moveTo>
                <a:pt x="367252" y="0"/>
              </a:moveTo>
              <a:lnTo>
                <a:pt x="367252" y="189207"/>
              </a:lnTo>
              <a:lnTo>
                <a:pt x="0" y="189207"/>
              </a:lnTo>
              <a:lnTo>
                <a:pt x="0" y="3784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925A-171A-4534-8DDB-659798804926}">
      <dsp:nvSpPr>
        <dsp:cNvPr id="0" name=""/>
        <dsp:cNvSpPr/>
      </dsp:nvSpPr>
      <dsp:spPr>
        <a:xfrm>
          <a:off x="5929411" y="1837745"/>
          <a:ext cx="752340" cy="24827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Рекреационные </a:t>
          </a:r>
          <a:endParaRPr lang="ru-RU" sz="2000" kern="1200" dirty="0"/>
        </a:p>
      </dsp:txBody>
      <dsp:txXfrm>
        <a:off x="5951446" y="1859780"/>
        <a:ext cx="708270" cy="2438662"/>
      </dsp:txXfrm>
    </dsp:sp>
    <dsp:sp modelId="{7E196B0D-B4DF-454B-B65F-E9B24792A51F}">
      <dsp:nvSpPr>
        <dsp:cNvPr id="0" name=""/>
        <dsp:cNvSpPr/>
      </dsp:nvSpPr>
      <dsp:spPr>
        <a:xfrm>
          <a:off x="6672834" y="1459331"/>
          <a:ext cx="568852" cy="37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07"/>
              </a:lnTo>
              <a:lnTo>
                <a:pt x="568852" y="189207"/>
              </a:lnTo>
              <a:lnTo>
                <a:pt x="568852" y="3784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CB883-F925-47F9-B669-C28BBE2892F6}">
      <dsp:nvSpPr>
        <dsp:cNvPr id="0" name=""/>
        <dsp:cNvSpPr/>
      </dsp:nvSpPr>
      <dsp:spPr>
        <a:xfrm>
          <a:off x="6865516" y="1837745"/>
          <a:ext cx="752340" cy="24827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Транспортные </a:t>
          </a:r>
          <a:endParaRPr lang="ru-RU" sz="2000" kern="1200" dirty="0"/>
        </a:p>
      </dsp:txBody>
      <dsp:txXfrm>
        <a:off x="6887551" y="1859780"/>
        <a:ext cx="708270" cy="2438662"/>
      </dsp:txXfrm>
    </dsp:sp>
    <dsp:sp modelId="{5C6991CD-973F-4274-8644-DCEDC4484058}">
      <dsp:nvSpPr>
        <dsp:cNvPr id="0" name=""/>
        <dsp:cNvSpPr/>
      </dsp:nvSpPr>
      <dsp:spPr>
        <a:xfrm>
          <a:off x="6672834" y="1459331"/>
          <a:ext cx="1544702" cy="37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07"/>
              </a:lnTo>
              <a:lnTo>
                <a:pt x="1544702" y="189207"/>
              </a:lnTo>
              <a:lnTo>
                <a:pt x="1544702" y="3784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5A77B-ED02-4341-812D-6D55C347EAEF}">
      <dsp:nvSpPr>
        <dsp:cNvPr id="0" name=""/>
        <dsp:cNvSpPr/>
      </dsp:nvSpPr>
      <dsp:spPr>
        <a:xfrm>
          <a:off x="7841366" y="1837745"/>
          <a:ext cx="752340" cy="24827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Лесохозяйственные </a:t>
          </a:r>
          <a:endParaRPr lang="ru-RU" sz="2000" kern="1200" dirty="0"/>
        </a:p>
      </dsp:txBody>
      <dsp:txXfrm>
        <a:off x="7863401" y="1859780"/>
        <a:ext cx="708270" cy="2438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FD70E-DBF0-48E6-AFB6-A7A56D2496B6}">
      <dsp:nvSpPr>
        <dsp:cNvPr id="0" name=""/>
        <dsp:cNvSpPr/>
      </dsp:nvSpPr>
      <dsp:spPr>
        <a:xfrm>
          <a:off x="1188425" y="3691341"/>
          <a:ext cx="524327" cy="86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163" y="0"/>
              </a:lnTo>
              <a:lnTo>
                <a:pt x="262163" y="867132"/>
              </a:lnTo>
              <a:lnTo>
                <a:pt x="524327" y="8671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25256" y="4099574"/>
        <a:ext cx="50666" cy="50666"/>
      </dsp:txXfrm>
    </dsp:sp>
    <dsp:sp modelId="{662B4517-53E0-4D6D-8044-A46DF2FD81C2}">
      <dsp:nvSpPr>
        <dsp:cNvPr id="0" name=""/>
        <dsp:cNvSpPr/>
      </dsp:nvSpPr>
      <dsp:spPr>
        <a:xfrm>
          <a:off x="1188425" y="3691341"/>
          <a:ext cx="524327" cy="276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163" y="0"/>
              </a:lnTo>
              <a:lnTo>
                <a:pt x="262163" y="276246"/>
              </a:lnTo>
              <a:lnTo>
                <a:pt x="524327" y="2762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35773" y="3814648"/>
        <a:ext cx="29632" cy="29632"/>
      </dsp:txXfrm>
    </dsp:sp>
    <dsp:sp modelId="{65E69568-E56C-4DC5-BD44-34580A0264F0}">
      <dsp:nvSpPr>
        <dsp:cNvPr id="0" name=""/>
        <dsp:cNvSpPr/>
      </dsp:nvSpPr>
      <dsp:spPr>
        <a:xfrm>
          <a:off x="1188425" y="3376701"/>
          <a:ext cx="524327" cy="314639"/>
        </a:xfrm>
        <a:custGeom>
          <a:avLst/>
          <a:gdLst/>
          <a:ahLst/>
          <a:cxnLst/>
          <a:rect l="0" t="0" r="0" b="0"/>
          <a:pathLst>
            <a:path>
              <a:moveTo>
                <a:pt x="0" y="314639"/>
              </a:moveTo>
              <a:lnTo>
                <a:pt x="262163" y="314639"/>
              </a:lnTo>
              <a:lnTo>
                <a:pt x="262163" y="0"/>
              </a:lnTo>
              <a:lnTo>
                <a:pt x="52432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35302" y="3518734"/>
        <a:ext cx="30574" cy="30574"/>
      </dsp:txXfrm>
    </dsp:sp>
    <dsp:sp modelId="{E0F063A0-86D6-483F-955C-E891491411B5}">
      <dsp:nvSpPr>
        <dsp:cNvPr id="0" name=""/>
        <dsp:cNvSpPr/>
      </dsp:nvSpPr>
      <dsp:spPr>
        <a:xfrm>
          <a:off x="1188425" y="2785815"/>
          <a:ext cx="524327" cy="905525"/>
        </a:xfrm>
        <a:custGeom>
          <a:avLst/>
          <a:gdLst/>
          <a:ahLst/>
          <a:cxnLst/>
          <a:rect l="0" t="0" r="0" b="0"/>
          <a:pathLst>
            <a:path>
              <a:moveTo>
                <a:pt x="0" y="905525"/>
              </a:moveTo>
              <a:lnTo>
                <a:pt x="262163" y="905525"/>
              </a:lnTo>
              <a:lnTo>
                <a:pt x="262163" y="0"/>
              </a:lnTo>
              <a:lnTo>
                <a:pt x="52432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24430" y="3212419"/>
        <a:ext cx="52318" cy="52318"/>
      </dsp:txXfrm>
    </dsp:sp>
    <dsp:sp modelId="{6425955D-14A6-40C5-ACFF-DC092B903905}">
      <dsp:nvSpPr>
        <dsp:cNvPr id="0" name=""/>
        <dsp:cNvSpPr/>
      </dsp:nvSpPr>
      <dsp:spPr>
        <a:xfrm>
          <a:off x="476334" y="2490372"/>
          <a:ext cx="95866" cy="120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33" y="0"/>
              </a:lnTo>
              <a:lnTo>
                <a:pt x="47933" y="1200968"/>
              </a:lnTo>
              <a:lnTo>
                <a:pt x="95866" y="12009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4147" y="3060737"/>
        <a:ext cx="60239" cy="60239"/>
      </dsp:txXfrm>
    </dsp:sp>
    <dsp:sp modelId="{9B6DF382-6AEC-4501-8FFA-B51BB8E0DC4E}">
      <dsp:nvSpPr>
        <dsp:cNvPr id="0" name=""/>
        <dsp:cNvSpPr/>
      </dsp:nvSpPr>
      <dsp:spPr>
        <a:xfrm>
          <a:off x="1188425" y="1327797"/>
          <a:ext cx="524327" cy="86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163" y="0"/>
              </a:lnTo>
              <a:lnTo>
                <a:pt x="262163" y="867132"/>
              </a:lnTo>
              <a:lnTo>
                <a:pt x="524327" y="8671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25256" y="1736030"/>
        <a:ext cx="50666" cy="50666"/>
      </dsp:txXfrm>
    </dsp:sp>
    <dsp:sp modelId="{9F2CA0C7-667B-4CEC-976E-ED6E70C74046}">
      <dsp:nvSpPr>
        <dsp:cNvPr id="0" name=""/>
        <dsp:cNvSpPr/>
      </dsp:nvSpPr>
      <dsp:spPr>
        <a:xfrm>
          <a:off x="1188425" y="1327797"/>
          <a:ext cx="524327" cy="276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163" y="0"/>
              </a:lnTo>
              <a:lnTo>
                <a:pt x="262163" y="276246"/>
              </a:lnTo>
              <a:lnTo>
                <a:pt x="524327" y="2762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35773" y="1451104"/>
        <a:ext cx="29632" cy="29632"/>
      </dsp:txXfrm>
    </dsp:sp>
    <dsp:sp modelId="{F8429B7E-5B74-4239-9095-A494B7F780BD}">
      <dsp:nvSpPr>
        <dsp:cNvPr id="0" name=""/>
        <dsp:cNvSpPr/>
      </dsp:nvSpPr>
      <dsp:spPr>
        <a:xfrm>
          <a:off x="1188425" y="1013158"/>
          <a:ext cx="524327" cy="314639"/>
        </a:xfrm>
        <a:custGeom>
          <a:avLst/>
          <a:gdLst/>
          <a:ahLst/>
          <a:cxnLst/>
          <a:rect l="0" t="0" r="0" b="0"/>
          <a:pathLst>
            <a:path>
              <a:moveTo>
                <a:pt x="0" y="314639"/>
              </a:moveTo>
              <a:lnTo>
                <a:pt x="262163" y="314639"/>
              </a:lnTo>
              <a:lnTo>
                <a:pt x="262163" y="0"/>
              </a:lnTo>
              <a:lnTo>
                <a:pt x="52432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35302" y="1155190"/>
        <a:ext cx="30574" cy="30574"/>
      </dsp:txXfrm>
    </dsp:sp>
    <dsp:sp modelId="{D5DFE6C7-5A72-4303-AC54-D719211DCB8E}">
      <dsp:nvSpPr>
        <dsp:cNvPr id="0" name=""/>
        <dsp:cNvSpPr/>
      </dsp:nvSpPr>
      <dsp:spPr>
        <a:xfrm>
          <a:off x="1188425" y="422272"/>
          <a:ext cx="524327" cy="905525"/>
        </a:xfrm>
        <a:custGeom>
          <a:avLst/>
          <a:gdLst/>
          <a:ahLst/>
          <a:cxnLst/>
          <a:rect l="0" t="0" r="0" b="0"/>
          <a:pathLst>
            <a:path>
              <a:moveTo>
                <a:pt x="0" y="905525"/>
              </a:moveTo>
              <a:lnTo>
                <a:pt x="262163" y="905525"/>
              </a:lnTo>
              <a:lnTo>
                <a:pt x="262163" y="0"/>
              </a:lnTo>
              <a:lnTo>
                <a:pt x="52432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24430" y="848875"/>
        <a:ext cx="52318" cy="52318"/>
      </dsp:txXfrm>
    </dsp:sp>
    <dsp:sp modelId="{C93AAC3F-99EE-4673-943C-359BC68DA4C0}">
      <dsp:nvSpPr>
        <dsp:cNvPr id="0" name=""/>
        <dsp:cNvSpPr/>
      </dsp:nvSpPr>
      <dsp:spPr>
        <a:xfrm>
          <a:off x="476334" y="1327797"/>
          <a:ext cx="95866" cy="1162575"/>
        </a:xfrm>
        <a:custGeom>
          <a:avLst/>
          <a:gdLst/>
          <a:ahLst/>
          <a:cxnLst/>
          <a:rect l="0" t="0" r="0" b="0"/>
          <a:pathLst>
            <a:path>
              <a:moveTo>
                <a:pt x="0" y="1162575"/>
              </a:moveTo>
              <a:lnTo>
                <a:pt x="47933" y="1162575"/>
              </a:lnTo>
              <a:lnTo>
                <a:pt x="47933" y="0"/>
              </a:lnTo>
              <a:lnTo>
                <a:pt x="9586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5104" y="1879922"/>
        <a:ext cx="58326" cy="58326"/>
      </dsp:txXfrm>
    </dsp:sp>
    <dsp:sp modelId="{1E5B030E-06B8-4E73-B616-A147765F92AD}">
      <dsp:nvSpPr>
        <dsp:cNvPr id="0" name=""/>
        <dsp:cNvSpPr/>
      </dsp:nvSpPr>
      <dsp:spPr>
        <a:xfrm rot="16200000">
          <a:off x="-1447615" y="2254018"/>
          <a:ext cx="3375190" cy="4727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Функции городов </a:t>
          </a:r>
          <a:endParaRPr lang="ru-RU" sz="2000" kern="1200" dirty="0"/>
        </a:p>
      </dsp:txBody>
      <dsp:txXfrm>
        <a:off x="-1447615" y="2254018"/>
        <a:ext cx="3375190" cy="472708"/>
      </dsp:txXfrm>
    </dsp:sp>
    <dsp:sp modelId="{0470F04D-5C32-4685-AB59-A2458203683C}">
      <dsp:nvSpPr>
        <dsp:cNvPr id="0" name=""/>
        <dsp:cNvSpPr/>
      </dsp:nvSpPr>
      <dsp:spPr>
        <a:xfrm>
          <a:off x="572200" y="221110"/>
          <a:ext cx="616224" cy="22133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Неэкономические </a:t>
          </a:r>
          <a:endParaRPr lang="ru-RU" sz="2000" kern="1200" dirty="0"/>
        </a:p>
      </dsp:txBody>
      <dsp:txXfrm>
        <a:off x="572200" y="221110"/>
        <a:ext cx="616224" cy="2213373"/>
      </dsp:txXfrm>
    </dsp:sp>
    <dsp:sp modelId="{072913DE-6A49-41FD-95E4-F4069B68CE1F}">
      <dsp:nvSpPr>
        <dsp:cNvPr id="0" name=""/>
        <dsp:cNvSpPr/>
      </dsp:nvSpPr>
      <dsp:spPr>
        <a:xfrm>
          <a:off x="1712753" y="185917"/>
          <a:ext cx="2604101" cy="4727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Административная </a:t>
          </a:r>
          <a:endParaRPr lang="ru-RU" sz="2000" kern="1200" dirty="0"/>
        </a:p>
      </dsp:txBody>
      <dsp:txXfrm>
        <a:off x="1712753" y="185917"/>
        <a:ext cx="2604101" cy="472708"/>
      </dsp:txXfrm>
    </dsp:sp>
    <dsp:sp modelId="{00B2D42D-2DAF-421A-9E6D-7F1610139112}">
      <dsp:nvSpPr>
        <dsp:cNvPr id="0" name=""/>
        <dsp:cNvSpPr/>
      </dsp:nvSpPr>
      <dsp:spPr>
        <a:xfrm>
          <a:off x="1712753" y="776803"/>
          <a:ext cx="2604101" cy="4727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Рекреационная </a:t>
          </a:r>
          <a:endParaRPr lang="ru-RU" sz="2000" kern="1200" dirty="0"/>
        </a:p>
      </dsp:txBody>
      <dsp:txXfrm>
        <a:off x="1712753" y="776803"/>
        <a:ext cx="2604101" cy="472708"/>
      </dsp:txXfrm>
    </dsp:sp>
    <dsp:sp modelId="{A5A849C4-72E4-48C4-B335-56CB6E66678B}">
      <dsp:nvSpPr>
        <dsp:cNvPr id="0" name=""/>
        <dsp:cNvSpPr/>
      </dsp:nvSpPr>
      <dsp:spPr>
        <a:xfrm>
          <a:off x="1712753" y="1367689"/>
          <a:ext cx="2604101" cy="4727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Культурная </a:t>
          </a:r>
          <a:endParaRPr lang="ru-RU" sz="2000" kern="1200" dirty="0"/>
        </a:p>
      </dsp:txBody>
      <dsp:txXfrm>
        <a:off x="1712753" y="1367689"/>
        <a:ext cx="2604101" cy="472708"/>
      </dsp:txXfrm>
    </dsp:sp>
    <dsp:sp modelId="{848143C6-6301-4CA3-A8D4-9637E65393ED}">
      <dsp:nvSpPr>
        <dsp:cNvPr id="0" name=""/>
        <dsp:cNvSpPr/>
      </dsp:nvSpPr>
      <dsp:spPr>
        <a:xfrm>
          <a:off x="1712753" y="1958575"/>
          <a:ext cx="2604101" cy="4727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Научная </a:t>
          </a:r>
          <a:endParaRPr lang="ru-RU" sz="2000" kern="1200" dirty="0"/>
        </a:p>
      </dsp:txBody>
      <dsp:txXfrm>
        <a:off x="1712753" y="1958575"/>
        <a:ext cx="2604101" cy="472708"/>
      </dsp:txXfrm>
    </dsp:sp>
    <dsp:sp modelId="{F256893C-D37D-40A9-BC37-5F26B961527B}">
      <dsp:nvSpPr>
        <dsp:cNvPr id="0" name=""/>
        <dsp:cNvSpPr/>
      </dsp:nvSpPr>
      <dsp:spPr>
        <a:xfrm>
          <a:off x="572200" y="2584654"/>
          <a:ext cx="616224" cy="221337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Экономические </a:t>
          </a:r>
          <a:endParaRPr lang="ru-RU" sz="2000" kern="1200" dirty="0"/>
        </a:p>
      </dsp:txBody>
      <dsp:txXfrm>
        <a:off x="572200" y="2584654"/>
        <a:ext cx="616224" cy="2213373"/>
      </dsp:txXfrm>
    </dsp:sp>
    <dsp:sp modelId="{13972C96-10FC-45B8-9B21-C5E71C84AD89}">
      <dsp:nvSpPr>
        <dsp:cNvPr id="0" name=""/>
        <dsp:cNvSpPr/>
      </dsp:nvSpPr>
      <dsp:spPr>
        <a:xfrm>
          <a:off x="1712753" y="2549461"/>
          <a:ext cx="2604101" cy="4727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Транспортная </a:t>
          </a:r>
          <a:endParaRPr lang="ru-RU" sz="2000" kern="1200" dirty="0"/>
        </a:p>
      </dsp:txBody>
      <dsp:txXfrm>
        <a:off x="1712753" y="2549461"/>
        <a:ext cx="2604101" cy="472708"/>
      </dsp:txXfrm>
    </dsp:sp>
    <dsp:sp modelId="{3F96FBC9-3F58-4AFA-ABB4-D8160A05FFBB}">
      <dsp:nvSpPr>
        <dsp:cNvPr id="0" name=""/>
        <dsp:cNvSpPr/>
      </dsp:nvSpPr>
      <dsp:spPr>
        <a:xfrm>
          <a:off x="1712753" y="3140347"/>
          <a:ext cx="2604101" cy="4727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Строительная </a:t>
          </a:r>
          <a:endParaRPr lang="ru-RU" sz="2000" kern="1200" dirty="0"/>
        </a:p>
      </dsp:txBody>
      <dsp:txXfrm>
        <a:off x="1712753" y="3140347"/>
        <a:ext cx="2604101" cy="472708"/>
      </dsp:txXfrm>
    </dsp:sp>
    <dsp:sp modelId="{D733D8B7-448F-47E5-A4FC-52E2C63FC134}">
      <dsp:nvSpPr>
        <dsp:cNvPr id="0" name=""/>
        <dsp:cNvSpPr/>
      </dsp:nvSpPr>
      <dsp:spPr>
        <a:xfrm>
          <a:off x="1712753" y="3731233"/>
          <a:ext cx="2604101" cy="4727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Промышленная </a:t>
          </a:r>
          <a:endParaRPr lang="ru-RU" sz="2000" kern="1200" dirty="0"/>
        </a:p>
      </dsp:txBody>
      <dsp:txXfrm>
        <a:off x="1712753" y="3731233"/>
        <a:ext cx="2604101" cy="472708"/>
      </dsp:txXfrm>
    </dsp:sp>
    <dsp:sp modelId="{89B451F8-4C90-4E41-BF81-FF2A2EBBC70B}">
      <dsp:nvSpPr>
        <dsp:cNvPr id="0" name=""/>
        <dsp:cNvSpPr/>
      </dsp:nvSpPr>
      <dsp:spPr>
        <a:xfrm>
          <a:off x="1712753" y="4322119"/>
          <a:ext cx="2604101" cy="4727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Финансовая </a:t>
          </a:r>
          <a:endParaRPr lang="ru-RU" sz="2000" kern="1200" dirty="0"/>
        </a:p>
      </dsp:txBody>
      <dsp:txXfrm>
        <a:off x="1712753" y="4322119"/>
        <a:ext cx="2604101" cy="4727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B5E23-0006-44BF-A961-A03DC99D0138}">
      <dsp:nvSpPr>
        <dsp:cNvPr id="0" name=""/>
        <dsp:cNvSpPr/>
      </dsp:nvSpPr>
      <dsp:spPr>
        <a:xfrm>
          <a:off x="4706813" y="4084999"/>
          <a:ext cx="91440" cy="615774"/>
        </a:xfrm>
        <a:custGeom>
          <a:avLst/>
          <a:gdLst/>
          <a:ahLst/>
          <a:cxnLst/>
          <a:rect l="0" t="0" r="0" b="0"/>
          <a:pathLst>
            <a:path>
              <a:moveTo>
                <a:pt x="93835" y="0"/>
              </a:moveTo>
              <a:lnTo>
                <a:pt x="93835" y="615774"/>
              </a:lnTo>
              <a:lnTo>
                <a:pt x="45720" y="615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9054D-B227-4204-BB2F-F971EBE38E1A}">
      <dsp:nvSpPr>
        <dsp:cNvPr id="0" name=""/>
        <dsp:cNvSpPr/>
      </dsp:nvSpPr>
      <dsp:spPr>
        <a:xfrm>
          <a:off x="5861582" y="1637290"/>
          <a:ext cx="235713" cy="2002705"/>
        </a:xfrm>
        <a:custGeom>
          <a:avLst/>
          <a:gdLst/>
          <a:ahLst/>
          <a:cxnLst/>
          <a:rect l="0" t="0" r="0" b="0"/>
          <a:pathLst>
            <a:path>
              <a:moveTo>
                <a:pt x="235713" y="0"/>
              </a:moveTo>
              <a:lnTo>
                <a:pt x="235713" y="2002705"/>
              </a:lnTo>
              <a:lnTo>
                <a:pt x="0" y="20027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DD58D-0742-47E7-914C-01F3B6F62234}">
      <dsp:nvSpPr>
        <dsp:cNvPr id="0" name=""/>
        <dsp:cNvSpPr/>
      </dsp:nvSpPr>
      <dsp:spPr>
        <a:xfrm>
          <a:off x="6097295" y="1637290"/>
          <a:ext cx="735090" cy="674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401"/>
              </a:lnTo>
              <a:lnTo>
                <a:pt x="735090" y="6744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64C36-E172-4C42-9D97-443C33256209}">
      <dsp:nvSpPr>
        <dsp:cNvPr id="0" name=""/>
        <dsp:cNvSpPr/>
      </dsp:nvSpPr>
      <dsp:spPr>
        <a:xfrm>
          <a:off x="4883108" y="1637290"/>
          <a:ext cx="1214187" cy="645775"/>
        </a:xfrm>
        <a:custGeom>
          <a:avLst/>
          <a:gdLst/>
          <a:ahLst/>
          <a:cxnLst/>
          <a:rect l="0" t="0" r="0" b="0"/>
          <a:pathLst>
            <a:path>
              <a:moveTo>
                <a:pt x="1214187" y="0"/>
              </a:moveTo>
              <a:lnTo>
                <a:pt x="1214187" y="645775"/>
              </a:lnTo>
              <a:lnTo>
                <a:pt x="0" y="645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A4B8C-139F-4F90-A60B-06EB7E265259}">
      <dsp:nvSpPr>
        <dsp:cNvPr id="0" name=""/>
        <dsp:cNvSpPr/>
      </dsp:nvSpPr>
      <dsp:spPr>
        <a:xfrm>
          <a:off x="3003023" y="677678"/>
          <a:ext cx="2418487" cy="62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721"/>
              </a:lnTo>
              <a:lnTo>
                <a:pt x="2418487" y="6217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44FCE-1EB7-48AC-B0CB-F87BA38D7C2C}">
      <dsp:nvSpPr>
        <dsp:cNvPr id="0" name=""/>
        <dsp:cNvSpPr/>
      </dsp:nvSpPr>
      <dsp:spPr>
        <a:xfrm>
          <a:off x="2861109" y="677678"/>
          <a:ext cx="141914" cy="741311"/>
        </a:xfrm>
        <a:custGeom>
          <a:avLst/>
          <a:gdLst/>
          <a:ahLst/>
          <a:cxnLst/>
          <a:rect l="0" t="0" r="0" b="0"/>
          <a:pathLst>
            <a:path>
              <a:moveTo>
                <a:pt x="141914" y="0"/>
              </a:moveTo>
              <a:lnTo>
                <a:pt x="141914" y="741311"/>
              </a:lnTo>
              <a:lnTo>
                <a:pt x="0" y="7413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0F7F3-7144-46BA-8CD1-318599E0B5BA}">
      <dsp:nvSpPr>
        <dsp:cNvPr id="0" name=""/>
        <dsp:cNvSpPr/>
      </dsp:nvSpPr>
      <dsp:spPr>
        <a:xfrm>
          <a:off x="1602968" y="1894"/>
          <a:ext cx="2800109" cy="67578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Городские поселения </a:t>
          </a:r>
          <a:endParaRPr lang="ru-RU" sz="2000" kern="1200" dirty="0"/>
        </a:p>
      </dsp:txBody>
      <dsp:txXfrm>
        <a:off x="1602968" y="1894"/>
        <a:ext cx="2800109" cy="675783"/>
      </dsp:txXfrm>
    </dsp:sp>
    <dsp:sp modelId="{5A9ECAA0-8F3A-498F-A015-54210A14F6BD}">
      <dsp:nvSpPr>
        <dsp:cNvPr id="0" name=""/>
        <dsp:cNvSpPr/>
      </dsp:nvSpPr>
      <dsp:spPr>
        <a:xfrm>
          <a:off x="1273882" y="961507"/>
          <a:ext cx="1587226" cy="91496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Поселки городского типа </a:t>
          </a:r>
          <a:endParaRPr lang="ru-RU" sz="2000" kern="1200" dirty="0"/>
        </a:p>
      </dsp:txBody>
      <dsp:txXfrm>
        <a:off x="1273882" y="961507"/>
        <a:ext cx="1587226" cy="914963"/>
      </dsp:txXfrm>
    </dsp:sp>
    <dsp:sp modelId="{B89CCECC-E055-4147-8462-9C6ADB17D1B0}">
      <dsp:nvSpPr>
        <dsp:cNvPr id="0" name=""/>
        <dsp:cNvSpPr/>
      </dsp:nvSpPr>
      <dsp:spPr>
        <a:xfrm>
          <a:off x="5421511" y="961507"/>
          <a:ext cx="1351567" cy="67578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Города </a:t>
          </a:r>
          <a:endParaRPr lang="ru-RU" sz="2000" kern="1200" dirty="0"/>
        </a:p>
      </dsp:txBody>
      <dsp:txXfrm>
        <a:off x="5421511" y="961507"/>
        <a:ext cx="1351567" cy="675783"/>
      </dsp:txXfrm>
    </dsp:sp>
    <dsp:sp modelId="{AFA38EB9-584C-4F5A-8796-CF0885A9635A}">
      <dsp:nvSpPr>
        <dsp:cNvPr id="0" name=""/>
        <dsp:cNvSpPr/>
      </dsp:nvSpPr>
      <dsp:spPr>
        <a:xfrm>
          <a:off x="3146668" y="1819644"/>
          <a:ext cx="1736439" cy="926844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Малые (число жителей менее 50 тыс.) </a:t>
          </a:r>
          <a:endParaRPr lang="ru-RU" sz="2000" kern="1200" dirty="0"/>
        </a:p>
      </dsp:txBody>
      <dsp:txXfrm>
        <a:off x="3146668" y="1819644"/>
        <a:ext cx="1736439" cy="926844"/>
      </dsp:txXfrm>
    </dsp:sp>
    <dsp:sp modelId="{8F9163AE-5D9B-42FF-B700-66E24202BFA9}">
      <dsp:nvSpPr>
        <dsp:cNvPr id="0" name=""/>
        <dsp:cNvSpPr/>
      </dsp:nvSpPr>
      <dsp:spPr>
        <a:xfrm>
          <a:off x="6832385" y="1819644"/>
          <a:ext cx="1919955" cy="98409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Средние  (число жителей 50-100 тыс.) </a:t>
          </a:r>
          <a:endParaRPr lang="ru-RU" sz="2000" kern="1200" dirty="0"/>
        </a:p>
      </dsp:txBody>
      <dsp:txXfrm>
        <a:off x="6832385" y="1819644"/>
        <a:ext cx="1919955" cy="984096"/>
      </dsp:txXfrm>
    </dsp:sp>
    <dsp:sp modelId="{CD6DBDC9-466C-411F-B2F4-D49B7DAA3603}">
      <dsp:nvSpPr>
        <dsp:cNvPr id="0" name=""/>
        <dsp:cNvSpPr/>
      </dsp:nvSpPr>
      <dsp:spPr>
        <a:xfrm>
          <a:off x="3739715" y="3194992"/>
          <a:ext cx="2121866" cy="89000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Большие (число жителей более 100 тыс.)  </a:t>
          </a:r>
          <a:endParaRPr lang="ru-RU" sz="2000" kern="1200" dirty="0"/>
        </a:p>
      </dsp:txBody>
      <dsp:txXfrm>
        <a:off x="3739715" y="3194992"/>
        <a:ext cx="2121866" cy="890007"/>
      </dsp:txXfrm>
    </dsp:sp>
    <dsp:sp modelId="{0D313762-BAF7-4328-857A-4DA99E335018}">
      <dsp:nvSpPr>
        <dsp:cNvPr id="0" name=""/>
        <dsp:cNvSpPr/>
      </dsp:nvSpPr>
      <dsp:spPr>
        <a:xfrm>
          <a:off x="3144938" y="4362881"/>
          <a:ext cx="1607594" cy="6757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Города- миллионеры</a:t>
          </a:r>
          <a:endParaRPr lang="ru-RU" sz="2000" kern="1200" dirty="0"/>
        </a:p>
      </dsp:txBody>
      <dsp:txXfrm>
        <a:off x="3144938" y="4362881"/>
        <a:ext cx="1607594" cy="6757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97714-4633-4A59-9A96-EEE5288706F6}">
      <dsp:nvSpPr>
        <dsp:cNvPr id="0" name=""/>
        <dsp:cNvSpPr/>
      </dsp:nvSpPr>
      <dsp:spPr>
        <a:xfrm>
          <a:off x="0" y="1606"/>
          <a:ext cx="1692696" cy="16436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Уровень урбанизации в России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73%</a:t>
          </a:r>
          <a:endParaRPr lang="ru-RU" sz="28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40" y="49746"/>
        <a:ext cx="1596416" cy="1547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534E0-B732-4D3C-A538-EB5E66070BFB}">
      <dsp:nvSpPr>
        <dsp:cNvPr id="0" name=""/>
        <dsp:cNvSpPr/>
      </dsp:nvSpPr>
      <dsp:spPr>
        <a:xfrm rot="16200000">
          <a:off x="803050" y="-803050"/>
          <a:ext cx="1441898" cy="3048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Постоянным увеличением городских поселений</a:t>
          </a:r>
          <a:endParaRPr lang="ru-RU" sz="2000" kern="1200" dirty="0"/>
        </a:p>
      </dsp:txBody>
      <dsp:txXfrm rot="5400000">
        <a:off x="0" y="0"/>
        <a:ext cx="3048000" cy="1081423"/>
      </dsp:txXfrm>
    </dsp:sp>
    <dsp:sp modelId="{ABE8A1A7-6F17-446E-95A0-156DB7D4F7D9}">
      <dsp:nvSpPr>
        <dsp:cNvPr id="0" name=""/>
        <dsp:cNvSpPr/>
      </dsp:nvSpPr>
      <dsp:spPr>
        <a:xfrm>
          <a:off x="3048000" y="0"/>
          <a:ext cx="3048000" cy="1441898"/>
        </a:xfrm>
        <a:prstGeom prst="round1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Повышением доли городского населения в общей численности населения страны </a:t>
          </a:r>
          <a:endParaRPr lang="ru-RU" sz="2000" kern="1200" dirty="0"/>
        </a:p>
      </dsp:txBody>
      <dsp:txXfrm>
        <a:off x="3048000" y="0"/>
        <a:ext cx="3048000" cy="1081423"/>
      </dsp:txXfrm>
    </dsp:sp>
    <dsp:sp modelId="{A43A14C8-51E1-4375-99D0-BED69ECF844B}">
      <dsp:nvSpPr>
        <dsp:cNvPr id="0" name=""/>
        <dsp:cNvSpPr/>
      </dsp:nvSpPr>
      <dsp:spPr>
        <a:xfrm rot="10800000">
          <a:off x="0" y="1441898"/>
          <a:ext cx="3048000" cy="1441898"/>
        </a:xfrm>
        <a:prstGeom prst="round1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Ростом численности горожан </a:t>
          </a:r>
          <a:endParaRPr lang="ru-RU" sz="2000" kern="1200" dirty="0"/>
        </a:p>
      </dsp:txBody>
      <dsp:txXfrm rot="10800000">
        <a:off x="0" y="1802373"/>
        <a:ext cx="3048000" cy="1081423"/>
      </dsp:txXfrm>
    </dsp:sp>
    <dsp:sp modelId="{DEEDA405-A753-45F9-ABBB-12A821D3FD27}">
      <dsp:nvSpPr>
        <dsp:cNvPr id="0" name=""/>
        <dsp:cNvSpPr/>
      </dsp:nvSpPr>
      <dsp:spPr>
        <a:xfrm rot="5400000">
          <a:off x="3851050" y="638847"/>
          <a:ext cx="1441898" cy="3048000"/>
        </a:xfrm>
        <a:prstGeom prst="round1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Распространением городского образа жизни </a:t>
          </a:r>
          <a:endParaRPr lang="ru-RU" sz="2000" kern="1200" dirty="0"/>
        </a:p>
      </dsp:txBody>
      <dsp:txXfrm rot="-5400000">
        <a:off x="3048000" y="1802373"/>
        <a:ext cx="3048000" cy="1081423"/>
      </dsp:txXfrm>
    </dsp:sp>
    <dsp:sp modelId="{253CA60E-B080-4BBE-AD2E-462B0E2C1ABB}">
      <dsp:nvSpPr>
        <dsp:cNvPr id="0" name=""/>
        <dsp:cNvSpPr/>
      </dsp:nvSpPr>
      <dsp:spPr>
        <a:xfrm>
          <a:off x="1991547" y="1081423"/>
          <a:ext cx="2112904" cy="720949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Урбанизация характеризуется: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6741" y="1116617"/>
        <a:ext cx="2042516" cy="650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F95F8-A824-4330-862B-1BE5CCB4C33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8BED4-CBF1-4569-9E4B-15C4A4FF6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6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BED4-CBF1-4569-9E4B-15C4A4FF68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6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BED4-CBF1-4569-9E4B-15C4A4FF68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9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BED4-CBF1-4569-9E4B-15C4A4FF68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8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BED4-CBF1-4569-9E4B-15C4A4FF68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5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Проверка:</a:t>
            </a:r>
            <a:r>
              <a:rPr lang="ru-RU" baseline="0" dirty="0" smtClean="0"/>
              <a:t> щелкнуть по овалу, если ответ правильный – овал изменит заливку.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62F-4660-41EB-A107-FC3DD286247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62F-4660-41EB-A107-FC3DD286247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24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F950-D1C5-45BE-A7F0-689F3773511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1.xml"/><Relationship Id="rId7" Type="http://schemas.openxmlformats.org/officeDocument/2006/relationships/slide" Target="slide22.xml"/><Relationship Id="rId12" Type="http://schemas.openxmlformats.org/officeDocument/2006/relationships/slide" Target="slide2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16.xml"/><Relationship Id="rId5" Type="http://schemas.openxmlformats.org/officeDocument/2006/relationships/diagramColors" Target="../diagrams/colors1.xml"/><Relationship Id="rId10" Type="http://schemas.openxmlformats.org/officeDocument/2006/relationships/slide" Target="slide14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microsoft.com/office/2007/relationships/hdphoto" Target="../media/hdphoto5.wdp"/><Relationship Id="rId1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slide" Target="slide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microsoft.com/office/2007/relationships/hdphoto" Target="../media/hdphoto5.wdp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2.xml"/><Relationship Id="rId7" Type="http://schemas.openxmlformats.org/officeDocument/2006/relationships/slide" Target="slide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s4551.vkontakte.ru/u102391345/127043753/x_55a3225d.jpg" TargetMode="External"/><Relationship Id="rId13" Type="http://schemas.openxmlformats.org/officeDocument/2006/relationships/hyperlink" Target="http://r-40.ru/live/whykaluga/first/img/marks.jpg" TargetMode="External"/><Relationship Id="rId3" Type="http://schemas.openxmlformats.org/officeDocument/2006/relationships/hyperlink" Target="http://www.hi-edu.ru/e-books/xbook010/files/images/03_013.gif" TargetMode="External"/><Relationship Id="rId7" Type="http://schemas.openxmlformats.org/officeDocument/2006/relationships/hyperlink" Target="http://www.polit.ru/media/archive/demoscope/407_gr03.gif" TargetMode="External"/><Relationship Id="rId12" Type="http://schemas.openxmlformats.org/officeDocument/2006/relationships/hyperlink" Target="http://www.denizlerden.com/uploads/news/B_t_rk_denizci.jpg" TargetMode="External"/><Relationship Id="rId2" Type="http://schemas.openxmlformats.org/officeDocument/2006/relationships/hyperlink" Target="http://www.socpol.ru/maps/1_1_2map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t.ru/media/archive/demoscope/407_gr06.jpg" TargetMode="External"/><Relationship Id="rId11" Type="http://schemas.openxmlformats.org/officeDocument/2006/relationships/hyperlink" Target="http://f5.ifotki.info/org/45e811c2421c30c1e09181d68ea7ee735f4ec753113680.jpg" TargetMode="External"/><Relationship Id="rId5" Type="http://schemas.openxmlformats.org/officeDocument/2006/relationships/hyperlink" Target="http://www.hi-edu.ru/e-books/xbook010/files/images/07_007.gif" TargetMode="External"/><Relationship Id="rId10" Type="http://schemas.openxmlformats.org/officeDocument/2006/relationships/hyperlink" Target="http://img-fotki.yandex.ru/get/5806/anapa-kolesnik.0/0_60cab_5aed9eab_XL" TargetMode="External"/><Relationship Id="rId4" Type="http://schemas.openxmlformats.org/officeDocument/2006/relationships/hyperlink" Target="http://img-fotki.yandex.ru/get/24/virut.2/0_b4d4_59ba8a85_orig" TargetMode="External"/><Relationship Id="rId9" Type="http://schemas.openxmlformats.org/officeDocument/2006/relationships/hyperlink" Target="http://www.restocome.ru/uploads/images/moskva.jpg" TargetMode="External"/><Relationship Id="rId14" Type="http://schemas.openxmlformats.org/officeDocument/2006/relationships/hyperlink" Target="http://svpressa.ru/photo/10850-2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6.xml"/><Relationship Id="rId9" Type="http://schemas.microsoft.com/office/2007/relationships/hdphoto" Target="../media/hdphoto1.wdp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microsoft.com/office/2007/relationships/hdphoto" Target="../media/hdphoto5.wdp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7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4312063"/>
              </p:ext>
            </p:extLst>
          </p:nvPr>
        </p:nvGraphicFramePr>
        <p:xfrm>
          <a:off x="108000" y="4797152"/>
          <a:ext cx="8910677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95736" y="188640"/>
            <a:ext cx="4680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9966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Население России</a:t>
            </a:r>
            <a:endParaRPr lang="ru-RU" sz="4400" b="1" dirty="0">
              <a:ln w="12700">
                <a:solidFill>
                  <a:srgbClr val="9966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Формы расселения </a:t>
            </a:r>
          </a:p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 урбанизация</a:t>
            </a: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/>
          </p:cNvPr>
          <p:cNvSpPr/>
          <p:nvPr/>
        </p:nvSpPr>
        <p:spPr>
          <a:xfrm>
            <a:off x="107504" y="5043576"/>
            <a:ext cx="1368152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7631832" y="5059057"/>
            <a:ext cx="1512168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8" action="ppaction://hlinksldjump"/>
          </p:cNvPr>
          <p:cNvSpPr/>
          <p:nvPr/>
        </p:nvSpPr>
        <p:spPr>
          <a:xfrm>
            <a:off x="1619672" y="5043576"/>
            <a:ext cx="1368152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3122553" y="5059057"/>
            <a:ext cx="1404000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10" action="ppaction://hlinksldjump"/>
          </p:cNvPr>
          <p:cNvSpPr/>
          <p:nvPr/>
        </p:nvSpPr>
        <p:spPr>
          <a:xfrm>
            <a:off x="4716016" y="5059057"/>
            <a:ext cx="129614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11" action="ppaction://hlinksldjump"/>
          </p:cNvPr>
          <p:cNvSpPr/>
          <p:nvPr/>
        </p:nvSpPr>
        <p:spPr>
          <a:xfrm>
            <a:off x="6216615" y="5047809"/>
            <a:ext cx="1307713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12" action="ppaction://hlinksldjump"/>
          </p:cNvPr>
          <p:cNvSpPr/>
          <p:nvPr/>
        </p:nvSpPr>
        <p:spPr bwMode="auto">
          <a:xfrm>
            <a:off x="3851920" y="6424313"/>
            <a:ext cx="1512168" cy="31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Навигация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 bwMode="auto">
          <a:xfrm>
            <a:off x="8367169" y="6256060"/>
            <a:ext cx="555475" cy="432463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селение России\Формы расселения и урбанизация\аглом.jpg"/>
          <p:cNvPicPr>
            <a:picLocks noChangeAspect="1" noChangeArrowheads="1"/>
          </p:cNvPicPr>
          <p:nvPr/>
        </p:nvPicPr>
        <p:blipFill>
          <a:blip r:embed="rId3" cstate="print"/>
          <a:srcRect r="78244"/>
          <a:stretch>
            <a:fillRect/>
          </a:stretch>
        </p:blipFill>
        <p:spPr bwMode="auto">
          <a:xfrm>
            <a:off x="323528" y="1196752"/>
            <a:ext cx="266429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D:\Население России\Формы расселения и урбанизация\аглом.jpg"/>
          <p:cNvPicPr>
            <a:picLocks noChangeAspect="1" noChangeArrowheads="1"/>
          </p:cNvPicPr>
          <p:nvPr/>
        </p:nvPicPr>
        <p:blipFill>
          <a:blip r:embed="rId3" cstate="print"/>
          <a:srcRect l="62569" t="18532" r="19443"/>
          <a:stretch>
            <a:fillRect/>
          </a:stretch>
        </p:blipFill>
        <p:spPr bwMode="auto">
          <a:xfrm>
            <a:off x="323528" y="3789040"/>
            <a:ext cx="2664296" cy="234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02" y="3173963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Мои документы\Мои рисунки\иконки\ico_sl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5584377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764704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6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Городская агломерация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—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копление городов  вокруг крупнейших 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Городская агломерация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D:\Население России\Формы расселения и урбанизация\аглом.jpg"/>
          <p:cNvPicPr>
            <a:picLocks noChangeAspect="1" noChangeArrowheads="1"/>
          </p:cNvPicPr>
          <p:nvPr/>
        </p:nvPicPr>
        <p:blipFill>
          <a:blip r:embed="rId3" cstate="print"/>
          <a:srcRect l="23274" t="18088" r="58193"/>
          <a:stretch>
            <a:fillRect/>
          </a:stretch>
        </p:blipFill>
        <p:spPr bwMode="auto">
          <a:xfrm>
            <a:off x="3203848" y="1196752"/>
            <a:ext cx="266429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D:\Население России\Формы расселения и урбанизация\аглом.jpg"/>
          <p:cNvPicPr>
            <a:picLocks noChangeAspect="1" noChangeArrowheads="1"/>
          </p:cNvPicPr>
          <p:nvPr/>
        </p:nvPicPr>
        <p:blipFill>
          <a:blip r:embed="rId3" cstate="print"/>
          <a:srcRect l="43324" t="18890" r="38949"/>
          <a:stretch>
            <a:fillRect/>
          </a:stretch>
        </p:blipFill>
        <p:spPr bwMode="auto">
          <a:xfrm>
            <a:off x="6084168" y="1196752"/>
            <a:ext cx="245950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D:\Население России\Формы расселения и урбанизация\аглом.jpg"/>
          <p:cNvPicPr>
            <a:picLocks noChangeAspect="1" noChangeArrowheads="1"/>
          </p:cNvPicPr>
          <p:nvPr/>
        </p:nvPicPr>
        <p:blipFill>
          <a:blip r:embed="rId3" cstate="print"/>
          <a:srcRect l="81876" t="18518" r="951"/>
          <a:stretch>
            <a:fillRect/>
          </a:stretch>
        </p:blipFill>
        <p:spPr bwMode="auto">
          <a:xfrm>
            <a:off x="3203847" y="3789040"/>
            <a:ext cx="2664297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Умножение 11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Равнобедренный треугольник 12">
            <a:hlinkClick r:id="rId8" action="ppaction://hlinksldjump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84168" y="3861048"/>
            <a:ext cx="252028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городских агломерациях проживает около 40% населения России</a:t>
            </a:r>
            <a:endParaRPr lang="ru-RU" sz="2000" dirty="0"/>
          </a:p>
        </p:txBody>
      </p:sp>
      <p:pic>
        <p:nvPicPr>
          <p:cNvPr id="14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85" y="570224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hi-edu.ru/e-books/xbook010/files/images/03_01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8712968" cy="547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-edu.ru/e-books/xbook010/files/images/07_007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" y="764705"/>
            <a:ext cx="8903112" cy="54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90273" y="764704"/>
            <a:ext cx="8836242" cy="5478850"/>
            <a:chOff x="90273" y="764705"/>
            <a:chExt cx="8836242" cy="5478849"/>
          </a:xfrm>
        </p:grpSpPr>
        <p:pic>
          <p:nvPicPr>
            <p:cNvPr id="1026" name="Picture 2" descr="http://www.polit.ru/media/archive/demoscope/407_gr03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73" y="764705"/>
              <a:ext cx="8836242" cy="54788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516216" y="1196752"/>
              <a:ext cx="2016224" cy="1015663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Количество агломераций в России</a:t>
              </a:r>
              <a:endParaRPr lang="ru-RU" sz="2000" dirty="0"/>
            </a:p>
          </p:txBody>
        </p:sp>
      </p:grpSp>
      <p:pic>
        <p:nvPicPr>
          <p:cNvPr id="19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34" y="108000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24/virut.2/0_b4d4_59ba8a85_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710" y="679011"/>
            <a:ext cx="5904000" cy="569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7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Городская агломерация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8562193" y="6317777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2789" r="5732" b="3371"/>
          <a:stretch/>
        </p:blipFill>
        <p:spPr bwMode="auto">
          <a:xfrm>
            <a:off x="6156000" y="679010"/>
            <a:ext cx="2880000" cy="5710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56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moscope.ru/weekly/2010/0407/img/t_graf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9" y="215692"/>
            <a:ext cx="8744199" cy="616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3448" y="5387240"/>
            <a:ext cx="5089688" cy="836712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Динамика численности населения в агломерациях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Равнобедренный треугольник 12">
            <a:hlinkClick r:id="rId4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16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25" y="1763028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964488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Урбанизация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20" y="7647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80808"/>
                </a:solidFill>
              </a:rPr>
              <a:t>Урбанизация</a:t>
            </a:r>
            <a:r>
              <a:rPr lang="ru-RU" sz="2000" dirty="0" smtClean="0">
                <a:solidFill>
                  <a:srgbClr val="080808"/>
                </a:solidFill>
              </a:rPr>
              <a:t> –увеличение доли городского населения и городского образа жизни.</a:t>
            </a:r>
            <a:endParaRPr lang="ru-RU" sz="2000" dirty="0">
              <a:solidFill>
                <a:srgbClr val="080808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30848680"/>
              </p:ext>
            </p:extLst>
          </p:nvPr>
        </p:nvGraphicFramePr>
        <p:xfrm>
          <a:off x="7199784" y="2406320"/>
          <a:ext cx="1692696" cy="164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2366215"/>
              </p:ext>
            </p:extLst>
          </p:nvPr>
        </p:nvGraphicFramePr>
        <p:xfrm>
          <a:off x="256702" y="1556792"/>
          <a:ext cx="6096000" cy="288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24" y="4253956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 cstate="print"/>
          <a:srcRect l="10416" t="10618" r="10424" b="10239"/>
          <a:stretch>
            <a:fillRect/>
          </a:stretch>
        </p:blipFill>
        <p:spPr bwMode="auto">
          <a:xfrm>
            <a:off x="251520" y="1453383"/>
            <a:ext cx="6696744" cy="4491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Равнобедренный треугольник 10">
            <a:hlinkClick r:id="rId17" action="ppaction://hlinksldjump"/>
          </p:cNvPr>
          <p:cNvSpPr/>
          <p:nvPr/>
        </p:nvSpPr>
        <p:spPr>
          <a:xfrm rot="16200000">
            <a:off x="8371772" y="6299642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204624" y="752802"/>
            <a:ext cx="8892988" cy="5780866"/>
            <a:chOff x="204624" y="752802"/>
            <a:chExt cx="8892988" cy="578086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4624" y="5210229"/>
              <a:ext cx="8892988" cy="1323439"/>
            </a:xfrm>
            <a:prstGeom prst="rect">
              <a:avLst/>
            </a:prstGeom>
            <a:solidFill>
              <a:srgbClr val="DCDCDC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dirty="0"/>
                <a:t>Размещение городского населения по территории страны неравномерно. Доля городского населения обычно бывает повышена в тех районах, где велико значение промышленности, а ведение сельского хозяйства по природным особенностям затруднено.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212264" y="752802"/>
              <a:ext cx="6944693" cy="4486333"/>
              <a:chOff x="212264" y="752802"/>
              <a:chExt cx="6944693" cy="4486333"/>
            </a:xfrm>
          </p:grpSpPr>
          <p:pic>
            <p:nvPicPr>
              <p:cNvPr id="1026" name="Picture 2" descr="D:\Население России\Формы расселения и урбанизация\карта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264" y="752802"/>
                <a:ext cx="6944693" cy="445742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Группа 26"/>
              <p:cNvGrpSpPr/>
              <p:nvPr/>
            </p:nvGrpSpPr>
            <p:grpSpPr>
              <a:xfrm>
                <a:off x="1331640" y="1084051"/>
                <a:ext cx="4932548" cy="4155084"/>
                <a:chOff x="1331640" y="1084051"/>
                <a:chExt cx="4932548" cy="4155084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3707325" y="4932000"/>
                  <a:ext cx="1908212" cy="30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600"/>
                    </a:lnSpc>
                  </a:pPr>
                  <a:r>
                    <a:rPr lang="ru-RU" sz="1400" dirty="0" smtClean="0"/>
                    <a:t>1.Мурманская обл</a:t>
                  </a:r>
                  <a:r>
                    <a:rPr lang="ru-RU" dirty="0" smtClean="0"/>
                    <a:t>.</a:t>
                  </a:r>
                  <a:endParaRPr lang="ru-RU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651824" y="2093246"/>
                  <a:ext cx="1512168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ru-RU" sz="1600" dirty="0" smtClean="0"/>
                    <a:t>Западная Сибирь</a:t>
                  </a:r>
                  <a:endParaRPr lang="ru-RU" sz="2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920970" y="2033028"/>
                  <a:ext cx="936104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ru-RU" sz="1600" dirty="0" smtClean="0"/>
                    <a:t>Эвенкия</a:t>
                  </a:r>
                  <a:endParaRPr lang="ru-RU" sz="2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52020" y="1510266"/>
                  <a:ext cx="1512168" cy="300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ru-RU" sz="1600" dirty="0" smtClean="0"/>
                    <a:t>Якутия</a:t>
                  </a:r>
                  <a:endParaRPr lang="ru-RU" sz="20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331640" y="1084051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771156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53341653"/>
              </p:ext>
            </p:extLst>
          </p:nvPr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just"/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Расселение населения — совокупность населенных пунктов 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 какой-либо территории, сложившаяся в результате процесса её освоения.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04864"/>
            <a:ext cx="7143800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indent="442913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Формы расселения: городские и сельские.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/>
              <a:t>Город</a:t>
            </a:r>
            <a:r>
              <a:rPr lang="ru-RU" sz="2000" b="1" dirty="0"/>
              <a:t> - </a:t>
            </a:r>
            <a:r>
              <a:rPr lang="ru-RU" sz="2000" dirty="0"/>
              <a:t>населенный пункт с численностью населения более 12 000  человек, 85% населения  которого занято несельскохозяйственным трудом.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549275" lvl="1" indent="-92075" defTabSz="715963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/>
              <a:t>Почти все города </a:t>
            </a:r>
            <a:r>
              <a:rPr lang="ru-RU" sz="2000" dirty="0" smtClean="0"/>
              <a:t>России  </a:t>
            </a:r>
            <a:r>
              <a:rPr lang="ru-RU" sz="2000" dirty="0"/>
              <a:t>расположены в пределах </a:t>
            </a:r>
            <a:r>
              <a:rPr lang="ru-RU" sz="2000" dirty="0" smtClean="0"/>
              <a:t>Основной зоны расселения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157192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>
              <a:lnSpc>
                <a:spcPts val="2000"/>
              </a:lnSpc>
            </a:pPr>
            <a:r>
              <a:rPr lang="ru-RU" sz="2000" dirty="0" smtClean="0"/>
              <a:t>Агломерация –это скопление городов вокруг крупнейшего.</a:t>
            </a:r>
            <a:endParaRPr lang="ru-RU" sz="2000" dirty="0"/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иугольник 22">
            <a:hlinkClick r:id="rId9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Заголовок 7"/>
          <p:cNvSpPr txBox="1">
            <a:spLocks/>
          </p:cNvSpPr>
          <p:nvPr/>
        </p:nvSpPr>
        <p:spPr>
          <a:xfrm>
            <a:off x="442863" y="0"/>
            <a:ext cx="8445624" cy="109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F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 по теме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«Расселение населения»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Население России\Формы расселения и урбанизация\карта города мл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829" y="2093249"/>
            <a:ext cx="8146077" cy="4346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множение 11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Равнобедренный треугольник 12">
            <a:hlinkClick r:id="" action="ppaction://hlinkshowjump?jump=firstslide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0678" y="5760"/>
            <a:ext cx="8373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tabLst>
                <a:tab pos="1798638" algn="l"/>
              </a:tabLst>
              <a:defRPr/>
            </a:pPr>
            <a:r>
              <a:rPr lang="ru-RU" sz="3200" b="1" dirty="0" smtClean="0">
                <a:solidFill>
                  <a:srgbClr val="A76F37"/>
                </a:solidFill>
              </a:rPr>
              <a:t>Практикум   </a:t>
            </a:r>
            <a:r>
              <a:rPr lang="ru-RU" sz="3200" b="1" dirty="0">
                <a:solidFill>
                  <a:srgbClr val="A76F37"/>
                </a:solidFill>
              </a:rPr>
              <a:t>по теме </a:t>
            </a:r>
            <a:r>
              <a:rPr lang="ru-RU" sz="3200" b="1" dirty="0">
                <a:solidFill>
                  <a:srgbClr val="C00000"/>
                </a:solidFill>
              </a:rPr>
              <a:t>«Расселение населения»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29" y="617190"/>
            <a:ext cx="531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Задание.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          На контурной карте подписать города миллионеры России.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764704"/>
            <a:ext cx="339542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Москва 11 </a:t>
            </a:r>
            <a:r>
              <a:rPr lang="ru-RU" sz="2000" dirty="0" smtClean="0"/>
              <a:t>551,9 тыс. чел.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Санкт-Петербург 4 868,5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Новосибирск 1 475,1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Екатеринбург 1 386,5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Нижний Новгород 1 261,5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Самара 1 166,8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Омск 1 154,0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Казань 1 145,4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Челябинск 1 131,2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Ростов-на-Дону 1 091,5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Уфа 1 074,9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Волгоград 1 020</a:t>
            </a:r>
            <a:endParaRPr lang="ru-RU" sz="2000" dirty="0"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5767" y="1505511"/>
            <a:ext cx="1800200" cy="4114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18709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1626796"/>
              </p:ext>
            </p:extLst>
          </p:nvPr>
        </p:nvGraphicFramePr>
        <p:xfrm>
          <a:off x="154755" y="1102928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1897" y="5760"/>
            <a:ext cx="7910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tabLst>
                <a:tab pos="1798638" algn="l"/>
              </a:tabLst>
              <a:defRPr/>
            </a:pPr>
            <a:r>
              <a:rPr lang="ru-RU" sz="3200" b="1" dirty="0" smtClean="0">
                <a:solidFill>
                  <a:srgbClr val="A76F37"/>
                </a:solidFill>
              </a:rPr>
              <a:t>Задания   </a:t>
            </a:r>
            <a:r>
              <a:rPr lang="ru-RU" sz="3200" b="1" dirty="0">
                <a:solidFill>
                  <a:srgbClr val="A76F37"/>
                </a:solidFill>
              </a:rPr>
              <a:t>по теме </a:t>
            </a:r>
            <a:r>
              <a:rPr lang="ru-RU" sz="3200" b="1" dirty="0">
                <a:solidFill>
                  <a:srgbClr val="C00000"/>
                </a:solidFill>
              </a:rPr>
              <a:t>«Расселение населения»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55" y="790590"/>
            <a:ext cx="8809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solidFill>
                  <a:srgbClr val="111111"/>
                </a:solidFill>
              </a:rPr>
              <a:t>Определить по иллюстрациям функции городов.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04248" y="6021288"/>
            <a:ext cx="1296144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3933056"/>
            <a:ext cx="2628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ru-RU" sz="2000" dirty="0" smtClean="0"/>
              <a:t>Функции городов: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Промышленная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Транспортная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Культурная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Административная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Рекреационная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58212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" action="ppaction://hlinkshowjump?jump=firstslide"/>
          </p:cNvPr>
          <p:cNvSpPr/>
          <p:nvPr/>
        </p:nvSpPr>
        <p:spPr>
          <a:xfrm rot="16200000">
            <a:off x="797437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92345"/>
              </p:ext>
            </p:extLst>
          </p:nvPr>
        </p:nvGraphicFramePr>
        <p:xfrm>
          <a:off x="1992597" y="1442516"/>
          <a:ext cx="5134048" cy="45631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5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Название региона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Доля городского населения (%)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42">
                <a:tc>
                  <a:txBody>
                    <a:bodyPr/>
                    <a:lstStyle/>
                    <a:p>
                      <a:r>
                        <a:rPr lang="ru-RU" sz="2000" dirty="0"/>
                        <a:t>Северный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/>
                        <a:t>Северо-Западный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/>
                        <a:t>Центральный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/>
                        <a:t>Поволжский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Северо - Кавказский </a:t>
                      </a:r>
                      <a:r>
                        <a:rPr lang="ru-RU" sz="2000" dirty="0"/>
                        <a:t>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42">
                <a:tc>
                  <a:txBody>
                    <a:bodyPr/>
                    <a:lstStyle/>
                    <a:p>
                      <a:r>
                        <a:rPr lang="ru-RU" sz="2000" dirty="0"/>
                        <a:t>Уральский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Западно - Сибирский </a:t>
                      </a:r>
                      <a:r>
                        <a:rPr lang="ru-RU" sz="2000" dirty="0"/>
                        <a:t>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64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Восточно - Сибирский </a:t>
                      </a:r>
                      <a:r>
                        <a:rPr lang="ru-RU" sz="2000" dirty="0"/>
                        <a:t>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/>
                        <a:t>Дальневосточный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78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/>
                        <a:t>Калининградская область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4755" y="390480"/>
            <a:ext cx="8809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</a:t>
            </a:r>
            <a:r>
              <a:rPr lang="ru-RU" sz="2000" dirty="0" smtClean="0">
                <a:solidFill>
                  <a:srgbClr val="111111"/>
                </a:solidFill>
              </a:rPr>
              <a:t>Расположить экономические районы по мере уменьшения уровня урбанизации. </a:t>
            </a:r>
            <a:endParaRPr lang="ru-RU" sz="2000" dirty="0">
              <a:solidFill>
                <a:srgbClr val="11111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13272"/>
              </p:ext>
            </p:extLst>
          </p:nvPr>
        </p:nvGraphicFramePr>
        <p:xfrm>
          <a:off x="1992597" y="1458108"/>
          <a:ext cx="5134048" cy="45631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5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Название региона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Доля городского населения (%)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4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Дальневосточный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78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Центральный район</a:t>
                      </a:r>
                      <a:endParaRPr lang="ru-RU" sz="200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Калининградская область </a:t>
                      </a:r>
                      <a:endParaRPr lang="ru-RU" sz="200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Северо-Западный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42">
                <a:tc>
                  <a:txBody>
                    <a:bodyPr/>
                    <a:lstStyle/>
                    <a:p>
                      <a:r>
                        <a:rPr lang="ru-RU" sz="2000" dirty="0"/>
                        <a:t>Уральский 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Поволжский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dk1"/>
                          </a:solidFill>
                        </a:rPr>
                        <a:t>70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Восточно - Сибирский </a:t>
                      </a:r>
                      <a:r>
                        <a:rPr lang="ru-RU" sz="2000" dirty="0"/>
                        <a:t>район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Западно-Сибирский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dk1"/>
                          </a:solidFill>
                        </a:rPr>
                        <a:t>64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Северо-Кавказский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dk1"/>
                          </a:solidFill>
                        </a:rPr>
                        <a:t>50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875545" y="6237311"/>
            <a:ext cx="1368152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" action="ppaction://hlinkshowjump?jump=firstslide"/>
          </p:cNvPr>
          <p:cNvSpPr/>
          <p:nvPr/>
        </p:nvSpPr>
        <p:spPr>
          <a:xfrm rot="16200000">
            <a:off x="797437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360824" y="1187296"/>
            <a:ext cx="2808000" cy="2124200"/>
            <a:chOff x="755574" y="1556792"/>
            <a:chExt cx="2808000" cy="21242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55574" y="1556792"/>
              <a:ext cx="2484000" cy="1800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915574" y="3032992"/>
              <a:ext cx="648000" cy="648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1</a:t>
              </a:r>
              <a:endParaRPr lang="ru-RU" sz="20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47942" y="1187296"/>
            <a:ext cx="2846217" cy="2147876"/>
            <a:chOff x="755574" y="1556792"/>
            <a:chExt cx="2846217" cy="21478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55574" y="1556792"/>
              <a:ext cx="2484000" cy="180020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953791" y="3056668"/>
              <a:ext cx="648000" cy="648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2</a:t>
              </a:r>
              <a:endParaRPr lang="ru-RU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81199" y="3724149"/>
            <a:ext cx="2812960" cy="2081933"/>
            <a:chOff x="755576" y="1556792"/>
            <a:chExt cx="2812960" cy="208193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55576" y="1556792"/>
              <a:ext cx="2484000" cy="18002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920536" y="2990725"/>
              <a:ext cx="648000" cy="648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4</a:t>
              </a:r>
              <a:endParaRPr lang="ru-RU" sz="20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60824" y="3721036"/>
            <a:ext cx="2739511" cy="2088160"/>
            <a:chOff x="755576" y="1556792"/>
            <a:chExt cx="2739511" cy="208816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55576" y="1556792"/>
              <a:ext cx="2484000" cy="18002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847087" y="2996952"/>
              <a:ext cx="648000" cy="648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3</a:t>
              </a:r>
              <a:endParaRPr lang="ru-RU" sz="20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22824" y="5913312"/>
            <a:ext cx="360000" cy="324000"/>
          </a:xfrm>
          <a:prstGeom prst="rect">
            <a:avLst/>
          </a:prstGeom>
          <a:solidFill>
            <a:srgbClr val="FFD04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22824" y="6367334"/>
            <a:ext cx="360000" cy="324000"/>
          </a:xfrm>
          <a:prstGeom prst="rect">
            <a:avLst/>
          </a:prstGeom>
          <a:solidFill>
            <a:srgbClr val="00DAA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591331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Городское население 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628783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Сельское население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4755" y="187524"/>
            <a:ext cx="8809733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 </a:t>
            </a:r>
            <a:r>
              <a:rPr lang="ru-RU" sz="2000" dirty="0" smtClean="0">
                <a:solidFill>
                  <a:srgbClr val="111111"/>
                </a:solidFill>
              </a:rPr>
              <a:t>Уберите  диаграммы, на которых неправильно показано соотношение городского и сельского населения России.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5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491880" y="5976648"/>
            <a:ext cx="151216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Проверка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15667"/>
              </p:ext>
            </p:extLst>
          </p:nvPr>
        </p:nvGraphicFramePr>
        <p:xfrm>
          <a:off x="179512" y="188640"/>
          <a:ext cx="8784976" cy="54664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801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Задание 4.  </a:t>
                      </a:r>
                      <a:r>
                        <a:rPr lang="ru-RU" sz="2400" b="0" dirty="0" smtClean="0">
                          <a:effectLst/>
                          <a:latin typeface="+mn-lt"/>
                        </a:rPr>
                        <a:t>Выбрать правильный ответ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8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Большая часть городов расположена в европейской части России.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Все крупные города расположены в пределах Основной полосы расселения.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При движении с запада на восток среднее расстояние между</a:t>
                      </a:r>
                      <a:r>
                        <a:rPr lang="ru-RU" sz="2000" baseline="0" dirty="0" smtClean="0"/>
                        <a:t> городами уменьшается.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Сельское население занято исключительно</a:t>
                      </a:r>
                      <a:r>
                        <a:rPr lang="ru-RU" sz="2000" baseline="0" dirty="0" smtClean="0"/>
                        <a:t> сельским хозяйством.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Сельские поселения</a:t>
                      </a:r>
                      <a:r>
                        <a:rPr lang="ru-RU" sz="2000" baseline="0" dirty="0" smtClean="0"/>
                        <a:t> могут быть либо животноводческими, либо земледельческими: у них отсутствуют смешанные формы.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Почти любой крупный город  становится</a:t>
                      </a:r>
                      <a:r>
                        <a:rPr lang="ru-RU" sz="2000" baseline="0" dirty="0" smtClean="0"/>
                        <a:t> центром или </a:t>
                      </a:r>
                      <a:r>
                        <a:rPr lang="ru-RU" sz="2000" dirty="0" smtClean="0"/>
                        <a:t>ядром  агломерации.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России 14 городов миллионеров.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агломерациях проживает около 40% населения России.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Овал 53"/>
          <p:cNvSpPr/>
          <p:nvPr/>
        </p:nvSpPr>
        <p:spPr>
          <a:xfrm>
            <a:off x="7740000" y="764704"/>
            <a:ext cx="360040" cy="360040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460432" y="765999"/>
            <a:ext cx="360040" cy="36004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458435" y="144499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740352" y="144499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439493" y="2088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53255" y="2073491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435065" y="263691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753898" y="263691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740352" y="3375135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460432" y="3392996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35065" y="4176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40352" y="4176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740352" y="4752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460432" y="4752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40352" y="5256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460000" y="5256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8" name="Умножение 37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958052"/>
            <a:ext cx="87089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Проверка. </a:t>
            </a:r>
          </a:p>
          <a:p>
            <a:pPr lvl="1"/>
            <a:r>
              <a:rPr lang="ru-RU" sz="2000" dirty="0" smtClean="0">
                <a:latin typeface="Calibri" pitchFamily="34" charset="0"/>
              </a:rPr>
              <a:t>Щелкнуть по овалу, если ответ правильный – овал изменит заливку.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2" name="Пятиугольник 41">
            <a:hlinkClick r:id="" action="ppaction://hlinkshowjump?jump=first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939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firstslide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/>
        </p:nvGraphicFramePr>
        <p:xfrm>
          <a:off x="683568" y="112474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16">
            <a:hlinkClick r:id="" action="ppaction://hlinkshowjump?jump=nextslide"/>
          </p:cNvPr>
          <p:cNvSpPr/>
          <p:nvPr/>
        </p:nvSpPr>
        <p:spPr>
          <a:xfrm>
            <a:off x="1043608" y="1052736"/>
            <a:ext cx="561662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1115616" y="2132856"/>
            <a:ext cx="561662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1043608" y="3140968"/>
            <a:ext cx="561662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1043608" y="4221088"/>
            <a:ext cx="561662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иугольник 9">
            <a:hlinkClick r:id="" action="ppaction://hlinkshowjump?jump=nextslide" tooltip="ОТВЕТЫ"/>
          </p:cNvPr>
          <p:cNvSpPr/>
          <p:nvPr/>
        </p:nvSpPr>
        <p:spPr>
          <a:xfrm rot="10800000" flipH="1">
            <a:off x="8470285" y="6286500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51520" y="620688"/>
            <a:ext cx="8646278" cy="5552167"/>
            <a:chOff x="428596" y="1042752"/>
            <a:chExt cx="8358246" cy="44122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28596" y="1042752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Какое значение соответствует доле городского населения в России:</a:t>
              </a:r>
            </a:p>
            <a:p>
              <a:pPr marL="800100" lvl="1" indent="-342900"/>
              <a:r>
                <a:rPr lang="ru-RU" sz="2000" dirty="0" smtClean="0"/>
                <a:t>А.  50-60%        Б. 60-70%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70-80</a:t>
              </a:r>
              <a:r>
                <a:rPr lang="ru-RU" sz="2000" dirty="0">
                  <a:solidFill>
                    <a:schemeClr val="tx1"/>
                  </a:solidFill>
                </a:rPr>
                <a:t>%</a:t>
              </a:r>
              <a:r>
                <a:rPr lang="ru-RU" sz="2000" dirty="0" smtClean="0">
                  <a:solidFill>
                    <a:schemeClr val="tx1"/>
                  </a:solidFill>
                </a:rPr>
                <a:t>         Г. </a:t>
              </a:r>
              <a:r>
                <a:rPr lang="ru-RU" sz="2000" dirty="0" smtClean="0"/>
                <a:t>80-90</a:t>
              </a:r>
              <a:r>
                <a:rPr lang="ru-RU" sz="2000" dirty="0"/>
                <a:t>%</a:t>
              </a:r>
              <a:endParaRPr lang="ru-RU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1897805"/>
              <a:ext cx="8358246" cy="1051712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Укажите минимальную численность населения, используемую в России как критерий для выделения городов: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 5 тыс. жителей               </a:t>
              </a:r>
              <a:r>
                <a:rPr lang="ru-RU" sz="2000" dirty="0" smtClean="0"/>
                <a:t>Б. </a:t>
              </a:r>
              <a:r>
                <a:rPr lang="ru-RU" sz="2000" dirty="0" smtClean="0">
                  <a:solidFill>
                    <a:schemeClr val="tx1"/>
                  </a:solidFill>
                </a:rPr>
                <a:t>10 </a:t>
              </a:r>
              <a:r>
                <a:rPr lang="ru-RU" sz="2000" dirty="0">
                  <a:solidFill>
                    <a:schemeClr val="tx1"/>
                  </a:solidFill>
                </a:rPr>
                <a:t>тыс. жителей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12 тыс</a:t>
              </a:r>
              <a:r>
                <a:rPr lang="ru-RU" sz="2000" dirty="0">
                  <a:solidFill>
                    <a:schemeClr val="tx1"/>
                  </a:solidFill>
                </a:rPr>
                <a:t>. жителей </a:t>
              </a:r>
              <a:r>
                <a:rPr lang="ru-RU" sz="2000" dirty="0" smtClean="0">
                  <a:solidFill>
                    <a:schemeClr val="tx1"/>
                  </a:solidFill>
                </a:rPr>
                <a:t>            </a:t>
              </a:r>
              <a:r>
                <a:rPr lang="ru-RU" sz="2000" dirty="0" smtClean="0"/>
                <a:t>Г. 2</a:t>
              </a:r>
              <a:r>
                <a:rPr lang="ru-RU" sz="2000" dirty="0" smtClean="0">
                  <a:solidFill>
                    <a:schemeClr val="tx1"/>
                  </a:solidFill>
                </a:rPr>
                <a:t>5 </a:t>
              </a:r>
              <a:r>
                <a:rPr lang="ru-RU" sz="2000" dirty="0">
                  <a:solidFill>
                    <a:schemeClr val="tx1"/>
                  </a:solidFill>
                </a:rPr>
                <a:t>тыс. жителей 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Укажите пару, в которой только города-миллионеры: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 Омск и Челябинск                    </a:t>
              </a:r>
              <a:r>
                <a:rPr lang="ru-RU" sz="2000" dirty="0" smtClean="0"/>
                <a:t>Б. Иркутск и Хабаровск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Екатеринбург и Красноярск     Г.  Воронеж и Санкт-Петербург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080808"/>
                  </a:solidFill>
                </a:rPr>
                <a:t>Укажите регион с наибольшей долей городского населения:</a:t>
              </a:r>
              <a:endParaRPr lang="ru-RU" sz="2000" dirty="0" smtClean="0"/>
            </a:p>
            <a:p>
              <a:pPr marL="800100" lvl="1" indent="-342900"/>
              <a:r>
                <a:rPr lang="ru-RU" sz="2000" dirty="0" smtClean="0"/>
                <a:t>А. Краснодарский край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</a:t>
              </a:r>
              <a:r>
                <a:rPr lang="ru-RU" sz="2000" dirty="0">
                  <a:solidFill>
                    <a:schemeClr val="tx1"/>
                  </a:solidFill>
                </a:rPr>
                <a:t>Курганская область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Республика Дагестан   Г. </a:t>
              </a:r>
              <a:r>
                <a:rPr lang="ru-RU" sz="2000" dirty="0">
                  <a:solidFill>
                    <a:schemeClr val="tx1"/>
                  </a:solidFill>
                </a:rPr>
                <a:t>Мурманская область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64782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К какой группе относится город, если в нем проживает 120 тыс. жителей:</a:t>
              </a:r>
            </a:p>
            <a:p>
              <a:pPr marL="800100" lvl="1" indent="-342900"/>
              <a:r>
                <a:rPr lang="ru-RU" sz="2000" dirty="0" smtClean="0"/>
                <a:t>А.  Малый     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Средний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Большой           </a:t>
              </a:r>
              <a:r>
                <a:rPr lang="ru-RU" sz="2000" dirty="0" smtClean="0"/>
                <a:t>Г. </a:t>
              </a:r>
              <a:r>
                <a:rPr lang="ru-RU" sz="2000" dirty="0"/>
                <a:t>М</a:t>
              </a:r>
              <a:r>
                <a:rPr lang="ru-RU" sz="2000" dirty="0" smtClean="0"/>
                <a:t>иллионер </a:t>
              </a:r>
            </a:p>
          </p:txBody>
        </p:sp>
      </p:grpSp>
      <p:sp>
        <p:nvSpPr>
          <p:cNvPr id="12" name="Заголовок 13"/>
          <p:cNvSpPr txBox="1">
            <a:spLocks/>
          </p:cNvSpPr>
          <p:nvPr/>
        </p:nvSpPr>
        <p:spPr>
          <a:xfrm>
            <a:off x="179512" y="0"/>
            <a:ext cx="8784976" cy="7647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A76F37"/>
                </a:solidFill>
              </a:rPr>
              <a:t>Тест по теме </a:t>
            </a:r>
            <a:r>
              <a:rPr lang="ru-RU" sz="3200" b="1" smtClean="0">
                <a:solidFill>
                  <a:srgbClr val="C00000"/>
                </a:solidFill>
              </a:rPr>
              <a:t>«Расселение населения России»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74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иугольник 9">
            <a:hlinkClick r:id="rId2" action="ppaction://hlinksldjump" tooltip="ОТВЕТЫ"/>
          </p:cNvPr>
          <p:cNvSpPr/>
          <p:nvPr/>
        </p:nvSpPr>
        <p:spPr>
          <a:xfrm rot="10800000">
            <a:off x="8470285" y="6286500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51520" y="620688"/>
            <a:ext cx="8646278" cy="5552167"/>
            <a:chOff x="428596" y="1042752"/>
            <a:chExt cx="8358246" cy="44122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28596" y="1042752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Какое значение соответствует доле городского населения в России:</a:t>
              </a:r>
            </a:p>
            <a:p>
              <a:pPr marL="800100" lvl="1" indent="-342900"/>
              <a:r>
                <a:rPr lang="ru-RU" sz="2000" dirty="0" smtClean="0"/>
                <a:t>А.  50-60%        Б. 60-70%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70-80</a:t>
              </a:r>
              <a:r>
                <a:rPr lang="ru-RU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Г. </a:t>
              </a:r>
              <a:r>
                <a:rPr lang="ru-RU" sz="2000" dirty="0" smtClean="0"/>
                <a:t>80-90</a:t>
              </a:r>
              <a:r>
                <a:rPr lang="ru-RU" sz="2000" dirty="0"/>
                <a:t>%</a:t>
              </a:r>
              <a:endParaRPr lang="ru-RU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1897805"/>
              <a:ext cx="8358246" cy="1051712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Укажите минимальную численность населения, используемую в России как критерий для выделения городов: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 5 тыс. жителей              </a:t>
              </a:r>
              <a:r>
                <a:rPr lang="ru-RU" sz="2000" dirty="0" smtClean="0"/>
                <a:t>Б. </a:t>
              </a:r>
              <a:r>
                <a:rPr lang="ru-RU" sz="2000" dirty="0" smtClean="0">
                  <a:solidFill>
                    <a:schemeClr val="tx1"/>
                  </a:solidFill>
                </a:rPr>
                <a:t>10 </a:t>
              </a:r>
              <a:r>
                <a:rPr lang="ru-RU" sz="2000" dirty="0">
                  <a:solidFill>
                    <a:schemeClr val="tx1"/>
                  </a:solidFill>
                </a:rPr>
                <a:t>тыс. жителей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12 тыс</a:t>
              </a:r>
              <a:r>
                <a:rPr lang="ru-RU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жителей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</a:t>
              </a:r>
              <a:r>
                <a:rPr lang="ru-RU" sz="2000" dirty="0" smtClean="0"/>
                <a:t>Г. 2</a:t>
              </a:r>
              <a:r>
                <a:rPr lang="ru-RU" sz="2000" dirty="0" smtClean="0">
                  <a:solidFill>
                    <a:schemeClr val="tx1"/>
                  </a:solidFill>
                </a:rPr>
                <a:t>5 </a:t>
              </a:r>
              <a:r>
                <a:rPr lang="ru-RU" sz="2000" dirty="0">
                  <a:solidFill>
                    <a:schemeClr val="tx1"/>
                  </a:solidFill>
                </a:rPr>
                <a:t>тыс. жителей 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Укажите пару, в которой только города-миллионеры: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Омск и Челябинск                    </a:t>
              </a:r>
              <a:r>
                <a:rPr lang="ru-RU" sz="2000" dirty="0" smtClean="0"/>
                <a:t>Б. Иркутск и Хабаровск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Екатеринбург и Красноярск     Г.  Воронеж и Санкт-Петербург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080808"/>
                  </a:solidFill>
                </a:rPr>
                <a:t>Укажите регион с наибольшей долей городского населения:</a:t>
              </a:r>
              <a:endParaRPr lang="ru-RU" sz="2000" dirty="0" smtClean="0"/>
            </a:p>
            <a:p>
              <a:pPr marL="800100" lvl="1" indent="-342900"/>
              <a:r>
                <a:rPr lang="ru-RU" sz="2000" dirty="0" smtClean="0"/>
                <a:t>А. Краснодарский край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</a:t>
              </a:r>
              <a:r>
                <a:rPr lang="ru-RU" sz="2000" dirty="0">
                  <a:solidFill>
                    <a:schemeClr val="tx1"/>
                  </a:solidFill>
                </a:rPr>
                <a:t>Курганская область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Республика Дагестан  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Г. </a:t>
              </a:r>
              <a:r>
                <a:rPr lang="ru-RU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Мурманская область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64782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К какой группе относится город, если в нем проживает 120 тыс. жителей:</a:t>
              </a:r>
            </a:p>
            <a:p>
              <a:pPr marL="800100" lvl="1" indent="-342900"/>
              <a:r>
                <a:rPr lang="ru-RU" sz="2000" dirty="0" smtClean="0"/>
                <a:t>А.  Малый     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Средний 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Большой           </a:t>
              </a:r>
              <a:r>
                <a:rPr lang="ru-RU" sz="2000" dirty="0" smtClean="0"/>
                <a:t>Г. </a:t>
              </a:r>
              <a:r>
                <a:rPr lang="ru-RU" sz="2000" dirty="0"/>
                <a:t>М</a:t>
              </a:r>
              <a:r>
                <a:rPr lang="ru-RU" sz="2000" dirty="0" smtClean="0"/>
                <a:t>иллионер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5351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 rot="10800000" flipH="1">
            <a:off x="8388424" y="6322598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036497" cy="692696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ЕГЭ и ГИА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4448" y="526037"/>
            <a:ext cx="8646758" cy="5646158"/>
            <a:chOff x="428596" y="1214422"/>
            <a:chExt cx="8358710" cy="36277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428596" y="1214422"/>
              <a:ext cx="8358246" cy="6525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1. </a:t>
              </a:r>
              <a:r>
                <a:rPr lang="ru-RU" sz="2000" dirty="0" smtClean="0">
                  <a:solidFill>
                    <a:srgbClr val="111111"/>
                  </a:solidFill>
                </a:rPr>
                <a:t>Какой из перечисленных городов юга России является наиболее крупным по числу жителей?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Ростов-на-Дону             Б. Сочи         В. Краснодар             Г. Ставрополь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596" y="1867001"/>
              <a:ext cx="8358246" cy="45482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2.  </a:t>
              </a:r>
              <a:r>
                <a:rPr lang="ru-RU" sz="2000" dirty="0" smtClean="0">
                  <a:solidFill>
                    <a:srgbClr val="111111"/>
                  </a:solidFill>
                </a:rPr>
                <a:t>Доля городского населения в России составляет около: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23%           Б . </a:t>
              </a:r>
              <a:r>
                <a:rPr lang="ru-RU" sz="2000" dirty="0">
                  <a:solidFill>
                    <a:srgbClr val="111111"/>
                  </a:solidFill>
                </a:rPr>
                <a:t>4</a:t>
              </a:r>
              <a:r>
                <a:rPr lang="ru-RU" sz="2000" dirty="0" smtClean="0">
                  <a:solidFill>
                    <a:srgbClr val="111111"/>
                  </a:solidFill>
                </a:rPr>
                <a:t>3%           В. 53%          Г. 73%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328891"/>
              <a:ext cx="8358246" cy="6525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3.  </a:t>
              </a:r>
              <a:r>
                <a:rPr lang="ru-RU" sz="2000" dirty="0" smtClean="0">
                  <a:solidFill>
                    <a:srgbClr val="111111"/>
                  </a:solidFill>
                </a:rPr>
                <a:t>Какой из перечисленных городов </a:t>
              </a:r>
              <a:r>
                <a:rPr lang="ru-RU" sz="2000" dirty="0">
                  <a:solidFill>
                    <a:srgbClr val="111111"/>
                  </a:solidFill>
                </a:rPr>
                <a:t>Урала является наиболее крупным по </a:t>
              </a:r>
              <a:r>
                <a:rPr lang="ru-RU" sz="2000" dirty="0" smtClean="0">
                  <a:solidFill>
                    <a:srgbClr val="111111"/>
                  </a:solidFill>
                </a:rPr>
                <a:t>численности  населения?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Оренбург            Б. Магнитогорск            В. Челябинск           Г.  Ижевск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060" y="3003080"/>
              <a:ext cx="8358246" cy="1839086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1111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 4. </a:t>
              </a:r>
              <a:r>
                <a:rPr lang="ru-RU" sz="2000" dirty="0" smtClean="0">
                  <a:solidFill>
                    <a:srgbClr val="111111"/>
                  </a:solidFill>
                </a:rPr>
                <a:t>В каком из определений идет речь о городской агломерации?</a:t>
              </a:r>
            </a:p>
            <a:p>
              <a:pPr marL="711200" indent="-711200"/>
              <a:r>
                <a:rPr lang="ru-RU" sz="2000" dirty="0">
                  <a:solidFill>
                    <a:srgbClr val="111111"/>
                  </a:solidFill>
                </a:rPr>
                <a:t>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А. </a:t>
              </a:r>
              <a:r>
                <a:rPr lang="ru-RU" sz="2000" dirty="0">
                  <a:solidFill>
                    <a:srgbClr val="111111"/>
                  </a:solidFill>
                </a:rPr>
                <a:t>С</a:t>
              </a:r>
              <a:r>
                <a:rPr lang="ru-RU" sz="2000" dirty="0" smtClean="0">
                  <a:solidFill>
                    <a:srgbClr val="111111"/>
                  </a:solidFill>
                </a:rPr>
                <a:t>копление близко расположенных населенных пунктов, образующих часто территорию почти сплошной городской застройки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Б. </a:t>
              </a:r>
              <a:r>
                <a:rPr lang="ru-RU" sz="2000" dirty="0">
                  <a:solidFill>
                    <a:srgbClr val="111111"/>
                  </a:solidFill>
                </a:rPr>
                <a:t>Н</a:t>
              </a:r>
              <a:r>
                <a:rPr lang="ru-RU" sz="2000" dirty="0" smtClean="0">
                  <a:solidFill>
                    <a:srgbClr val="111111"/>
                  </a:solidFill>
                </a:rPr>
                <a:t>аселенные пункты людностью более 12 тыс. жителей, где большая часть  жителей не связана с сельским хозяйством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Населенные </a:t>
              </a:r>
              <a:r>
                <a:rPr lang="ru-RU" sz="2000" dirty="0">
                  <a:solidFill>
                    <a:srgbClr val="111111"/>
                  </a:solidFill>
                </a:rPr>
                <a:t>пункты людностью более </a:t>
              </a:r>
              <a:r>
                <a:rPr lang="ru-RU" sz="2000" dirty="0" smtClean="0">
                  <a:solidFill>
                    <a:srgbClr val="111111"/>
                  </a:solidFill>
                </a:rPr>
                <a:t>3 тыс. жителей, несельскохозяйственное поселение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Г. </a:t>
              </a:r>
              <a:r>
                <a:rPr lang="ru-RU" sz="2000" dirty="0">
                  <a:solidFill>
                    <a:srgbClr val="111111"/>
                  </a:solidFill>
                </a:rPr>
                <a:t>И</a:t>
              </a:r>
              <a:r>
                <a:rPr lang="ru-RU" sz="2000" dirty="0" smtClean="0">
                  <a:solidFill>
                    <a:srgbClr val="111111"/>
                  </a:solidFill>
                </a:rPr>
                <a:t>сторический процесс возникновения, роста людности и числа городов, концентрация в них экономического потенциала</a:t>
              </a:r>
            </a:p>
          </p:txBody>
        </p:sp>
      </p:grpSp>
      <p:sp>
        <p:nvSpPr>
          <p:cNvPr id="12" name="Плюс 11"/>
          <p:cNvSpPr/>
          <p:nvPr/>
        </p:nvSpPr>
        <p:spPr>
          <a:xfrm>
            <a:off x="403940" y="1124779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4420073" y="1895643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780113" y="2915361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354335" y="3645024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82329" y="6371347"/>
            <a:ext cx="1620180" cy="331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3500" y="204609"/>
            <a:ext cx="884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1. </a:t>
            </a:r>
            <a:r>
              <a:rPr lang="ru-RU" sz="2000" dirty="0" smtClean="0">
                <a:solidFill>
                  <a:srgbClr val="111111"/>
                </a:solidFill>
              </a:rPr>
              <a:t>Какие три субъекта РФ имеют самую высокую долю городского населения? </a:t>
            </a:r>
            <a:r>
              <a:rPr lang="ru-RU" sz="2000" dirty="0">
                <a:solidFill>
                  <a:srgbClr val="111111"/>
                </a:solidFill>
              </a:rPr>
              <a:t>О</a:t>
            </a:r>
            <a:r>
              <a:rPr lang="ru-RU" sz="2000" dirty="0" smtClean="0">
                <a:solidFill>
                  <a:srgbClr val="111111"/>
                </a:solidFill>
              </a:rPr>
              <a:t>бведите  соответствующие цифры и запишите  их в таблицу в порядке возрастания.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5231" y="1988840"/>
            <a:ext cx="196511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Ответ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0084" y="1265813"/>
            <a:ext cx="293834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126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500" y="3589080"/>
            <a:ext cx="849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2. </a:t>
            </a:r>
            <a:r>
              <a:rPr lang="ru-RU" sz="2000" dirty="0" smtClean="0">
                <a:solidFill>
                  <a:srgbClr val="111111"/>
                </a:solidFill>
              </a:rPr>
              <a:t>Какие три из перечисленных городов России имеют наибольшую численность? Записать цифры в таблицу в порядке возрастания.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Липецк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Белгород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Череповец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Челябинск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Самара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Казань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1925" y="4797152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</a:rPr>
              <a:t>Ответ</a:t>
            </a:r>
            <a:endParaRPr lang="ru-RU" dirty="0">
              <a:solidFill>
                <a:srgbClr val="11111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7546" y="5373216"/>
            <a:ext cx="216024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456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4" y="1311732"/>
            <a:ext cx="3065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Ленинградская область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Мурманская область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Республика Бурятия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Республика Дагестан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Республика Ингушетия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Республика Коми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4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6331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Навигация </a:t>
            </a:r>
          </a:p>
        </p:txBody>
      </p:sp>
      <p:pic>
        <p:nvPicPr>
          <p:cNvPr id="4102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1973582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2661624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341324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126876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799" y="12687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Карта </a:t>
            </a:r>
            <a:endParaRPr lang="ru-RU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798" y="1973582"/>
            <a:ext cx="410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Иллюстрация</a:t>
            </a:r>
            <a:endParaRPr lang="ru-RU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343" y="2646000"/>
            <a:ext cx="204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Диаграмма </a:t>
            </a:r>
            <a:endParaRPr lang="ru-RU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343" y="34597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Текст </a:t>
            </a:r>
            <a:endParaRPr lang="ru-RU" sz="2000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71515" y="5085184"/>
            <a:ext cx="3096344" cy="4616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Скрытая информация</a:t>
            </a: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5400000" flipH="1">
            <a:off x="4571999" y="1920078"/>
            <a:ext cx="504056" cy="456343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 bwMode="auto">
          <a:xfrm rot="16200000" flipH="1">
            <a:off x="4572000" y="2665041"/>
            <a:ext cx="504056" cy="45634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Умножение 27"/>
          <p:cNvSpPr/>
          <p:nvPr/>
        </p:nvSpPr>
        <p:spPr bwMode="auto">
          <a:xfrm>
            <a:off x="4492588" y="3385492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3065" y="19174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Далее  </a:t>
            </a:r>
            <a:endParaRPr lang="ru-RU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3065" y="26623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Назад  </a:t>
            </a:r>
            <a:endParaRPr lang="ru-RU" sz="20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3065" y="34132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Выход  </a:t>
            </a:r>
            <a:endParaRPr lang="ru-RU" sz="2000" dirty="0">
              <a:latin typeface="+mn-lt"/>
            </a:endParaRPr>
          </a:p>
        </p:txBody>
      </p:sp>
      <p:sp>
        <p:nvSpPr>
          <p:cNvPr id="32" name="Управляющая кнопка: сведения 31">
            <a:hlinkClick r:id="" action="ppaction://noaction" highlightClick="1"/>
          </p:cNvPr>
          <p:cNvSpPr/>
          <p:nvPr/>
        </p:nvSpPr>
        <p:spPr bwMode="auto">
          <a:xfrm>
            <a:off x="4572000" y="1301704"/>
            <a:ext cx="555475" cy="367166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3065" y="12563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Ресурсы </a:t>
            </a:r>
            <a:endParaRPr lang="ru-RU" sz="2000" dirty="0">
              <a:latin typeface="+mn-lt"/>
            </a:endParaRPr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2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" y="4090947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99343" y="41493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Таблица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7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8748" y="320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452596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hlinkClick r:id="rId2"/>
              </a:rPr>
              <a:t>http://www.socpol.ru/maps/1_1_2map.gif</a:t>
            </a:r>
            <a:r>
              <a:rPr lang="ru-RU" sz="1600" dirty="0" smtClean="0"/>
              <a:t> карта урбанизации</a:t>
            </a: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www.hi-edu.ru/e-books/xbook010/files/images/03_013.gif</a:t>
            </a:r>
            <a:r>
              <a:rPr lang="ru-RU" sz="1600" dirty="0" smtClean="0"/>
              <a:t> карта агломерации России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img-fotki.yandex.ru/get/24/virut.2/0_b4d4_59ba8a85_orig</a:t>
            </a:r>
            <a:r>
              <a:rPr lang="ru-RU" sz="1600" dirty="0" smtClean="0"/>
              <a:t> Екатеринбургская агломерация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www.hi-edu.ru/e-books/xbook010/files/images/07_007.gif</a:t>
            </a:r>
            <a:r>
              <a:rPr lang="ru-RU" sz="1600" dirty="0" smtClean="0"/>
              <a:t> Московская агломерация</a:t>
            </a:r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www.polit.ru/media/archive/demoscope/407_gr06.jpg</a:t>
            </a:r>
            <a:r>
              <a:rPr lang="ru-RU" sz="1600" dirty="0" smtClean="0"/>
              <a:t> карта динамики численности населения агломераций</a:t>
            </a:r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www.polit.ru/media/archive/demoscope/407_gr03.gif</a:t>
            </a:r>
            <a:r>
              <a:rPr lang="ru-RU" sz="1600" dirty="0" smtClean="0"/>
              <a:t> диаграмма «Количество агломераций»</a:t>
            </a:r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cs4551.vkontakte.ru/u102391345/127043753/x_55a3225d.jpg</a:t>
            </a:r>
            <a:r>
              <a:rPr lang="ru-RU" sz="1600" dirty="0" smtClean="0"/>
              <a:t> деревня</a:t>
            </a:r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www.restocome.ru/uploads/images/moskva.jpg</a:t>
            </a:r>
            <a:r>
              <a:rPr lang="ru-RU" sz="1600" dirty="0" smtClean="0"/>
              <a:t> г. Москва</a:t>
            </a:r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img-fotki.yandex.ru/get/5806/anapa-kolesnik.0/0_60cab_5aed9eab_XL</a:t>
            </a:r>
            <a:r>
              <a:rPr lang="ru-RU" sz="1600" dirty="0" smtClean="0"/>
              <a:t> г. Анапа</a:t>
            </a:r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f5.ifotki.info/org/45e811c2421c30c1e09181d68ea7ee735f4ec753113680.jpg</a:t>
            </a:r>
            <a:r>
              <a:rPr lang="ru-RU" sz="1600" dirty="0" smtClean="0"/>
              <a:t> г. Санкт-Петербург</a:t>
            </a:r>
          </a:p>
          <a:p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www.denizlerden.com/uploads/news/B_t_rk_denizci.jpg</a:t>
            </a:r>
            <a:r>
              <a:rPr lang="ru-RU" sz="1600" dirty="0" smtClean="0"/>
              <a:t> Мурманский порт</a:t>
            </a:r>
          </a:p>
          <a:p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r-40.ru/live/whykaluga/first/img/marks.jpg</a:t>
            </a:r>
            <a:r>
              <a:rPr lang="ru-RU" sz="1600" dirty="0" smtClean="0"/>
              <a:t> Обнинск </a:t>
            </a:r>
          </a:p>
          <a:p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svpressa.ru/photo/10850-23.jpg</a:t>
            </a:r>
            <a:r>
              <a:rPr lang="ru-RU" sz="1600" dirty="0" smtClean="0"/>
              <a:t> г. Магнитогорск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" action="ppaction://hlinkshowjump?jump=firstslide"/>
          </p:cNvPr>
          <p:cNvSpPr/>
          <p:nvPr/>
        </p:nvSpPr>
        <p:spPr>
          <a:xfrm rot="16200000">
            <a:off x="8442430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80808"/>
                </a:solidFill>
              </a:rPr>
              <a:t>Осваивая и заселяя какую-либо территорию, люди формируют ту или иную систему населенных пунктов. Расселение населения — совокупность населенных пунктов (поселений) на какой-либо территории, сложившаяся в результате процесса её освоения.</a:t>
            </a:r>
            <a:endParaRPr lang="ru-RU" sz="2000" dirty="0">
              <a:solidFill>
                <a:srgbClr val="080808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539552" y="1556792"/>
          <a:ext cx="83529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9512" y="2924944"/>
            <a:ext cx="482453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Город</a:t>
            </a:r>
            <a:r>
              <a:rPr lang="ru-RU" sz="2000" b="1" dirty="0" smtClean="0"/>
              <a:t> - </a:t>
            </a:r>
            <a:r>
              <a:rPr lang="ru-RU" sz="2000" dirty="0" smtClean="0"/>
              <a:t>населенный пункт с численностью населения более 12 000  человек, 85% населения  которого занято несельскохозяйственным трудом.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924944"/>
            <a:ext cx="381642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Сельским называют поселение, расположенное  в сельской местности, население которого  занято в сельском хозяйстве.</a:t>
            </a:r>
            <a:endParaRPr lang="ru-RU" sz="2000" dirty="0"/>
          </a:p>
        </p:txBody>
      </p:sp>
      <p:sp>
        <p:nvSpPr>
          <p:cNvPr id="10" name="Умножение 9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25" y="4437112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9" t="8939" r="11764" b="5674"/>
          <a:stretch>
            <a:fillRect/>
          </a:stretch>
        </p:blipFill>
        <p:spPr bwMode="auto">
          <a:xfrm>
            <a:off x="179511" y="188640"/>
            <a:ext cx="8784977" cy="626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964488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Сельские населенные пункты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" action="ppaction://hlinkshowjump?jump=nextslide"/>
          </p:cNvPr>
          <p:cNvSpPr/>
          <p:nvPr/>
        </p:nvSpPr>
        <p:spPr>
          <a:xfrm rot="5400000" flipH="1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01664211"/>
              </p:ext>
            </p:extLst>
          </p:nvPr>
        </p:nvGraphicFramePr>
        <p:xfrm>
          <a:off x="179512" y="670977"/>
          <a:ext cx="59046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5821233"/>
            <a:ext cx="748883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России насчитывается 153 тыс. сельских населённых пунктов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2"/>
            <a:ext cx="5634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Сельским </a:t>
            </a:r>
            <a:r>
              <a:rPr lang="ru-RU" sz="2000" dirty="0"/>
              <a:t>населенным пунктам относятся </a:t>
            </a:r>
            <a:r>
              <a:rPr lang="ru-RU" sz="2000" dirty="0" smtClean="0"/>
              <a:t>те, которые </a:t>
            </a:r>
            <a:r>
              <a:rPr lang="ru-RU" sz="2000" dirty="0"/>
              <a:t>не </a:t>
            </a:r>
            <a:r>
              <a:rPr lang="ru-RU" sz="2000" dirty="0" smtClean="0"/>
              <a:t>отвечают </a:t>
            </a:r>
            <a:r>
              <a:rPr lang="ru-RU" sz="2000" dirty="0"/>
              <a:t>критериям городов. Часто сельский населенный пункт имеет несколько функций. По мере его роста, увеличения числа функций может происходить его постепенное превращение в </a:t>
            </a:r>
            <a:r>
              <a:rPr lang="ru-RU" sz="2000" dirty="0" smtClean="0"/>
              <a:t>город. </a:t>
            </a:r>
            <a:endParaRPr lang="ru-RU" sz="2000" dirty="0"/>
          </a:p>
        </p:txBody>
      </p:sp>
      <p:pic>
        <p:nvPicPr>
          <p:cNvPr id="1030" name="Picture 6" descr="http://cs4551.vkontakte.ru/u102391345/127043753/x_55a3225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705279"/>
            <a:ext cx="2779752" cy="4913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множение 11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Равнобедренный треугольник 12">
            <a:hlinkClick r:id="rId2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06145" y="5760"/>
            <a:ext cx="5482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tabLst>
                <a:tab pos="1798638" algn="l"/>
              </a:tabLs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Функции сельских поселений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0" y="59248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000" dirty="0" smtClean="0"/>
              <a:t>Большая часть жителей (55%) работает в  сельском хозяйстве. Но многие заняты другими видами хозяйственной деятельности. Поэтому функции сельских населенных пунктов многообразны.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94442219"/>
              </p:ext>
            </p:extLst>
          </p:nvPr>
        </p:nvGraphicFramePr>
        <p:xfrm>
          <a:off x="154760" y="1700808"/>
          <a:ext cx="8809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80915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5408"/>
          <a:stretch>
            <a:fillRect/>
          </a:stretch>
        </p:blipFill>
        <p:spPr bwMode="auto">
          <a:xfrm>
            <a:off x="755576" y="1412776"/>
            <a:ext cx="7488832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188640"/>
            <a:ext cx="878497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000" dirty="0" smtClean="0"/>
              <a:t>Точные даты основания древних городов неизвестны, но многие из них существовали ко времени первого упоминания в летописях. В «Повести временных лет» уже называются города Смоленск, Новгород, Псков, Полоцк, Витебск, Ростов, Суздаль, Муром и др.</a:t>
            </a:r>
            <a:endParaRPr lang="ru-RU" sz="2000" dirty="0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97" t="9451" r="10629" b="9923"/>
          <a:stretch>
            <a:fillRect/>
          </a:stretch>
        </p:blipFill>
        <p:spPr bwMode="auto">
          <a:xfrm>
            <a:off x="755576" y="1412776"/>
            <a:ext cx="7488832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627784" y="6309320"/>
            <a:ext cx="3888432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Изменение количества городов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7" name="Picture 3" descr="D:\Население России\Формы расселения и урбанизация\города карта (копия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6864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69269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Сеть российских городов формируется на протяжении 1200 лет. Их число постоянно, но неравномерно увеличивалось и во времени, и территориально.</a:t>
            </a:r>
            <a:endParaRPr lang="ru-RU" sz="20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Размещение городов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92696"/>
            <a:ext cx="849694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европейской части находится 80 % всех городов страны. Среднее расстояние между ними здесь около 70 км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9" name="Picture 9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99792" y="2924944"/>
            <a:ext cx="531649" cy="544307"/>
          </a:xfrm>
          <a:prstGeom prst="rect">
            <a:avLst/>
          </a:prstGeom>
          <a:noFill/>
        </p:spPr>
      </p:pic>
      <p:pic>
        <p:nvPicPr>
          <p:cNvPr id="20" name="Picture 9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436096" y="3573016"/>
            <a:ext cx="531649" cy="54430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51520" y="692696"/>
            <a:ext cx="87129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азиатской части — всего 20 % городов, и среднее расстояние между ними увеличивается до 225 км, а на Дальнем Востоке — до 300 км.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580526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Почти все города  расположены в пределах Основной зоны расселения. Сейчас в России 1095 городов и 1395 поселков городского типа.</a:t>
            </a:r>
          </a:p>
          <a:p>
            <a:pPr algn="just"/>
            <a:endParaRPr lang="ru-RU" sz="2000" dirty="0"/>
          </a:p>
        </p:txBody>
      </p:sp>
      <p:pic>
        <p:nvPicPr>
          <p:cNvPr id="1030" name="Picture 6" descr="D:\Население России\Формы расселения и урбанизация\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6991350" cy="1017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2" y="3996000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22" y="3431883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1" y="5232855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964488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Функции городов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7788" y="548680"/>
            <a:ext cx="8370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Города выполняют разные функции. Крупные выполняют несколько функций, поэтому их называют многофункциональными</a:t>
            </a:r>
            <a:r>
              <a:rPr lang="ru-RU" sz="2000" dirty="0"/>
              <a:t>. Чем больше у города функций, тем успешнее он развивается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25295" y="2615208"/>
            <a:ext cx="3442169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 характеру градообразующих функций города </a:t>
            </a:r>
            <a:r>
              <a:rPr lang="ru-RU" sz="2000" dirty="0" smtClean="0"/>
              <a:t>подразделяются на: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/>
              <a:t>центральные -</a:t>
            </a:r>
            <a:r>
              <a:rPr lang="ru-RU" sz="2000" dirty="0" smtClean="0"/>
              <a:t>обслуживание населения и хозяйства окружающих районов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/>
              <a:t>специальные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-</a:t>
            </a:r>
            <a:r>
              <a:rPr lang="ru-RU" sz="2000" dirty="0" smtClean="0"/>
              <a:t>отраслевые центры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33342709"/>
              </p:ext>
            </p:extLst>
          </p:nvPr>
        </p:nvGraphicFramePr>
        <p:xfrm>
          <a:off x="179512" y="1472590"/>
          <a:ext cx="4320480" cy="498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4" y="1656000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046419" y="1656000"/>
            <a:ext cx="3908117" cy="4589971"/>
            <a:chOff x="5046419" y="1656000"/>
            <a:chExt cx="3908117" cy="4589971"/>
          </a:xfrm>
        </p:grpSpPr>
        <p:pic>
          <p:nvPicPr>
            <p:cNvPr id="1028" name="Picture 4" descr="http://www.restocome.ru/uploads/images/moskva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r="19712"/>
            <a:stretch/>
          </p:blipFill>
          <p:spPr bwMode="auto">
            <a:xfrm>
              <a:off x="5046419" y="1656000"/>
              <a:ext cx="3908117" cy="45899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68344" y="5789295"/>
              <a:ext cx="1253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</a:rPr>
                <a:t>Москва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3" y="2268000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046418" y="1656000"/>
            <a:ext cx="3918069" cy="4631766"/>
            <a:chOff x="5046418" y="1656000"/>
            <a:chExt cx="3918069" cy="4631766"/>
          </a:xfrm>
        </p:grpSpPr>
        <p:pic>
          <p:nvPicPr>
            <p:cNvPr id="1034" name="Picture 10" descr="http://img-fotki.yandex.ru/get/5806/anapa-kolesnik.0/0_60cab_5aed9eab_XL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7" r="12060"/>
            <a:stretch/>
          </p:blipFill>
          <p:spPr bwMode="auto">
            <a:xfrm>
              <a:off x="5046418" y="1656000"/>
              <a:ext cx="3918069" cy="4631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005452" y="1656000"/>
              <a:ext cx="1959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</a:rPr>
                <a:t>Анапа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46419" y="1614120"/>
            <a:ext cx="3950861" cy="4673646"/>
            <a:chOff x="5046419" y="1614120"/>
            <a:chExt cx="3950861" cy="4673646"/>
          </a:xfrm>
        </p:grpSpPr>
        <p:pic>
          <p:nvPicPr>
            <p:cNvPr id="1036" name="Picture 12" descr="http://f5.ifotki.info/org/45e811c2421c30c1e09181d68ea7ee735f4ec75311368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419" y="1614120"/>
              <a:ext cx="3950861" cy="467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79488" y="5845861"/>
              <a:ext cx="2150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</a:rPr>
                <a:t>Санкт-Петербург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2" y="2844000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907705" y="1582505"/>
            <a:ext cx="7089576" cy="4723423"/>
            <a:chOff x="1806625" y="1614121"/>
            <a:chExt cx="7089576" cy="4673645"/>
          </a:xfrm>
        </p:grpSpPr>
        <p:pic>
          <p:nvPicPr>
            <p:cNvPr id="1038" name="Picture 14" descr="http://www.denizlerden.com/uploads/news/B_t_rk_denizci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625" y="1614121"/>
              <a:ext cx="7089576" cy="4641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17353" y="5887656"/>
              <a:ext cx="2477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Мурманск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6536" y="1564344"/>
            <a:ext cx="8748000" cy="4714169"/>
            <a:chOff x="224088" y="1544826"/>
            <a:chExt cx="8748000" cy="4747445"/>
          </a:xfrm>
        </p:grpSpPr>
        <p:pic>
          <p:nvPicPr>
            <p:cNvPr id="1040" name="Picture 16" descr="http://r-40.ru/live/whykaluga/first/img/marks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88" y="1544826"/>
              <a:ext cx="8748000" cy="47378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588224" y="5892161"/>
              <a:ext cx="23338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</a:rPr>
                <a:t>Наукоград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О</a:t>
              </a:r>
              <a:r>
                <a:rPr lang="ru-RU" dirty="0" smtClean="0">
                  <a:solidFill>
                    <a:schemeClr val="bg1"/>
                  </a:solidFill>
                </a:rPr>
                <a:t>бнинск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09720" y="1564343"/>
            <a:ext cx="7344816" cy="4741585"/>
            <a:chOff x="1619672" y="1614120"/>
            <a:chExt cx="7344816" cy="4767319"/>
          </a:xfrm>
        </p:grpSpPr>
        <p:pic>
          <p:nvPicPr>
            <p:cNvPr id="1044" name="Picture 20" descr="http://svpressa.ru/photo/10850-23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19672" y="1614120"/>
              <a:ext cx="7344816" cy="47673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763688" y="5964099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Магнитогорск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6941212"/>
              </p:ext>
            </p:extLst>
          </p:nvPr>
        </p:nvGraphicFramePr>
        <p:xfrm>
          <a:off x="-468560" y="980728"/>
          <a:ext cx="94330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479484" y="806216"/>
            <a:ext cx="3485004" cy="5863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/>
              <a:t>Пермь - 991,5 </a:t>
            </a:r>
            <a:r>
              <a:rPr lang="ru-RU" sz="2000" dirty="0" smtClean="0"/>
              <a:t>тыс. человек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Воронеж</a:t>
            </a:r>
            <a:r>
              <a:rPr lang="ru-RU" sz="2000" dirty="0"/>
              <a:t> - 890,0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Красноярск</a:t>
            </a:r>
            <a:r>
              <a:rPr lang="ru-RU" sz="2000" dirty="0"/>
              <a:t> - 973,9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Саратов</a:t>
            </a:r>
            <a:r>
              <a:rPr lang="ru-RU" sz="2000" dirty="0"/>
              <a:t> - 837,8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Краснодар</a:t>
            </a:r>
            <a:r>
              <a:rPr lang="ru-RU" sz="2000" dirty="0"/>
              <a:t> - 744,9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Тольятти</a:t>
            </a:r>
            <a:r>
              <a:rPr lang="ru-RU" sz="2000" dirty="0"/>
              <a:t> - 719,5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Ижевск</a:t>
            </a:r>
            <a:r>
              <a:rPr lang="ru-RU" sz="2000" dirty="0"/>
              <a:t> - 628,1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Тюмень </a:t>
            </a:r>
            <a:r>
              <a:rPr lang="ru-RU" sz="2000" dirty="0"/>
              <a:t>- </a:t>
            </a:r>
            <a:r>
              <a:rPr lang="ru-RU" sz="2000" dirty="0" smtClean="0"/>
              <a:t>619 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Ульяновск</a:t>
            </a:r>
            <a:r>
              <a:rPr lang="ru-RU" sz="2000" dirty="0"/>
              <a:t> - 613,8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Барнаул</a:t>
            </a:r>
            <a:r>
              <a:rPr lang="ru-RU" sz="2000" dirty="0"/>
              <a:t> - 612,1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Владивосток</a:t>
            </a:r>
            <a:r>
              <a:rPr lang="ru-RU" sz="2000" dirty="0"/>
              <a:t> - 592,1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Ярославль</a:t>
            </a:r>
            <a:r>
              <a:rPr lang="ru-RU" sz="2000" dirty="0"/>
              <a:t> - 591,5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Иркутск</a:t>
            </a:r>
            <a:r>
              <a:rPr lang="ru-RU" sz="2000" dirty="0"/>
              <a:t> - 587,2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Махачкала</a:t>
            </a:r>
            <a:r>
              <a:rPr lang="ru-RU" sz="2000" dirty="0"/>
              <a:t> - 578,0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Хабаровск</a:t>
            </a:r>
            <a:r>
              <a:rPr lang="ru-RU" sz="2000" dirty="0"/>
              <a:t> - 577,7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Новокузнецк</a:t>
            </a:r>
            <a:r>
              <a:rPr lang="ru-RU" sz="2000" dirty="0"/>
              <a:t> - 547,9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Оренбург</a:t>
            </a:r>
            <a:r>
              <a:rPr lang="ru-RU" sz="2000" dirty="0"/>
              <a:t> - 547,0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Кемерово</a:t>
            </a:r>
            <a:r>
              <a:rPr lang="ru-RU" sz="2000" dirty="0"/>
              <a:t> - 532,9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Рязань</a:t>
            </a:r>
            <a:r>
              <a:rPr lang="ru-RU" sz="2000" dirty="0"/>
              <a:t> - 525,1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Томск</a:t>
            </a:r>
            <a:r>
              <a:rPr lang="ru-RU" sz="2000" dirty="0"/>
              <a:t> - 522,9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Астрахань</a:t>
            </a:r>
            <a:r>
              <a:rPr lang="ru-RU" sz="2000" dirty="0"/>
              <a:t> - 520,7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Пенза</a:t>
            </a:r>
            <a:r>
              <a:rPr lang="ru-RU" sz="2000" dirty="0"/>
              <a:t> - 517,1 </a:t>
            </a:r>
            <a:endParaRPr lang="ru-RU" sz="2000" dirty="0" smtClean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Набережные </a:t>
            </a:r>
            <a:r>
              <a:rPr lang="ru-RU" sz="2000" dirty="0"/>
              <a:t>Челны - </a:t>
            </a:r>
            <a:r>
              <a:rPr lang="ru-RU" sz="2000" dirty="0" smtClean="0"/>
              <a:t>513,2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 smtClean="0"/>
              <a:t>Липецк</a:t>
            </a:r>
            <a:r>
              <a:rPr lang="ru-RU" sz="2000" dirty="0"/>
              <a:t> - 508,1 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ru-RU" sz="2000" dirty="0"/>
              <a:t>Тула - 501,1 </a:t>
            </a:r>
            <a:endParaRPr lang="ru-RU" sz="2000" dirty="0">
              <a:effectLst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964488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Типы городов по численности населения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" name="Picture 2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39" y="4298144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20" y="6180286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50024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селение России\Формы расселения и урбанизация\карта города млн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672" y="887044"/>
            <a:ext cx="8708824" cy="477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163171" y="116632"/>
            <a:ext cx="394613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Москва 11 </a:t>
            </a:r>
            <a:r>
              <a:rPr lang="ru-RU" sz="2000" dirty="0" smtClean="0"/>
              <a:t>551,9 тыс. человек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Санкт-Петербург 4 868,5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Новосибирск 1 475,1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Екатеринбург 1 386,5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Нижний Новгород 1 261,5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Самара 1 166,8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Омск 1 154,0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Казань 1 145,4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Челябинск 1 131,2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Ростов-на-Дону 1 091,5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Уфа 1 074,9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Волгоград 1 020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5952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rgbClr val="08080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1491</Words>
  <Application>Microsoft Office PowerPoint</Application>
  <PresentationFormat>Экран (4:3)</PresentationFormat>
  <Paragraphs>357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Сельские населенные пункты</vt:lpstr>
      <vt:lpstr>Презентация PowerPoint</vt:lpstr>
      <vt:lpstr>Презентация PowerPoint</vt:lpstr>
      <vt:lpstr>Размещение городов России</vt:lpstr>
      <vt:lpstr>Функции городов</vt:lpstr>
      <vt:lpstr>Типы городов по численности населения</vt:lpstr>
      <vt:lpstr>Городская агломерация</vt:lpstr>
      <vt:lpstr>Городская агломерация</vt:lpstr>
      <vt:lpstr>Динамика численности населения в агломерациях </vt:lpstr>
      <vt:lpstr>Урбанизация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ЕГЭ и ГИА</vt:lpstr>
      <vt:lpstr>Презентация PowerPoint</vt:lpstr>
      <vt:lpstr>Навигация </vt:lpstr>
      <vt:lpstr>Ресурсы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ЭКЗАМЕН</cp:lastModifiedBy>
  <cp:revision>184</cp:revision>
  <dcterms:created xsi:type="dcterms:W3CDTF">2011-03-20T17:39:30Z</dcterms:created>
  <dcterms:modified xsi:type="dcterms:W3CDTF">2020-11-18T06:08:10Z</dcterms:modified>
</cp:coreProperties>
</file>