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307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08" r:id="rId15"/>
    <p:sldId id="309" r:id="rId16"/>
    <p:sldId id="272" r:id="rId17"/>
    <p:sldId id="267" r:id="rId18"/>
    <p:sldId id="268" r:id="rId19"/>
    <p:sldId id="269" r:id="rId20"/>
    <p:sldId id="270" r:id="rId21"/>
    <p:sldId id="273" r:id="rId22"/>
    <p:sldId id="274" r:id="rId23"/>
    <p:sldId id="323" r:id="rId24"/>
    <p:sldId id="259" r:id="rId25"/>
    <p:sldId id="265" r:id="rId26"/>
    <p:sldId id="266" r:id="rId27"/>
    <p:sldId id="279" r:id="rId28"/>
    <p:sldId id="276" r:id="rId29"/>
    <p:sldId id="278" r:id="rId30"/>
    <p:sldId id="275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298" r:id="rId41"/>
    <p:sldId id="304" r:id="rId42"/>
    <p:sldId id="305" r:id="rId43"/>
    <p:sldId id="306" r:id="rId44"/>
    <p:sldId id="271" r:id="rId45"/>
    <p:sldId id="320" r:id="rId46"/>
    <p:sldId id="322" r:id="rId47"/>
    <p:sldId id="321" r:id="rId48"/>
    <p:sldId id="319" r:id="rId49"/>
    <p:sldId id="30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8513A-497F-4B2C-A82E-11EA8CC7E6CB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CD61F8C-A679-48AB-83ED-E3AB056B8144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72C0F288-048C-4C1C-9E8B-14B5CE808F61}" type="parTrans" cxnId="{C6413FDE-1846-4A5E-9587-5679866C8D98}">
      <dgm:prSet/>
      <dgm:spPr/>
      <dgm:t>
        <a:bodyPr/>
        <a:lstStyle/>
        <a:p>
          <a:endParaRPr lang="ru-RU" sz="2400"/>
        </a:p>
      </dgm:t>
    </dgm:pt>
    <dgm:pt modelId="{011A7AF3-A8DE-456A-8F1F-46D698B6CD14}" type="sibTrans" cxnId="{C6413FDE-1846-4A5E-9587-5679866C8D98}">
      <dgm:prSet/>
      <dgm:spPr/>
      <dgm:t>
        <a:bodyPr/>
        <a:lstStyle/>
        <a:p>
          <a:endParaRPr lang="ru-RU" sz="2400"/>
        </a:p>
      </dgm:t>
    </dgm:pt>
    <dgm:pt modelId="{331E5131-772C-4F94-A558-B396A90D7BB0}">
      <dgm:prSet phldrT="[Текст]" custT="1"/>
      <dgm:spPr/>
      <dgm:t>
        <a:bodyPr/>
        <a:lstStyle/>
        <a:p>
          <a:r>
            <a:rPr lang="ru-RU" sz="2400" dirty="0" smtClean="0"/>
            <a:t>Арктические пустыни </a:t>
          </a:r>
          <a:endParaRPr lang="ru-RU" sz="2400" dirty="0"/>
        </a:p>
      </dgm:t>
    </dgm:pt>
    <dgm:pt modelId="{90C0E415-788E-42C0-A4B5-5D267D2CD3D2}" type="parTrans" cxnId="{CA1FAF1C-E86A-4952-89C4-05BC13E90E31}">
      <dgm:prSet/>
      <dgm:spPr/>
      <dgm:t>
        <a:bodyPr/>
        <a:lstStyle/>
        <a:p>
          <a:endParaRPr lang="ru-RU" sz="2400"/>
        </a:p>
      </dgm:t>
    </dgm:pt>
    <dgm:pt modelId="{6E10725B-F625-4891-B0C4-9D2A727BF151}" type="sibTrans" cxnId="{CA1FAF1C-E86A-4952-89C4-05BC13E90E31}">
      <dgm:prSet/>
      <dgm:spPr/>
      <dgm:t>
        <a:bodyPr/>
        <a:lstStyle/>
        <a:p>
          <a:endParaRPr lang="ru-RU" sz="2400"/>
        </a:p>
      </dgm:t>
    </dgm:pt>
    <dgm:pt modelId="{94A92381-9F3E-498E-8C22-E92C51C80076}">
      <dgm:prSet phldrT="[Текст]" custT="1"/>
      <dgm:spPr/>
      <dgm:t>
        <a:bodyPr/>
        <a:lstStyle/>
        <a:p>
          <a:r>
            <a:rPr lang="ru-RU" sz="2400" dirty="0" smtClean="0"/>
            <a:t>Тундра</a:t>
          </a:r>
          <a:endParaRPr lang="ru-RU" sz="2400" dirty="0"/>
        </a:p>
      </dgm:t>
    </dgm:pt>
    <dgm:pt modelId="{77B679EB-A062-488C-A7DB-65D46D034730}" type="parTrans" cxnId="{3444C8BD-8485-4C83-914B-FDA19E0507B1}">
      <dgm:prSet/>
      <dgm:spPr/>
      <dgm:t>
        <a:bodyPr/>
        <a:lstStyle/>
        <a:p>
          <a:endParaRPr lang="ru-RU" sz="2400"/>
        </a:p>
      </dgm:t>
    </dgm:pt>
    <dgm:pt modelId="{A87E445B-94A0-44AE-91C2-526E4AEB9E5C}" type="sibTrans" cxnId="{3444C8BD-8485-4C83-914B-FDA19E0507B1}">
      <dgm:prSet/>
      <dgm:spPr/>
      <dgm:t>
        <a:bodyPr/>
        <a:lstStyle/>
        <a:p>
          <a:endParaRPr lang="ru-RU" sz="2400"/>
        </a:p>
      </dgm:t>
    </dgm:pt>
    <dgm:pt modelId="{EF17E43E-0774-47A5-8DD6-A5174B5A3B4E}">
      <dgm:prSet phldrT="[Текст]"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87174F35-28E0-4F80-8027-D41AA6E68BDB}" type="parTrans" cxnId="{03F33633-B29D-4CED-8108-71E6ED923904}">
      <dgm:prSet/>
      <dgm:spPr/>
      <dgm:t>
        <a:bodyPr/>
        <a:lstStyle/>
        <a:p>
          <a:endParaRPr lang="ru-RU" sz="2400"/>
        </a:p>
      </dgm:t>
    </dgm:pt>
    <dgm:pt modelId="{3AA8D638-54B8-47DA-A456-3DE74377AD6C}" type="sibTrans" cxnId="{03F33633-B29D-4CED-8108-71E6ED923904}">
      <dgm:prSet/>
      <dgm:spPr/>
      <dgm:t>
        <a:bodyPr/>
        <a:lstStyle/>
        <a:p>
          <a:endParaRPr lang="ru-RU" sz="2400"/>
        </a:p>
      </dgm:t>
    </dgm:pt>
    <dgm:pt modelId="{970481E6-D25C-4974-972B-B0C9DE950B32}">
      <dgm:prSet phldrT="[Текст]" custT="1"/>
      <dgm:spPr/>
      <dgm:t>
        <a:bodyPr/>
        <a:lstStyle/>
        <a:p>
          <a:r>
            <a:rPr lang="ru-RU" sz="2400" dirty="0" smtClean="0"/>
            <a:t>Лесотундра</a:t>
          </a:r>
          <a:endParaRPr lang="ru-RU" sz="2400" dirty="0"/>
        </a:p>
      </dgm:t>
    </dgm:pt>
    <dgm:pt modelId="{435CA0BF-A7B2-419D-8712-5E29760DEC25}" type="parTrans" cxnId="{5FF8F4C2-0E98-488D-854D-186358E4DD99}">
      <dgm:prSet/>
      <dgm:spPr/>
      <dgm:t>
        <a:bodyPr/>
        <a:lstStyle/>
        <a:p>
          <a:endParaRPr lang="ru-RU" sz="2400"/>
        </a:p>
      </dgm:t>
    </dgm:pt>
    <dgm:pt modelId="{3B12B5FF-F1A4-42FC-9852-1C877385EB7C}" type="sibTrans" cxnId="{5FF8F4C2-0E98-488D-854D-186358E4DD99}">
      <dgm:prSet/>
      <dgm:spPr/>
      <dgm:t>
        <a:bodyPr/>
        <a:lstStyle/>
        <a:p>
          <a:endParaRPr lang="ru-RU" sz="2400"/>
        </a:p>
      </dgm:t>
    </dgm:pt>
    <dgm:pt modelId="{4E36718A-649B-45F6-9907-B3925293C18E}">
      <dgm:prSet phldrT="[Текст]" custT="1"/>
      <dgm:spPr/>
      <dgm:t>
        <a:bodyPr/>
        <a:lstStyle/>
        <a:p>
          <a:r>
            <a:rPr lang="ru-RU" sz="2400" dirty="0" smtClean="0"/>
            <a:t>Тайга</a:t>
          </a:r>
          <a:endParaRPr lang="ru-RU" sz="2400" dirty="0"/>
        </a:p>
      </dgm:t>
    </dgm:pt>
    <dgm:pt modelId="{5A86908E-D962-4747-B81B-18D749EABFD9}" type="parTrans" cxnId="{6D1BA472-7F9D-4C07-A3D9-9DED126559E4}">
      <dgm:prSet/>
      <dgm:spPr/>
      <dgm:t>
        <a:bodyPr/>
        <a:lstStyle/>
        <a:p>
          <a:endParaRPr lang="ru-RU" sz="2400"/>
        </a:p>
      </dgm:t>
    </dgm:pt>
    <dgm:pt modelId="{AE39A0BE-1C16-455E-9A27-D9BCA43F9321}" type="sibTrans" cxnId="{6D1BA472-7F9D-4C07-A3D9-9DED126559E4}">
      <dgm:prSet/>
      <dgm:spPr/>
      <dgm:t>
        <a:bodyPr/>
        <a:lstStyle/>
        <a:p>
          <a:endParaRPr lang="ru-RU" sz="2400"/>
        </a:p>
      </dgm:t>
    </dgm:pt>
    <dgm:pt modelId="{5A9D9F32-7450-446F-897F-D4537B4724D9}">
      <dgm:prSet phldrT="[Текст]" custT="1"/>
      <dgm:spPr/>
      <dgm:t>
        <a:bodyPr/>
        <a:lstStyle/>
        <a:p>
          <a:r>
            <a:rPr lang="ru-RU" sz="2400" dirty="0" smtClean="0"/>
            <a:t>5</a:t>
          </a:r>
          <a:endParaRPr lang="ru-RU" sz="2400" dirty="0"/>
        </a:p>
      </dgm:t>
    </dgm:pt>
    <dgm:pt modelId="{ECC514C1-F606-461C-B391-9CBF3AD982F1}" type="parTrans" cxnId="{61F67AE3-9704-461A-8A10-43DDCEFA4114}">
      <dgm:prSet/>
      <dgm:spPr/>
      <dgm:t>
        <a:bodyPr/>
        <a:lstStyle/>
        <a:p>
          <a:endParaRPr lang="ru-RU" sz="2400"/>
        </a:p>
      </dgm:t>
    </dgm:pt>
    <dgm:pt modelId="{3BA494D9-D757-42B9-8F1D-CB57436C264B}" type="sibTrans" cxnId="{61F67AE3-9704-461A-8A10-43DDCEFA4114}">
      <dgm:prSet/>
      <dgm:spPr/>
      <dgm:t>
        <a:bodyPr/>
        <a:lstStyle/>
        <a:p>
          <a:endParaRPr lang="ru-RU" sz="2400"/>
        </a:p>
      </dgm:t>
    </dgm:pt>
    <dgm:pt modelId="{419A3BB9-02EA-4372-804F-950522E9E3BB}">
      <dgm:prSet phldrT="[Текст]" custT="1"/>
      <dgm:spPr/>
      <dgm:t>
        <a:bodyPr/>
        <a:lstStyle/>
        <a:p>
          <a:r>
            <a:rPr lang="ru-RU" sz="2400" dirty="0" smtClean="0"/>
            <a:t>Смешанные леса</a:t>
          </a:r>
          <a:endParaRPr lang="ru-RU" sz="2400" dirty="0"/>
        </a:p>
      </dgm:t>
    </dgm:pt>
    <dgm:pt modelId="{09738508-D7ED-488E-B930-D3D4D599BB60}" type="parTrans" cxnId="{E388FEFA-B2C1-49E1-9C78-8E1B7B625D65}">
      <dgm:prSet/>
      <dgm:spPr/>
      <dgm:t>
        <a:bodyPr/>
        <a:lstStyle/>
        <a:p>
          <a:endParaRPr lang="ru-RU" sz="2400"/>
        </a:p>
      </dgm:t>
    </dgm:pt>
    <dgm:pt modelId="{646D203A-21AF-424D-BB3A-6F0AEF0A3C4C}" type="sibTrans" cxnId="{E388FEFA-B2C1-49E1-9C78-8E1B7B625D65}">
      <dgm:prSet/>
      <dgm:spPr/>
      <dgm:t>
        <a:bodyPr/>
        <a:lstStyle/>
        <a:p>
          <a:endParaRPr lang="ru-RU" sz="2400"/>
        </a:p>
      </dgm:t>
    </dgm:pt>
    <dgm:pt modelId="{C640BDC3-15C4-4C9A-B109-A95964F0B7F1}">
      <dgm:prSet phldrT="[Текст]" custT="1"/>
      <dgm:spPr/>
      <dgm:t>
        <a:bodyPr/>
        <a:lstStyle/>
        <a:p>
          <a:r>
            <a:rPr lang="ru-RU" sz="2400" dirty="0" smtClean="0"/>
            <a:t>Широколиственные леса</a:t>
          </a:r>
          <a:endParaRPr lang="ru-RU" sz="2400" dirty="0"/>
        </a:p>
      </dgm:t>
    </dgm:pt>
    <dgm:pt modelId="{C8DF7959-4E14-43AE-A501-D2709B87A1C8}" type="parTrans" cxnId="{8787B42D-12AD-4816-89CF-E233EC2F0810}">
      <dgm:prSet/>
      <dgm:spPr/>
      <dgm:t>
        <a:bodyPr/>
        <a:lstStyle/>
        <a:p>
          <a:endParaRPr lang="ru-RU" sz="2400"/>
        </a:p>
      </dgm:t>
    </dgm:pt>
    <dgm:pt modelId="{C50B2C87-7402-4401-B34C-14CDBB43417F}" type="sibTrans" cxnId="{8787B42D-12AD-4816-89CF-E233EC2F0810}">
      <dgm:prSet/>
      <dgm:spPr/>
      <dgm:t>
        <a:bodyPr/>
        <a:lstStyle/>
        <a:p>
          <a:endParaRPr lang="ru-RU" sz="2400"/>
        </a:p>
      </dgm:t>
    </dgm:pt>
    <dgm:pt modelId="{3A789EF2-398C-481A-BE98-9F61815C2093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EE6176D8-AF62-4CF7-AEB8-8C2E7911AD6E}" type="parTrans" cxnId="{E9AA7CF2-E642-497E-97EC-5B23C7B2EB4D}">
      <dgm:prSet/>
      <dgm:spPr/>
      <dgm:t>
        <a:bodyPr/>
        <a:lstStyle/>
        <a:p>
          <a:endParaRPr lang="ru-RU" sz="2400"/>
        </a:p>
      </dgm:t>
    </dgm:pt>
    <dgm:pt modelId="{69258B18-0048-4898-9C79-9F280D735F97}" type="sibTrans" cxnId="{E9AA7CF2-E642-497E-97EC-5B23C7B2EB4D}">
      <dgm:prSet/>
      <dgm:spPr/>
      <dgm:t>
        <a:bodyPr/>
        <a:lstStyle/>
        <a:p>
          <a:endParaRPr lang="ru-RU" sz="2400"/>
        </a:p>
      </dgm:t>
    </dgm:pt>
    <dgm:pt modelId="{7D00644E-CCCF-4033-800F-92B8CD44422F}">
      <dgm:prSet phldrT="[Текст]" custT="1"/>
      <dgm:spPr/>
      <dgm:t>
        <a:bodyPr/>
        <a:lstStyle/>
        <a:p>
          <a:r>
            <a:rPr lang="ru-RU" sz="2400" dirty="0" smtClean="0"/>
            <a:t>4</a:t>
          </a:r>
          <a:endParaRPr lang="ru-RU" sz="2400" dirty="0"/>
        </a:p>
      </dgm:t>
    </dgm:pt>
    <dgm:pt modelId="{EF7BAC3E-69DB-4701-8C36-1B2275281AC9}" type="parTrans" cxnId="{ED291733-75CF-417E-98EC-CC45EF91C5B2}">
      <dgm:prSet/>
      <dgm:spPr/>
      <dgm:t>
        <a:bodyPr/>
        <a:lstStyle/>
        <a:p>
          <a:endParaRPr lang="ru-RU" sz="2400"/>
        </a:p>
      </dgm:t>
    </dgm:pt>
    <dgm:pt modelId="{F685ED2A-4A8D-4D56-A7CE-0EDF5353B4F9}" type="sibTrans" cxnId="{ED291733-75CF-417E-98EC-CC45EF91C5B2}">
      <dgm:prSet/>
      <dgm:spPr/>
      <dgm:t>
        <a:bodyPr/>
        <a:lstStyle/>
        <a:p>
          <a:endParaRPr lang="ru-RU" sz="2400"/>
        </a:p>
      </dgm:t>
    </dgm:pt>
    <dgm:pt modelId="{9E8C1364-455B-4E9A-8F84-CD44F282CACE}">
      <dgm:prSet phldrT="[Текст]" custT="1"/>
      <dgm:spPr/>
      <dgm:t>
        <a:bodyPr/>
        <a:lstStyle/>
        <a:p>
          <a:r>
            <a:rPr lang="ru-RU" sz="2400" dirty="0" smtClean="0"/>
            <a:t>6</a:t>
          </a:r>
          <a:endParaRPr lang="ru-RU" sz="2400" dirty="0"/>
        </a:p>
      </dgm:t>
    </dgm:pt>
    <dgm:pt modelId="{DB432B16-141B-480A-8DE5-8DA7F1BCE635}" type="parTrans" cxnId="{8288178B-5003-4EF0-8D0D-21B92E432EBB}">
      <dgm:prSet/>
      <dgm:spPr/>
      <dgm:t>
        <a:bodyPr/>
        <a:lstStyle/>
        <a:p>
          <a:endParaRPr lang="ru-RU" sz="2400"/>
        </a:p>
      </dgm:t>
    </dgm:pt>
    <dgm:pt modelId="{ACDB3DBF-D84D-4A02-BA9D-C14CCFBC7777}" type="sibTrans" cxnId="{8288178B-5003-4EF0-8D0D-21B92E432EBB}">
      <dgm:prSet/>
      <dgm:spPr/>
      <dgm:t>
        <a:bodyPr/>
        <a:lstStyle/>
        <a:p>
          <a:endParaRPr lang="ru-RU" sz="2400"/>
        </a:p>
      </dgm:t>
    </dgm:pt>
    <dgm:pt modelId="{56F3045B-4CAE-4EA4-95D4-C7C1D2E1B47F}">
      <dgm:prSet phldrT="[Текст]" custT="1"/>
      <dgm:spPr/>
      <dgm:t>
        <a:bodyPr/>
        <a:lstStyle/>
        <a:p>
          <a:r>
            <a:rPr lang="ru-RU" sz="2400" dirty="0" smtClean="0"/>
            <a:t>Лесостепь</a:t>
          </a:r>
          <a:endParaRPr lang="ru-RU" sz="2400" dirty="0"/>
        </a:p>
      </dgm:t>
    </dgm:pt>
    <dgm:pt modelId="{F4B1CA86-B6C3-43D9-AFF4-5B3B027A26AA}" type="parTrans" cxnId="{6FDDFF81-8F2B-4B8B-B3A1-DCD8269C5E0F}">
      <dgm:prSet/>
      <dgm:spPr/>
      <dgm:t>
        <a:bodyPr/>
        <a:lstStyle/>
        <a:p>
          <a:endParaRPr lang="ru-RU" sz="2400"/>
        </a:p>
      </dgm:t>
    </dgm:pt>
    <dgm:pt modelId="{BAC74FC9-D2A9-4FE4-A50B-86064E4DC8EF}" type="sibTrans" cxnId="{6FDDFF81-8F2B-4B8B-B3A1-DCD8269C5E0F}">
      <dgm:prSet/>
      <dgm:spPr/>
      <dgm:t>
        <a:bodyPr/>
        <a:lstStyle/>
        <a:p>
          <a:endParaRPr lang="ru-RU" sz="2400"/>
        </a:p>
      </dgm:t>
    </dgm:pt>
    <dgm:pt modelId="{EBC10715-73FA-4AD9-8E04-7741367DDE7A}">
      <dgm:prSet phldrT="[Текст]" custT="1"/>
      <dgm:spPr/>
      <dgm:t>
        <a:bodyPr/>
        <a:lstStyle/>
        <a:p>
          <a:r>
            <a:rPr lang="ru-RU" sz="2400" dirty="0" smtClean="0"/>
            <a:t>7</a:t>
          </a:r>
          <a:endParaRPr lang="ru-RU" sz="2400" dirty="0"/>
        </a:p>
      </dgm:t>
    </dgm:pt>
    <dgm:pt modelId="{B6A07017-5450-45BC-9FB4-75083DCD58E2}" type="parTrans" cxnId="{E284DD1C-157B-43CC-98BB-2B081FFABA91}">
      <dgm:prSet/>
      <dgm:spPr/>
      <dgm:t>
        <a:bodyPr/>
        <a:lstStyle/>
        <a:p>
          <a:endParaRPr lang="ru-RU" sz="2400"/>
        </a:p>
      </dgm:t>
    </dgm:pt>
    <dgm:pt modelId="{B02B93D3-1369-4544-842A-1641A81CCFFB}" type="sibTrans" cxnId="{E284DD1C-157B-43CC-98BB-2B081FFABA91}">
      <dgm:prSet/>
      <dgm:spPr/>
      <dgm:t>
        <a:bodyPr/>
        <a:lstStyle/>
        <a:p>
          <a:endParaRPr lang="ru-RU" sz="2400"/>
        </a:p>
      </dgm:t>
    </dgm:pt>
    <dgm:pt modelId="{3FEF0C75-BC9D-47B6-B061-1186C8E62C8A}">
      <dgm:prSet phldrT="[Текст]" custT="1"/>
      <dgm:spPr/>
      <dgm:t>
        <a:bodyPr/>
        <a:lstStyle/>
        <a:p>
          <a:r>
            <a:rPr lang="ru-RU" sz="2400" dirty="0" smtClean="0"/>
            <a:t>Степь</a:t>
          </a:r>
          <a:endParaRPr lang="ru-RU" sz="2400" dirty="0"/>
        </a:p>
      </dgm:t>
    </dgm:pt>
    <dgm:pt modelId="{33F27B67-1A5A-407B-89E5-FF5720697B9B}" type="parTrans" cxnId="{2F49AADB-C3CF-4D1D-B067-7DEB7DECB12A}">
      <dgm:prSet/>
      <dgm:spPr/>
      <dgm:t>
        <a:bodyPr/>
        <a:lstStyle/>
        <a:p>
          <a:endParaRPr lang="ru-RU" sz="2400"/>
        </a:p>
      </dgm:t>
    </dgm:pt>
    <dgm:pt modelId="{3022878E-5C78-48B2-902D-AA541E2EE2F2}" type="sibTrans" cxnId="{2F49AADB-C3CF-4D1D-B067-7DEB7DECB12A}">
      <dgm:prSet/>
      <dgm:spPr/>
      <dgm:t>
        <a:bodyPr/>
        <a:lstStyle/>
        <a:p>
          <a:endParaRPr lang="ru-RU" sz="2400"/>
        </a:p>
      </dgm:t>
    </dgm:pt>
    <dgm:pt modelId="{31830470-92E1-41B7-AEED-684822C0C2CC}">
      <dgm:prSet phldrT="[Текст]" custT="1"/>
      <dgm:spPr/>
      <dgm:t>
        <a:bodyPr/>
        <a:lstStyle/>
        <a:p>
          <a:r>
            <a:rPr lang="ru-RU" sz="2400" dirty="0" smtClean="0"/>
            <a:t>8</a:t>
          </a:r>
          <a:endParaRPr lang="ru-RU" sz="2400" dirty="0"/>
        </a:p>
      </dgm:t>
    </dgm:pt>
    <dgm:pt modelId="{66E9BE8B-6F1B-46D5-ABC6-B70B76FDFE7A}" type="parTrans" cxnId="{3A294059-2C19-4322-9C74-85D35A278B52}">
      <dgm:prSet/>
      <dgm:spPr/>
      <dgm:t>
        <a:bodyPr/>
        <a:lstStyle/>
        <a:p>
          <a:endParaRPr lang="ru-RU" sz="2400"/>
        </a:p>
      </dgm:t>
    </dgm:pt>
    <dgm:pt modelId="{EC0CF624-0D53-4597-B1DB-905CB1EECFCD}" type="sibTrans" cxnId="{3A294059-2C19-4322-9C74-85D35A278B52}">
      <dgm:prSet/>
      <dgm:spPr/>
      <dgm:t>
        <a:bodyPr/>
        <a:lstStyle/>
        <a:p>
          <a:endParaRPr lang="ru-RU" sz="2400"/>
        </a:p>
      </dgm:t>
    </dgm:pt>
    <dgm:pt modelId="{96968263-78B8-4869-923F-18B5350C5891}">
      <dgm:prSet phldrT="[Текст]" custT="1"/>
      <dgm:spPr/>
      <dgm:t>
        <a:bodyPr/>
        <a:lstStyle/>
        <a:p>
          <a:r>
            <a:rPr lang="ru-RU" sz="2400" dirty="0" smtClean="0"/>
            <a:t>Полупустыни</a:t>
          </a:r>
          <a:endParaRPr lang="ru-RU" sz="2400" dirty="0"/>
        </a:p>
      </dgm:t>
    </dgm:pt>
    <dgm:pt modelId="{4FBBE0FD-85B0-44C9-81D0-5FDA413B71A1}" type="parTrans" cxnId="{A42D63F1-8B60-4F69-92A2-CCD1262B038C}">
      <dgm:prSet/>
      <dgm:spPr/>
      <dgm:t>
        <a:bodyPr/>
        <a:lstStyle/>
        <a:p>
          <a:endParaRPr lang="ru-RU" sz="2400"/>
        </a:p>
      </dgm:t>
    </dgm:pt>
    <dgm:pt modelId="{97CA9757-42EF-4675-90CC-BA32343E62E3}" type="sibTrans" cxnId="{A42D63F1-8B60-4F69-92A2-CCD1262B038C}">
      <dgm:prSet/>
      <dgm:spPr/>
      <dgm:t>
        <a:bodyPr/>
        <a:lstStyle/>
        <a:p>
          <a:endParaRPr lang="ru-RU" sz="2400"/>
        </a:p>
      </dgm:t>
    </dgm:pt>
    <dgm:pt modelId="{F9D34291-4920-4B5D-9D03-0B8EFFAE8C18}">
      <dgm:prSet phldrT="[Текст]" custT="1"/>
      <dgm:spPr/>
      <dgm:t>
        <a:bodyPr/>
        <a:lstStyle/>
        <a:p>
          <a:r>
            <a:rPr lang="ru-RU" sz="2400" dirty="0" smtClean="0"/>
            <a:t>9</a:t>
          </a:r>
          <a:endParaRPr lang="ru-RU" sz="2400" dirty="0"/>
        </a:p>
      </dgm:t>
    </dgm:pt>
    <dgm:pt modelId="{FF35DCC2-BB35-45C3-92F6-094828DE0595}" type="parTrans" cxnId="{84AD6089-83C9-4D54-89AB-E08EA3E90382}">
      <dgm:prSet/>
      <dgm:spPr/>
      <dgm:t>
        <a:bodyPr/>
        <a:lstStyle/>
        <a:p>
          <a:endParaRPr lang="ru-RU" sz="2400"/>
        </a:p>
      </dgm:t>
    </dgm:pt>
    <dgm:pt modelId="{72C381AA-841F-46EE-9D3A-FA8D98AD6AD7}" type="sibTrans" cxnId="{84AD6089-83C9-4D54-89AB-E08EA3E90382}">
      <dgm:prSet/>
      <dgm:spPr/>
      <dgm:t>
        <a:bodyPr/>
        <a:lstStyle/>
        <a:p>
          <a:endParaRPr lang="ru-RU" sz="2400"/>
        </a:p>
      </dgm:t>
    </dgm:pt>
    <dgm:pt modelId="{6C5312E1-B2DF-4391-B911-848817A7DDD2}">
      <dgm:prSet phldrT="[Текст]" custT="1"/>
      <dgm:spPr/>
      <dgm:t>
        <a:bodyPr/>
        <a:lstStyle/>
        <a:p>
          <a:r>
            <a:rPr lang="ru-RU" sz="2400" dirty="0" smtClean="0"/>
            <a:t>Пустыни</a:t>
          </a:r>
          <a:endParaRPr lang="ru-RU" sz="2400" dirty="0"/>
        </a:p>
      </dgm:t>
    </dgm:pt>
    <dgm:pt modelId="{B67C4DF0-F590-4ABA-A953-F1984208E436}" type="parTrans" cxnId="{A5FF5DCE-F079-455F-BF65-848B30FB4790}">
      <dgm:prSet/>
      <dgm:spPr/>
      <dgm:t>
        <a:bodyPr/>
        <a:lstStyle/>
        <a:p>
          <a:endParaRPr lang="ru-RU" sz="2400"/>
        </a:p>
      </dgm:t>
    </dgm:pt>
    <dgm:pt modelId="{87CB1D9B-4E9B-425B-97F3-A19152EEB980}" type="sibTrans" cxnId="{A5FF5DCE-F079-455F-BF65-848B30FB4790}">
      <dgm:prSet/>
      <dgm:spPr/>
      <dgm:t>
        <a:bodyPr/>
        <a:lstStyle/>
        <a:p>
          <a:endParaRPr lang="ru-RU" sz="2400"/>
        </a:p>
      </dgm:t>
    </dgm:pt>
    <dgm:pt modelId="{8EEFAD87-FAAC-4B62-A859-DE00571A7329}">
      <dgm:prSet phldrT="[Текст]" custT="1"/>
      <dgm:spPr/>
      <dgm:t>
        <a:bodyPr/>
        <a:lstStyle/>
        <a:p>
          <a:r>
            <a:rPr lang="ru-RU" sz="2400" dirty="0" smtClean="0"/>
            <a:t>10</a:t>
          </a:r>
          <a:endParaRPr lang="ru-RU" sz="2400" dirty="0"/>
        </a:p>
      </dgm:t>
    </dgm:pt>
    <dgm:pt modelId="{38AB58DF-4AFB-4493-9521-BADFB25C1324}" type="parTrans" cxnId="{35F2A69C-7F73-4699-86E3-CC097FEC9BDF}">
      <dgm:prSet/>
      <dgm:spPr/>
      <dgm:t>
        <a:bodyPr/>
        <a:lstStyle/>
        <a:p>
          <a:endParaRPr lang="ru-RU" sz="2400"/>
        </a:p>
      </dgm:t>
    </dgm:pt>
    <dgm:pt modelId="{A9294AAE-8FD8-4A76-A345-011E44C59EB2}" type="sibTrans" cxnId="{35F2A69C-7F73-4699-86E3-CC097FEC9BDF}">
      <dgm:prSet/>
      <dgm:spPr/>
      <dgm:t>
        <a:bodyPr/>
        <a:lstStyle/>
        <a:p>
          <a:endParaRPr lang="ru-RU" sz="2400"/>
        </a:p>
      </dgm:t>
    </dgm:pt>
    <dgm:pt modelId="{1BCF8D9F-59BB-4467-B933-A1E751B002C1}">
      <dgm:prSet phldrT="[Текст]" custT="1"/>
      <dgm:spPr/>
      <dgm:t>
        <a:bodyPr/>
        <a:lstStyle/>
        <a:p>
          <a:r>
            <a:rPr lang="ru-RU" sz="2400" dirty="0" smtClean="0"/>
            <a:t>Высотная поясность</a:t>
          </a:r>
          <a:endParaRPr lang="ru-RU" sz="2400" dirty="0"/>
        </a:p>
      </dgm:t>
    </dgm:pt>
    <dgm:pt modelId="{D289E49B-40DA-49BD-9ED8-02B053145365}" type="parTrans" cxnId="{BCAF314D-36FB-4239-8636-7B26AB90D60A}">
      <dgm:prSet/>
      <dgm:spPr/>
      <dgm:t>
        <a:bodyPr/>
        <a:lstStyle/>
        <a:p>
          <a:endParaRPr lang="ru-RU"/>
        </a:p>
      </dgm:t>
    </dgm:pt>
    <dgm:pt modelId="{DF42A545-716F-41B7-A948-144FE151BA4F}" type="sibTrans" cxnId="{BCAF314D-36FB-4239-8636-7B26AB90D60A}">
      <dgm:prSet/>
      <dgm:spPr/>
      <dgm:t>
        <a:bodyPr/>
        <a:lstStyle/>
        <a:p>
          <a:endParaRPr lang="ru-RU"/>
        </a:p>
      </dgm:t>
    </dgm:pt>
    <dgm:pt modelId="{13154760-49F8-40F1-B14D-9E3098A5E85F}">
      <dgm:prSet phldrT="[Текст]" custT="1"/>
      <dgm:spPr/>
      <dgm:t>
        <a:bodyPr/>
        <a:lstStyle/>
        <a:p>
          <a:r>
            <a:rPr lang="ru-RU" sz="2400" dirty="0" smtClean="0"/>
            <a:t>11</a:t>
          </a:r>
          <a:endParaRPr lang="ru-RU" sz="2400" dirty="0"/>
        </a:p>
      </dgm:t>
    </dgm:pt>
    <dgm:pt modelId="{3A3A1B35-A178-459E-A686-3EC3E82B696A}" type="parTrans" cxnId="{36C99A0D-C3DF-484B-8D33-97E653E95511}">
      <dgm:prSet/>
      <dgm:spPr/>
      <dgm:t>
        <a:bodyPr/>
        <a:lstStyle/>
        <a:p>
          <a:endParaRPr lang="ru-RU"/>
        </a:p>
      </dgm:t>
    </dgm:pt>
    <dgm:pt modelId="{6655EB1E-1EEF-4BCC-BF8F-A8ADB4E86FCE}" type="sibTrans" cxnId="{36C99A0D-C3DF-484B-8D33-97E653E95511}">
      <dgm:prSet/>
      <dgm:spPr/>
      <dgm:t>
        <a:bodyPr/>
        <a:lstStyle/>
        <a:p>
          <a:endParaRPr lang="ru-RU"/>
        </a:p>
      </dgm:t>
    </dgm:pt>
    <dgm:pt modelId="{E9D048DD-9B6A-4B33-BC9E-0EE1D52EC1BF}" type="pres">
      <dgm:prSet presAssocID="{BF48513A-497F-4B2C-A82E-11EA8CC7E6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7C9072-CE4E-41C4-BFC0-02B55F4228E3}" type="pres">
      <dgm:prSet presAssocID="{ECD61F8C-A679-48AB-83ED-E3AB056B8144}" presName="composite" presStyleCnt="0"/>
      <dgm:spPr/>
      <dgm:t>
        <a:bodyPr/>
        <a:lstStyle/>
        <a:p>
          <a:endParaRPr lang="ru-RU"/>
        </a:p>
      </dgm:t>
    </dgm:pt>
    <dgm:pt modelId="{CC08B824-4D76-4DD7-87B8-ABDB1C2BA33D}" type="pres">
      <dgm:prSet presAssocID="{ECD61F8C-A679-48AB-83ED-E3AB056B8144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F6C39-1FFE-42F7-8A90-BE8BFF2BE500}" type="pres">
      <dgm:prSet presAssocID="{ECD61F8C-A679-48AB-83ED-E3AB056B8144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E3CCC-2AE6-4C44-8376-D695BECCC220}" type="pres">
      <dgm:prSet presAssocID="{011A7AF3-A8DE-456A-8F1F-46D698B6CD14}" presName="sp" presStyleCnt="0"/>
      <dgm:spPr/>
      <dgm:t>
        <a:bodyPr/>
        <a:lstStyle/>
        <a:p>
          <a:endParaRPr lang="ru-RU"/>
        </a:p>
      </dgm:t>
    </dgm:pt>
    <dgm:pt modelId="{921DA06C-F3CE-4C2B-B026-D1594603A0FB}" type="pres">
      <dgm:prSet presAssocID="{3A789EF2-398C-481A-BE98-9F61815C2093}" presName="composite" presStyleCnt="0"/>
      <dgm:spPr/>
      <dgm:t>
        <a:bodyPr/>
        <a:lstStyle/>
        <a:p>
          <a:endParaRPr lang="ru-RU"/>
        </a:p>
      </dgm:t>
    </dgm:pt>
    <dgm:pt modelId="{B1CA3CFE-E87C-48C0-9FA4-49B179F27A4D}" type="pres">
      <dgm:prSet presAssocID="{3A789EF2-398C-481A-BE98-9F61815C2093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B5938-9194-4F84-A890-710C4578E294}" type="pres">
      <dgm:prSet presAssocID="{3A789EF2-398C-481A-BE98-9F61815C2093}" presName="descendantText" presStyleLbl="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85A9D-928C-4BCD-BE60-2AF10099BA64}" type="pres">
      <dgm:prSet presAssocID="{69258B18-0048-4898-9C79-9F280D735F97}" presName="sp" presStyleCnt="0"/>
      <dgm:spPr/>
      <dgm:t>
        <a:bodyPr/>
        <a:lstStyle/>
        <a:p>
          <a:endParaRPr lang="ru-RU"/>
        </a:p>
      </dgm:t>
    </dgm:pt>
    <dgm:pt modelId="{E323D20A-0213-4FE1-9F4C-BA1C851C89CD}" type="pres">
      <dgm:prSet presAssocID="{EF17E43E-0774-47A5-8DD6-A5174B5A3B4E}" presName="composite" presStyleCnt="0"/>
      <dgm:spPr/>
      <dgm:t>
        <a:bodyPr/>
        <a:lstStyle/>
        <a:p>
          <a:endParaRPr lang="ru-RU"/>
        </a:p>
      </dgm:t>
    </dgm:pt>
    <dgm:pt modelId="{0B85B53D-BB8F-4CFD-9C48-96B74BAD1EE6}" type="pres">
      <dgm:prSet presAssocID="{EF17E43E-0774-47A5-8DD6-A5174B5A3B4E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ACB07-93E1-447F-9678-4A9618A00FE1}" type="pres">
      <dgm:prSet presAssocID="{EF17E43E-0774-47A5-8DD6-A5174B5A3B4E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9FDAA-969E-4827-A1CF-4EE4062C5ADB}" type="pres">
      <dgm:prSet presAssocID="{3AA8D638-54B8-47DA-A456-3DE74377AD6C}" presName="sp" presStyleCnt="0"/>
      <dgm:spPr/>
      <dgm:t>
        <a:bodyPr/>
        <a:lstStyle/>
        <a:p>
          <a:endParaRPr lang="ru-RU"/>
        </a:p>
      </dgm:t>
    </dgm:pt>
    <dgm:pt modelId="{2D3ED757-F3DE-45DC-9CCD-335A1E60BD5C}" type="pres">
      <dgm:prSet presAssocID="{7D00644E-CCCF-4033-800F-92B8CD44422F}" presName="composite" presStyleCnt="0"/>
      <dgm:spPr/>
      <dgm:t>
        <a:bodyPr/>
        <a:lstStyle/>
        <a:p>
          <a:endParaRPr lang="ru-RU"/>
        </a:p>
      </dgm:t>
    </dgm:pt>
    <dgm:pt modelId="{91182DD5-9FC2-48D9-8A8C-EFA7E18DED20}" type="pres">
      <dgm:prSet presAssocID="{7D00644E-CCCF-4033-800F-92B8CD44422F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9DAA8-3CFA-48D2-9BF8-A431AA458598}" type="pres">
      <dgm:prSet presAssocID="{7D00644E-CCCF-4033-800F-92B8CD44422F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907D2-10B1-44BB-A832-AB631AE692B8}" type="pres">
      <dgm:prSet presAssocID="{F685ED2A-4A8D-4D56-A7CE-0EDF5353B4F9}" presName="sp" presStyleCnt="0"/>
      <dgm:spPr/>
      <dgm:t>
        <a:bodyPr/>
        <a:lstStyle/>
        <a:p>
          <a:endParaRPr lang="ru-RU"/>
        </a:p>
      </dgm:t>
    </dgm:pt>
    <dgm:pt modelId="{5EB30F64-6307-4E34-870D-FA883EB9F745}" type="pres">
      <dgm:prSet presAssocID="{5A9D9F32-7450-446F-897F-D4537B4724D9}" presName="composite" presStyleCnt="0"/>
      <dgm:spPr/>
      <dgm:t>
        <a:bodyPr/>
        <a:lstStyle/>
        <a:p>
          <a:endParaRPr lang="ru-RU"/>
        </a:p>
      </dgm:t>
    </dgm:pt>
    <dgm:pt modelId="{5DAD50E8-FA4B-4DDC-9732-E3FF610C9C01}" type="pres">
      <dgm:prSet presAssocID="{5A9D9F32-7450-446F-897F-D4537B4724D9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4F82A-E1CB-4621-BF79-FCF84FDD08FD}" type="pres">
      <dgm:prSet presAssocID="{5A9D9F32-7450-446F-897F-D4537B4724D9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CF919-2A98-4FC1-B2B1-7B84234F4E72}" type="pres">
      <dgm:prSet presAssocID="{3BA494D9-D757-42B9-8F1D-CB57436C264B}" presName="sp" presStyleCnt="0"/>
      <dgm:spPr/>
      <dgm:t>
        <a:bodyPr/>
        <a:lstStyle/>
        <a:p>
          <a:endParaRPr lang="ru-RU"/>
        </a:p>
      </dgm:t>
    </dgm:pt>
    <dgm:pt modelId="{D634BD9C-BBAE-4036-AC78-FB58015DA921}" type="pres">
      <dgm:prSet presAssocID="{9E8C1364-455B-4E9A-8F84-CD44F282CACE}" presName="composite" presStyleCnt="0"/>
      <dgm:spPr/>
      <dgm:t>
        <a:bodyPr/>
        <a:lstStyle/>
        <a:p>
          <a:endParaRPr lang="ru-RU"/>
        </a:p>
      </dgm:t>
    </dgm:pt>
    <dgm:pt modelId="{4768EE03-3FD8-4CA0-A856-DE15CAD30B63}" type="pres">
      <dgm:prSet presAssocID="{9E8C1364-455B-4E9A-8F84-CD44F282CACE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613FB-4CF3-44AD-A6F9-37E9CCFEF99B}" type="pres">
      <dgm:prSet presAssocID="{9E8C1364-455B-4E9A-8F84-CD44F282CACE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92001-1347-4628-B3AD-02D8AF173EDB}" type="pres">
      <dgm:prSet presAssocID="{ACDB3DBF-D84D-4A02-BA9D-C14CCFBC7777}" presName="sp" presStyleCnt="0"/>
      <dgm:spPr/>
      <dgm:t>
        <a:bodyPr/>
        <a:lstStyle/>
        <a:p>
          <a:endParaRPr lang="ru-RU"/>
        </a:p>
      </dgm:t>
    </dgm:pt>
    <dgm:pt modelId="{87875586-B570-4E3C-979E-FC6D43B6C4F3}" type="pres">
      <dgm:prSet presAssocID="{EBC10715-73FA-4AD9-8E04-7741367DDE7A}" presName="composite" presStyleCnt="0"/>
      <dgm:spPr/>
      <dgm:t>
        <a:bodyPr/>
        <a:lstStyle/>
        <a:p>
          <a:endParaRPr lang="ru-RU"/>
        </a:p>
      </dgm:t>
    </dgm:pt>
    <dgm:pt modelId="{6C47F271-EAB7-483D-89BB-26C94CC53A69}" type="pres">
      <dgm:prSet presAssocID="{EBC10715-73FA-4AD9-8E04-7741367DDE7A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FC054-E546-48FC-A813-2C882AB2DB8C}" type="pres">
      <dgm:prSet presAssocID="{EBC10715-73FA-4AD9-8E04-7741367DDE7A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F4E70-0466-4920-8592-1C501FB97BAD}" type="pres">
      <dgm:prSet presAssocID="{B02B93D3-1369-4544-842A-1641A81CCFFB}" presName="sp" presStyleCnt="0"/>
      <dgm:spPr/>
      <dgm:t>
        <a:bodyPr/>
        <a:lstStyle/>
        <a:p>
          <a:endParaRPr lang="ru-RU"/>
        </a:p>
      </dgm:t>
    </dgm:pt>
    <dgm:pt modelId="{E068ED9C-1F40-4E51-AC2E-9E030118566D}" type="pres">
      <dgm:prSet presAssocID="{31830470-92E1-41B7-AEED-684822C0C2CC}" presName="composite" presStyleCnt="0"/>
      <dgm:spPr/>
      <dgm:t>
        <a:bodyPr/>
        <a:lstStyle/>
        <a:p>
          <a:endParaRPr lang="ru-RU"/>
        </a:p>
      </dgm:t>
    </dgm:pt>
    <dgm:pt modelId="{64844AAD-CB06-4C5D-ABC9-9EF8E4E460FD}" type="pres">
      <dgm:prSet presAssocID="{31830470-92E1-41B7-AEED-684822C0C2CC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0A0D5-8022-4C90-8791-02B344BF940F}" type="pres">
      <dgm:prSet presAssocID="{31830470-92E1-41B7-AEED-684822C0C2CC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30276-3A54-4B15-8B7E-C0DA7B21511E}" type="pres">
      <dgm:prSet presAssocID="{EC0CF624-0D53-4597-B1DB-905CB1EECFCD}" presName="sp" presStyleCnt="0"/>
      <dgm:spPr/>
      <dgm:t>
        <a:bodyPr/>
        <a:lstStyle/>
        <a:p>
          <a:endParaRPr lang="ru-RU"/>
        </a:p>
      </dgm:t>
    </dgm:pt>
    <dgm:pt modelId="{C9D8498E-236F-464C-A99A-56C4FE9CB309}" type="pres">
      <dgm:prSet presAssocID="{F9D34291-4920-4B5D-9D03-0B8EFFAE8C18}" presName="composite" presStyleCnt="0"/>
      <dgm:spPr/>
      <dgm:t>
        <a:bodyPr/>
        <a:lstStyle/>
        <a:p>
          <a:endParaRPr lang="ru-RU"/>
        </a:p>
      </dgm:t>
    </dgm:pt>
    <dgm:pt modelId="{C5E6569B-FCEC-478C-AEED-A4F95C234FDD}" type="pres">
      <dgm:prSet presAssocID="{F9D34291-4920-4B5D-9D03-0B8EFFAE8C18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4819B-6D62-4854-9820-30F837DC7484}" type="pres">
      <dgm:prSet presAssocID="{F9D34291-4920-4B5D-9D03-0B8EFFAE8C18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51FC8-74A6-4DB3-AC88-7CBB66330019}" type="pres">
      <dgm:prSet presAssocID="{72C381AA-841F-46EE-9D3A-FA8D98AD6AD7}" presName="sp" presStyleCnt="0"/>
      <dgm:spPr/>
      <dgm:t>
        <a:bodyPr/>
        <a:lstStyle/>
        <a:p>
          <a:endParaRPr lang="ru-RU"/>
        </a:p>
      </dgm:t>
    </dgm:pt>
    <dgm:pt modelId="{E72A65EF-EE9D-4286-B275-B899CA94DC07}" type="pres">
      <dgm:prSet presAssocID="{8EEFAD87-FAAC-4B62-A859-DE00571A7329}" presName="composite" presStyleCnt="0"/>
      <dgm:spPr/>
      <dgm:t>
        <a:bodyPr/>
        <a:lstStyle/>
        <a:p>
          <a:endParaRPr lang="ru-RU"/>
        </a:p>
      </dgm:t>
    </dgm:pt>
    <dgm:pt modelId="{6A5BF8DD-D033-4829-9B57-C151AA543974}" type="pres">
      <dgm:prSet presAssocID="{8EEFAD87-FAAC-4B62-A859-DE00571A7329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913E2-6D84-4D35-83B9-7D8800455692}" type="pres">
      <dgm:prSet presAssocID="{8EEFAD87-FAAC-4B62-A859-DE00571A7329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5D493-BF4C-4F31-BF52-8D6AE4C87851}" type="pres">
      <dgm:prSet presAssocID="{A9294AAE-8FD8-4A76-A345-011E44C59EB2}" presName="sp" presStyleCnt="0"/>
      <dgm:spPr/>
      <dgm:t>
        <a:bodyPr/>
        <a:lstStyle/>
        <a:p>
          <a:endParaRPr lang="ru-RU"/>
        </a:p>
      </dgm:t>
    </dgm:pt>
    <dgm:pt modelId="{1AF68598-2585-4692-8724-EAC6E0A820E1}" type="pres">
      <dgm:prSet presAssocID="{13154760-49F8-40F1-B14D-9E3098A5E85F}" presName="composite" presStyleCnt="0"/>
      <dgm:spPr/>
      <dgm:t>
        <a:bodyPr/>
        <a:lstStyle/>
        <a:p>
          <a:endParaRPr lang="ru-RU"/>
        </a:p>
      </dgm:t>
    </dgm:pt>
    <dgm:pt modelId="{D02B6C8D-E44B-49E6-9724-C756D893D15C}" type="pres">
      <dgm:prSet presAssocID="{13154760-49F8-40F1-B14D-9E3098A5E85F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CF859-3B35-4165-A214-13F7A9A79BBD}" type="pres">
      <dgm:prSet presAssocID="{13154760-49F8-40F1-B14D-9E3098A5E85F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4C8BD-8485-4C83-914B-FDA19E0507B1}" srcId="{3A789EF2-398C-481A-BE98-9F61815C2093}" destId="{94A92381-9F3E-498E-8C22-E92C51C80076}" srcOrd="0" destOrd="0" parTransId="{77B679EB-A062-488C-A7DB-65D46D034730}" sibTransId="{A87E445B-94A0-44AE-91C2-526E4AEB9E5C}"/>
    <dgm:cxn modelId="{BB8EE964-6119-4767-96E8-11CEFA9B7DE0}" type="presOf" srcId="{7D00644E-CCCF-4033-800F-92B8CD44422F}" destId="{91182DD5-9FC2-48D9-8A8C-EFA7E18DED20}" srcOrd="0" destOrd="0" presId="urn:microsoft.com/office/officeart/2005/8/layout/chevron2"/>
    <dgm:cxn modelId="{E43FEC40-22C0-4E25-A530-F322A37CD969}" type="presOf" srcId="{56F3045B-4CAE-4EA4-95D4-C7C1D2E1B47F}" destId="{C6EFC054-E546-48FC-A813-2C882AB2DB8C}" srcOrd="0" destOrd="0" presId="urn:microsoft.com/office/officeart/2005/8/layout/chevron2"/>
    <dgm:cxn modelId="{7CD8557B-EB82-442A-8B8F-268D1D3FBC36}" type="presOf" srcId="{EF17E43E-0774-47A5-8DD6-A5174B5A3B4E}" destId="{0B85B53D-BB8F-4CFD-9C48-96B74BAD1EE6}" srcOrd="0" destOrd="0" presId="urn:microsoft.com/office/officeart/2005/8/layout/chevron2"/>
    <dgm:cxn modelId="{C7EC3383-280A-4C9F-B4A8-C4C4229C1EA5}" type="presOf" srcId="{EBC10715-73FA-4AD9-8E04-7741367DDE7A}" destId="{6C47F271-EAB7-483D-89BB-26C94CC53A69}" srcOrd="0" destOrd="0" presId="urn:microsoft.com/office/officeart/2005/8/layout/chevron2"/>
    <dgm:cxn modelId="{DCA6EDC7-FF05-4807-9769-1AE59EE186DA}" type="presOf" srcId="{F9D34291-4920-4B5D-9D03-0B8EFFAE8C18}" destId="{C5E6569B-FCEC-478C-AEED-A4F95C234FDD}" srcOrd="0" destOrd="0" presId="urn:microsoft.com/office/officeart/2005/8/layout/chevron2"/>
    <dgm:cxn modelId="{36C99A0D-C3DF-484B-8D33-97E653E95511}" srcId="{BF48513A-497F-4B2C-A82E-11EA8CC7E6CB}" destId="{13154760-49F8-40F1-B14D-9E3098A5E85F}" srcOrd="10" destOrd="0" parTransId="{3A3A1B35-A178-459E-A686-3EC3E82B696A}" sibTransId="{6655EB1E-1EEF-4BCC-BF8F-A8ADB4E86FCE}"/>
    <dgm:cxn modelId="{BCAF314D-36FB-4239-8636-7B26AB90D60A}" srcId="{13154760-49F8-40F1-B14D-9E3098A5E85F}" destId="{1BCF8D9F-59BB-4467-B933-A1E751B002C1}" srcOrd="0" destOrd="0" parTransId="{D289E49B-40DA-49BD-9ED8-02B053145365}" sibTransId="{DF42A545-716F-41B7-A948-144FE151BA4F}"/>
    <dgm:cxn modelId="{AD66345E-869A-41FB-A63B-0CEDA1A29905}" type="presOf" srcId="{31830470-92E1-41B7-AEED-684822C0C2CC}" destId="{64844AAD-CB06-4C5D-ABC9-9EF8E4E460FD}" srcOrd="0" destOrd="0" presId="urn:microsoft.com/office/officeart/2005/8/layout/chevron2"/>
    <dgm:cxn modelId="{61F67AE3-9704-461A-8A10-43DDCEFA4114}" srcId="{BF48513A-497F-4B2C-A82E-11EA8CC7E6CB}" destId="{5A9D9F32-7450-446F-897F-D4537B4724D9}" srcOrd="4" destOrd="0" parTransId="{ECC514C1-F606-461C-B391-9CBF3AD982F1}" sibTransId="{3BA494D9-D757-42B9-8F1D-CB57436C264B}"/>
    <dgm:cxn modelId="{300FC44E-470C-4EE4-8628-BA7E97F7A792}" type="presOf" srcId="{9E8C1364-455B-4E9A-8F84-CD44F282CACE}" destId="{4768EE03-3FD8-4CA0-A856-DE15CAD30B63}" srcOrd="0" destOrd="0" presId="urn:microsoft.com/office/officeart/2005/8/layout/chevron2"/>
    <dgm:cxn modelId="{CF6E6BC3-8714-42B9-BBE8-34ADD3DD35FB}" type="presOf" srcId="{ECD61F8C-A679-48AB-83ED-E3AB056B8144}" destId="{CC08B824-4D76-4DD7-87B8-ABDB1C2BA33D}" srcOrd="0" destOrd="0" presId="urn:microsoft.com/office/officeart/2005/8/layout/chevron2"/>
    <dgm:cxn modelId="{6FDDFF81-8F2B-4B8B-B3A1-DCD8269C5E0F}" srcId="{EBC10715-73FA-4AD9-8E04-7741367DDE7A}" destId="{56F3045B-4CAE-4EA4-95D4-C7C1D2E1B47F}" srcOrd="0" destOrd="0" parTransId="{F4B1CA86-B6C3-43D9-AFF4-5B3B027A26AA}" sibTransId="{BAC74FC9-D2A9-4FE4-A50B-86064E4DC8EF}"/>
    <dgm:cxn modelId="{31F093DE-E8FD-4D9C-9FA2-AE7D77D8EED2}" type="presOf" srcId="{BF48513A-497F-4B2C-A82E-11EA8CC7E6CB}" destId="{E9D048DD-9B6A-4B33-BC9E-0EE1D52EC1BF}" srcOrd="0" destOrd="0" presId="urn:microsoft.com/office/officeart/2005/8/layout/chevron2"/>
    <dgm:cxn modelId="{6578F9E5-F5AC-4DA6-86E8-9ECD9C59951F}" type="presOf" srcId="{3FEF0C75-BC9D-47B6-B061-1186C8E62C8A}" destId="{C8D0A0D5-8022-4C90-8791-02B344BF940F}" srcOrd="0" destOrd="0" presId="urn:microsoft.com/office/officeart/2005/8/layout/chevron2"/>
    <dgm:cxn modelId="{CA1FAF1C-E86A-4952-89C4-05BC13E90E31}" srcId="{ECD61F8C-A679-48AB-83ED-E3AB056B8144}" destId="{331E5131-772C-4F94-A558-B396A90D7BB0}" srcOrd="0" destOrd="0" parTransId="{90C0E415-788E-42C0-A4B5-5D267D2CD3D2}" sibTransId="{6E10725B-F625-4891-B0C4-9D2A727BF151}"/>
    <dgm:cxn modelId="{9EB5EAE8-B2C1-4261-B39E-B900F48E6F5E}" type="presOf" srcId="{13154760-49F8-40F1-B14D-9E3098A5E85F}" destId="{D02B6C8D-E44B-49E6-9724-C756D893D15C}" srcOrd="0" destOrd="0" presId="urn:microsoft.com/office/officeart/2005/8/layout/chevron2"/>
    <dgm:cxn modelId="{35F2A69C-7F73-4699-86E3-CC097FEC9BDF}" srcId="{BF48513A-497F-4B2C-A82E-11EA8CC7E6CB}" destId="{8EEFAD87-FAAC-4B62-A859-DE00571A7329}" srcOrd="9" destOrd="0" parTransId="{38AB58DF-4AFB-4493-9521-BADFB25C1324}" sibTransId="{A9294AAE-8FD8-4A76-A345-011E44C59EB2}"/>
    <dgm:cxn modelId="{A42D63F1-8B60-4F69-92A2-CCD1262B038C}" srcId="{F9D34291-4920-4B5D-9D03-0B8EFFAE8C18}" destId="{96968263-78B8-4869-923F-18B5350C5891}" srcOrd="0" destOrd="0" parTransId="{4FBBE0FD-85B0-44C9-81D0-5FDA413B71A1}" sibTransId="{97CA9757-42EF-4675-90CC-BA32343E62E3}"/>
    <dgm:cxn modelId="{E9AA7CF2-E642-497E-97EC-5B23C7B2EB4D}" srcId="{BF48513A-497F-4B2C-A82E-11EA8CC7E6CB}" destId="{3A789EF2-398C-481A-BE98-9F61815C2093}" srcOrd="1" destOrd="0" parTransId="{EE6176D8-AF62-4CF7-AEB8-8C2E7911AD6E}" sibTransId="{69258B18-0048-4898-9C79-9F280D735F97}"/>
    <dgm:cxn modelId="{F47D2C95-B690-4248-920F-6A3B6EE55CA2}" type="presOf" srcId="{96968263-78B8-4869-923F-18B5350C5891}" destId="{D4F4819B-6D62-4854-9820-30F837DC7484}" srcOrd="0" destOrd="0" presId="urn:microsoft.com/office/officeart/2005/8/layout/chevron2"/>
    <dgm:cxn modelId="{E388FEFA-B2C1-49E1-9C78-8E1B7B625D65}" srcId="{5A9D9F32-7450-446F-897F-D4537B4724D9}" destId="{419A3BB9-02EA-4372-804F-950522E9E3BB}" srcOrd="0" destOrd="0" parTransId="{09738508-D7ED-488E-B930-D3D4D599BB60}" sibTransId="{646D203A-21AF-424D-BB3A-6F0AEF0A3C4C}"/>
    <dgm:cxn modelId="{03F33633-B29D-4CED-8108-71E6ED923904}" srcId="{BF48513A-497F-4B2C-A82E-11EA8CC7E6CB}" destId="{EF17E43E-0774-47A5-8DD6-A5174B5A3B4E}" srcOrd="2" destOrd="0" parTransId="{87174F35-28E0-4F80-8027-D41AA6E68BDB}" sibTransId="{3AA8D638-54B8-47DA-A456-3DE74377AD6C}"/>
    <dgm:cxn modelId="{ED291733-75CF-417E-98EC-CC45EF91C5B2}" srcId="{BF48513A-497F-4B2C-A82E-11EA8CC7E6CB}" destId="{7D00644E-CCCF-4033-800F-92B8CD44422F}" srcOrd="3" destOrd="0" parTransId="{EF7BAC3E-69DB-4701-8C36-1B2275281AC9}" sibTransId="{F685ED2A-4A8D-4D56-A7CE-0EDF5353B4F9}"/>
    <dgm:cxn modelId="{CBF4C50C-12EB-48D7-937C-92A26B4F1805}" type="presOf" srcId="{4E36718A-649B-45F6-9907-B3925293C18E}" destId="{0239DAA8-3CFA-48D2-9BF8-A431AA458598}" srcOrd="0" destOrd="0" presId="urn:microsoft.com/office/officeart/2005/8/layout/chevron2"/>
    <dgm:cxn modelId="{5FF8F4C2-0E98-488D-854D-186358E4DD99}" srcId="{EF17E43E-0774-47A5-8DD6-A5174B5A3B4E}" destId="{970481E6-D25C-4974-972B-B0C9DE950B32}" srcOrd="0" destOrd="0" parTransId="{435CA0BF-A7B2-419D-8712-5E29760DEC25}" sibTransId="{3B12B5FF-F1A4-42FC-9852-1C877385EB7C}"/>
    <dgm:cxn modelId="{AC54379C-D6DD-4AD7-90F7-06DEA94E70BF}" type="presOf" srcId="{94A92381-9F3E-498E-8C22-E92C51C80076}" destId="{AACB5938-9194-4F84-A890-710C4578E294}" srcOrd="0" destOrd="0" presId="urn:microsoft.com/office/officeart/2005/8/layout/chevron2"/>
    <dgm:cxn modelId="{3A294059-2C19-4322-9C74-85D35A278B52}" srcId="{BF48513A-497F-4B2C-A82E-11EA8CC7E6CB}" destId="{31830470-92E1-41B7-AEED-684822C0C2CC}" srcOrd="7" destOrd="0" parTransId="{66E9BE8B-6F1B-46D5-ABC6-B70B76FDFE7A}" sibTransId="{EC0CF624-0D53-4597-B1DB-905CB1EECFCD}"/>
    <dgm:cxn modelId="{B3B9058A-3B06-4278-B1E3-4E858ABC8F08}" type="presOf" srcId="{6C5312E1-B2DF-4391-B911-848817A7DDD2}" destId="{C8F913E2-6D84-4D35-83B9-7D8800455692}" srcOrd="0" destOrd="0" presId="urn:microsoft.com/office/officeart/2005/8/layout/chevron2"/>
    <dgm:cxn modelId="{E284DD1C-157B-43CC-98BB-2B081FFABA91}" srcId="{BF48513A-497F-4B2C-A82E-11EA8CC7E6CB}" destId="{EBC10715-73FA-4AD9-8E04-7741367DDE7A}" srcOrd="6" destOrd="0" parTransId="{B6A07017-5450-45BC-9FB4-75083DCD58E2}" sibTransId="{B02B93D3-1369-4544-842A-1641A81CCFFB}"/>
    <dgm:cxn modelId="{8288178B-5003-4EF0-8D0D-21B92E432EBB}" srcId="{BF48513A-497F-4B2C-A82E-11EA8CC7E6CB}" destId="{9E8C1364-455B-4E9A-8F84-CD44F282CACE}" srcOrd="5" destOrd="0" parTransId="{DB432B16-141B-480A-8DE5-8DA7F1BCE635}" sibTransId="{ACDB3DBF-D84D-4A02-BA9D-C14CCFBC7777}"/>
    <dgm:cxn modelId="{5A588E6F-F90D-4CCE-A10D-E4BE882A600B}" type="presOf" srcId="{5A9D9F32-7450-446F-897F-D4537B4724D9}" destId="{5DAD50E8-FA4B-4DDC-9732-E3FF610C9C01}" srcOrd="0" destOrd="0" presId="urn:microsoft.com/office/officeart/2005/8/layout/chevron2"/>
    <dgm:cxn modelId="{394ECF84-10C6-4EED-A97F-5FD4D735CB73}" type="presOf" srcId="{331E5131-772C-4F94-A558-B396A90D7BB0}" destId="{F78F6C39-1FFE-42F7-8A90-BE8BFF2BE500}" srcOrd="0" destOrd="0" presId="urn:microsoft.com/office/officeart/2005/8/layout/chevron2"/>
    <dgm:cxn modelId="{A2FE6B07-2026-4AD9-9550-FEAB06C6B24E}" type="presOf" srcId="{C640BDC3-15C4-4C9A-B109-A95964F0B7F1}" destId="{9FE613FB-4CF3-44AD-A6F9-37E9CCFEF99B}" srcOrd="0" destOrd="0" presId="urn:microsoft.com/office/officeart/2005/8/layout/chevron2"/>
    <dgm:cxn modelId="{D6B20332-8EDC-4725-B4D6-8BAA53571C01}" type="presOf" srcId="{3A789EF2-398C-481A-BE98-9F61815C2093}" destId="{B1CA3CFE-E87C-48C0-9FA4-49B179F27A4D}" srcOrd="0" destOrd="0" presId="urn:microsoft.com/office/officeart/2005/8/layout/chevron2"/>
    <dgm:cxn modelId="{8787B42D-12AD-4816-89CF-E233EC2F0810}" srcId="{9E8C1364-455B-4E9A-8F84-CD44F282CACE}" destId="{C640BDC3-15C4-4C9A-B109-A95964F0B7F1}" srcOrd="0" destOrd="0" parTransId="{C8DF7959-4E14-43AE-A501-D2709B87A1C8}" sibTransId="{C50B2C87-7402-4401-B34C-14CDBB43417F}"/>
    <dgm:cxn modelId="{C6413FDE-1846-4A5E-9587-5679866C8D98}" srcId="{BF48513A-497F-4B2C-A82E-11EA8CC7E6CB}" destId="{ECD61F8C-A679-48AB-83ED-E3AB056B8144}" srcOrd="0" destOrd="0" parTransId="{72C0F288-048C-4C1C-9E8B-14B5CE808F61}" sibTransId="{011A7AF3-A8DE-456A-8F1F-46D698B6CD14}"/>
    <dgm:cxn modelId="{2F49AADB-C3CF-4D1D-B067-7DEB7DECB12A}" srcId="{31830470-92E1-41B7-AEED-684822C0C2CC}" destId="{3FEF0C75-BC9D-47B6-B061-1186C8E62C8A}" srcOrd="0" destOrd="0" parTransId="{33F27B67-1A5A-407B-89E5-FF5720697B9B}" sibTransId="{3022878E-5C78-48B2-902D-AA541E2EE2F2}"/>
    <dgm:cxn modelId="{51742D6E-FD00-41BD-8DE5-E4DF4396C17F}" type="presOf" srcId="{1BCF8D9F-59BB-4467-B933-A1E751B002C1}" destId="{D26CF859-3B35-4165-A214-13F7A9A79BBD}" srcOrd="0" destOrd="0" presId="urn:microsoft.com/office/officeart/2005/8/layout/chevron2"/>
    <dgm:cxn modelId="{6D1BA472-7F9D-4C07-A3D9-9DED126559E4}" srcId="{7D00644E-CCCF-4033-800F-92B8CD44422F}" destId="{4E36718A-649B-45F6-9907-B3925293C18E}" srcOrd="0" destOrd="0" parTransId="{5A86908E-D962-4747-B81B-18D749EABFD9}" sibTransId="{AE39A0BE-1C16-455E-9A27-D9BCA43F9321}"/>
    <dgm:cxn modelId="{84AD6089-83C9-4D54-89AB-E08EA3E90382}" srcId="{BF48513A-497F-4B2C-A82E-11EA8CC7E6CB}" destId="{F9D34291-4920-4B5D-9D03-0B8EFFAE8C18}" srcOrd="8" destOrd="0" parTransId="{FF35DCC2-BB35-45C3-92F6-094828DE0595}" sibTransId="{72C381AA-841F-46EE-9D3A-FA8D98AD6AD7}"/>
    <dgm:cxn modelId="{5F194B2A-F25D-4395-8F41-377593CCEE48}" type="presOf" srcId="{8EEFAD87-FAAC-4B62-A859-DE00571A7329}" destId="{6A5BF8DD-D033-4829-9B57-C151AA543974}" srcOrd="0" destOrd="0" presId="urn:microsoft.com/office/officeart/2005/8/layout/chevron2"/>
    <dgm:cxn modelId="{514152CC-BB7D-495B-9A0B-AABD096E2ABE}" type="presOf" srcId="{419A3BB9-02EA-4372-804F-950522E9E3BB}" destId="{2D34F82A-E1CB-4621-BF79-FCF84FDD08FD}" srcOrd="0" destOrd="0" presId="urn:microsoft.com/office/officeart/2005/8/layout/chevron2"/>
    <dgm:cxn modelId="{634B40BF-37E7-43A0-87A0-5DA5C59C2963}" type="presOf" srcId="{970481E6-D25C-4974-972B-B0C9DE950B32}" destId="{C0BACB07-93E1-447F-9678-4A9618A00FE1}" srcOrd="0" destOrd="0" presId="urn:microsoft.com/office/officeart/2005/8/layout/chevron2"/>
    <dgm:cxn modelId="{A5FF5DCE-F079-455F-BF65-848B30FB4790}" srcId="{8EEFAD87-FAAC-4B62-A859-DE00571A7329}" destId="{6C5312E1-B2DF-4391-B911-848817A7DDD2}" srcOrd="0" destOrd="0" parTransId="{B67C4DF0-F590-4ABA-A953-F1984208E436}" sibTransId="{87CB1D9B-4E9B-425B-97F3-A19152EEB980}"/>
    <dgm:cxn modelId="{662EEDE0-6761-4512-AF48-8D9FEDE6B0EB}" type="presParOf" srcId="{E9D048DD-9B6A-4B33-BC9E-0EE1D52EC1BF}" destId="{B07C9072-CE4E-41C4-BFC0-02B55F4228E3}" srcOrd="0" destOrd="0" presId="urn:microsoft.com/office/officeart/2005/8/layout/chevron2"/>
    <dgm:cxn modelId="{F016D526-423F-467B-852C-FBA41C1141C8}" type="presParOf" srcId="{B07C9072-CE4E-41C4-BFC0-02B55F4228E3}" destId="{CC08B824-4D76-4DD7-87B8-ABDB1C2BA33D}" srcOrd="0" destOrd="0" presId="urn:microsoft.com/office/officeart/2005/8/layout/chevron2"/>
    <dgm:cxn modelId="{4ED04072-B722-42DB-AE44-4D40D781F3E3}" type="presParOf" srcId="{B07C9072-CE4E-41C4-BFC0-02B55F4228E3}" destId="{F78F6C39-1FFE-42F7-8A90-BE8BFF2BE500}" srcOrd="1" destOrd="0" presId="urn:microsoft.com/office/officeart/2005/8/layout/chevron2"/>
    <dgm:cxn modelId="{B5228CF9-AFEE-4F94-8499-F24E8E1D2298}" type="presParOf" srcId="{E9D048DD-9B6A-4B33-BC9E-0EE1D52EC1BF}" destId="{50DE3CCC-2AE6-4C44-8376-D695BECCC220}" srcOrd="1" destOrd="0" presId="urn:microsoft.com/office/officeart/2005/8/layout/chevron2"/>
    <dgm:cxn modelId="{6D66D7DA-C77E-4E3F-8B5C-B9E807D687E3}" type="presParOf" srcId="{E9D048DD-9B6A-4B33-BC9E-0EE1D52EC1BF}" destId="{921DA06C-F3CE-4C2B-B026-D1594603A0FB}" srcOrd="2" destOrd="0" presId="urn:microsoft.com/office/officeart/2005/8/layout/chevron2"/>
    <dgm:cxn modelId="{99BED30C-C009-4AD6-BF81-FAA74353B94E}" type="presParOf" srcId="{921DA06C-F3CE-4C2B-B026-D1594603A0FB}" destId="{B1CA3CFE-E87C-48C0-9FA4-49B179F27A4D}" srcOrd="0" destOrd="0" presId="urn:microsoft.com/office/officeart/2005/8/layout/chevron2"/>
    <dgm:cxn modelId="{4F7FA2CD-98DB-41A9-B6FB-33A01205FD7A}" type="presParOf" srcId="{921DA06C-F3CE-4C2B-B026-D1594603A0FB}" destId="{AACB5938-9194-4F84-A890-710C4578E294}" srcOrd="1" destOrd="0" presId="urn:microsoft.com/office/officeart/2005/8/layout/chevron2"/>
    <dgm:cxn modelId="{1A8ED3D7-8F76-468D-BF3D-8AB500572802}" type="presParOf" srcId="{E9D048DD-9B6A-4B33-BC9E-0EE1D52EC1BF}" destId="{8D185A9D-928C-4BCD-BE60-2AF10099BA64}" srcOrd="3" destOrd="0" presId="urn:microsoft.com/office/officeart/2005/8/layout/chevron2"/>
    <dgm:cxn modelId="{AA1294E4-173C-4CFF-8D92-8C3B8AA7F412}" type="presParOf" srcId="{E9D048DD-9B6A-4B33-BC9E-0EE1D52EC1BF}" destId="{E323D20A-0213-4FE1-9F4C-BA1C851C89CD}" srcOrd="4" destOrd="0" presId="urn:microsoft.com/office/officeart/2005/8/layout/chevron2"/>
    <dgm:cxn modelId="{79161117-3A59-482E-B81F-C3473CD1B1CF}" type="presParOf" srcId="{E323D20A-0213-4FE1-9F4C-BA1C851C89CD}" destId="{0B85B53D-BB8F-4CFD-9C48-96B74BAD1EE6}" srcOrd="0" destOrd="0" presId="urn:microsoft.com/office/officeart/2005/8/layout/chevron2"/>
    <dgm:cxn modelId="{B20C196C-E4E0-4E42-B4BA-B3D83963BA72}" type="presParOf" srcId="{E323D20A-0213-4FE1-9F4C-BA1C851C89CD}" destId="{C0BACB07-93E1-447F-9678-4A9618A00FE1}" srcOrd="1" destOrd="0" presId="urn:microsoft.com/office/officeart/2005/8/layout/chevron2"/>
    <dgm:cxn modelId="{1CB08432-2166-4642-A1B3-BC2DA796F3C3}" type="presParOf" srcId="{E9D048DD-9B6A-4B33-BC9E-0EE1D52EC1BF}" destId="{A189FDAA-969E-4827-A1CF-4EE4062C5ADB}" srcOrd="5" destOrd="0" presId="urn:microsoft.com/office/officeart/2005/8/layout/chevron2"/>
    <dgm:cxn modelId="{8BDF5EA5-4430-48E4-B84D-9DE9A90ABE2F}" type="presParOf" srcId="{E9D048DD-9B6A-4B33-BC9E-0EE1D52EC1BF}" destId="{2D3ED757-F3DE-45DC-9CCD-335A1E60BD5C}" srcOrd="6" destOrd="0" presId="urn:microsoft.com/office/officeart/2005/8/layout/chevron2"/>
    <dgm:cxn modelId="{4EDE42B7-67E8-4CC8-9195-FFDB00E4BECE}" type="presParOf" srcId="{2D3ED757-F3DE-45DC-9CCD-335A1E60BD5C}" destId="{91182DD5-9FC2-48D9-8A8C-EFA7E18DED20}" srcOrd="0" destOrd="0" presId="urn:microsoft.com/office/officeart/2005/8/layout/chevron2"/>
    <dgm:cxn modelId="{5D1A3B8E-CB41-43EC-8976-E7C453193B20}" type="presParOf" srcId="{2D3ED757-F3DE-45DC-9CCD-335A1E60BD5C}" destId="{0239DAA8-3CFA-48D2-9BF8-A431AA458598}" srcOrd="1" destOrd="0" presId="urn:microsoft.com/office/officeart/2005/8/layout/chevron2"/>
    <dgm:cxn modelId="{341509BC-6DF4-48D6-8138-7F0B6973237A}" type="presParOf" srcId="{E9D048DD-9B6A-4B33-BC9E-0EE1D52EC1BF}" destId="{807907D2-10B1-44BB-A832-AB631AE692B8}" srcOrd="7" destOrd="0" presId="urn:microsoft.com/office/officeart/2005/8/layout/chevron2"/>
    <dgm:cxn modelId="{24C5CF91-D917-4556-9782-B1B39E8012A8}" type="presParOf" srcId="{E9D048DD-9B6A-4B33-BC9E-0EE1D52EC1BF}" destId="{5EB30F64-6307-4E34-870D-FA883EB9F745}" srcOrd="8" destOrd="0" presId="urn:microsoft.com/office/officeart/2005/8/layout/chevron2"/>
    <dgm:cxn modelId="{39552B89-99E8-4D50-9183-D1F3652593D2}" type="presParOf" srcId="{5EB30F64-6307-4E34-870D-FA883EB9F745}" destId="{5DAD50E8-FA4B-4DDC-9732-E3FF610C9C01}" srcOrd="0" destOrd="0" presId="urn:microsoft.com/office/officeart/2005/8/layout/chevron2"/>
    <dgm:cxn modelId="{9DCEA352-DCE7-48C6-BE10-BA10D4FB6FF0}" type="presParOf" srcId="{5EB30F64-6307-4E34-870D-FA883EB9F745}" destId="{2D34F82A-E1CB-4621-BF79-FCF84FDD08FD}" srcOrd="1" destOrd="0" presId="urn:microsoft.com/office/officeart/2005/8/layout/chevron2"/>
    <dgm:cxn modelId="{E3B96D14-C8EF-4E7D-B621-25D428265901}" type="presParOf" srcId="{E9D048DD-9B6A-4B33-BC9E-0EE1D52EC1BF}" destId="{5DDCF919-2A98-4FC1-B2B1-7B84234F4E72}" srcOrd="9" destOrd="0" presId="urn:microsoft.com/office/officeart/2005/8/layout/chevron2"/>
    <dgm:cxn modelId="{93A7E4FF-89E9-4ECB-9185-124C9AF486E2}" type="presParOf" srcId="{E9D048DD-9B6A-4B33-BC9E-0EE1D52EC1BF}" destId="{D634BD9C-BBAE-4036-AC78-FB58015DA921}" srcOrd="10" destOrd="0" presId="urn:microsoft.com/office/officeart/2005/8/layout/chevron2"/>
    <dgm:cxn modelId="{0CF5E781-1724-49AB-A1F3-3D7F33A65D39}" type="presParOf" srcId="{D634BD9C-BBAE-4036-AC78-FB58015DA921}" destId="{4768EE03-3FD8-4CA0-A856-DE15CAD30B63}" srcOrd="0" destOrd="0" presId="urn:microsoft.com/office/officeart/2005/8/layout/chevron2"/>
    <dgm:cxn modelId="{D192E6CD-3E67-403B-A0C8-A3466E215E24}" type="presParOf" srcId="{D634BD9C-BBAE-4036-AC78-FB58015DA921}" destId="{9FE613FB-4CF3-44AD-A6F9-37E9CCFEF99B}" srcOrd="1" destOrd="0" presId="urn:microsoft.com/office/officeart/2005/8/layout/chevron2"/>
    <dgm:cxn modelId="{2D31C234-36FD-4E41-B861-FAEB868CD16B}" type="presParOf" srcId="{E9D048DD-9B6A-4B33-BC9E-0EE1D52EC1BF}" destId="{B5492001-1347-4628-B3AD-02D8AF173EDB}" srcOrd="11" destOrd="0" presId="urn:microsoft.com/office/officeart/2005/8/layout/chevron2"/>
    <dgm:cxn modelId="{28877DC2-1E4C-4F55-A55F-0290724C3156}" type="presParOf" srcId="{E9D048DD-9B6A-4B33-BC9E-0EE1D52EC1BF}" destId="{87875586-B570-4E3C-979E-FC6D43B6C4F3}" srcOrd="12" destOrd="0" presId="urn:microsoft.com/office/officeart/2005/8/layout/chevron2"/>
    <dgm:cxn modelId="{792F0CEE-DA6B-4E12-82D6-6F603757EBF4}" type="presParOf" srcId="{87875586-B570-4E3C-979E-FC6D43B6C4F3}" destId="{6C47F271-EAB7-483D-89BB-26C94CC53A69}" srcOrd="0" destOrd="0" presId="urn:microsoft.com/office/officeart/2005/8/layout/chevron2"/>
    <dgm:cxn modelId="{35534782-B021-43CC-8A52-23C31221DD12}" type="presParOf" srcId="{87875586-B570-4E3C-979E-FC6D43B6C4F3}" destId="{C6EFC054-E546-48FC-A813-2C882AB2DB8C}" srcOrd="1" destOrd="0" presId="urn:microsoft.com/office/officeart/2005/8/layout/chevron2"/>
    <dgm:cxn modelId="{D8450802-FA17-472A-8A22-98D4A5168B90}" type="presParOf" srcId="{E9D048DD-9B6A-4B33-BC9E-0EE1D52EC1BF}" destId="{D66F4E70-0466-4920-8592-1C501FB97BAD}" srcOrd="13" destOrd="0" presId="urn:microsoft.com/office/officeart/2005/8/layout/chevron2"/>
    <dgm:cxn modelId="{62EA74BA-3C67-462D-A124-07CB21AF8A3F}" type="presParOf" srcId="{E9D048DD-9B6A-4B33-BC9E-0EE1D52EC1BF}" destId="{E068ED9C-1F40-4E51-AC2E-9E030118566D}" srcOrd="14" destOrd="0" presId="urn:microsoft.com/office/officeart/2005/8/layout/chevron2"/>
    <dgm:cxn modelId="{3214736B-A23B-454A-A399-6BE824D9FDBB}" type="presParOf" srcId="{E068ED9C-1F40-4E51-AC2E-9E030118566D}" destId="{64844AAD-CB06-4C5D-ABC9-9EF8E4E460FD}" srcOrd="0" destOrd="0" presId="urn:microsoft.com/office/officeart/2005/8/layout/chevron2"/>
    <dgm:cxn modelId="{53E4B135-B3AA-491E-B68D-7B7402835017}" type="presParOf" srcId="{E068ED9C-1F40-4E51-AC2E-9E030118566D}" destId="{C8D0A0D5-8022-4C90-8791-02B344BF940F}" srcOrd="1" destOrd="0" presId="urn:microsoft.com/office/officeart/2005/8/layout/chevron2"/>
    <dgm:cxn modelId="{D0FB4CD6-F5FB-4E52-8A2A-349E1CC2CACD}" type="presParOf" srcId="{E9D048DD-9B6A-4B33-BC9E-0EE1D52EC1BF}" destId="{17430276-3A54-4B15-8B7E-C0DA7B21511E}" srcOrd="15" destOrd="0" presId="urn:microsoft.com/office/officeart/2005/8/layout/chevron2"/>
    <dgm:cxn modelId="{DDAA1E3D-CB6D-4C19-97B4-D3228BA5F711}" type="presParOf" srcId="{E9D048DD-9B6A-4B33-BC9E-0EE1D52EC1BF}" destId="{C9D8498E-236F-464C-A99A-56C4FE9CB309}" srcOrd="16" destOrd="0" presId="urn:microsoft.com/office/officeart/2005/8/layout/chevron2"/>
    <dgm:cxn modelId="{59D18E28-EA05-4FE5-ADB3-ED355AFFA35C}" type="presParOf" srcId="{C9D8498E-236F-464C-A99A-56C4FE9CB309}" destId="{C5E6569B-FCEC-478C-AEED-A4F95C234FDD}" srcOrd="0" destOrd="0" presId="urn:microsoft.com/office/officeart/2005/8/layout/chevron2"/>
    <dgm:cxn modelId="{F3E12665-150D-430B-8080-17D8EC45F042}" type="presParOf" srcId="{C9D8498E-236F-464C-A99A-56C4FE9CB309}" destId="{D4F4819B-6D62-4854-9820-30F837DC7484}" srcOrd="1" destOrd="0" presId="urn:microsoft.com/office/officeart/2005/8/layout/chevron2"/>
    <dgm:cxn modelId="{AE78D69A-E571-4CFE-A17D-D8A3E4A5A954}" type="presParOf" srcId="{E9D048DD-9B6A-4B33-BC9E-0EE1D52EC1BF}" destId="{C9451FC8-74A6-4DB3-AC88-7CBB66330019}" srcOrd="17" destOrd="0" presId="urn:microsoft.com/office/officeart/2005/8/layout/chevron2"/>
    <dgm:cxn modelId="{91CB6CBA-7102-4959-BF94-C0BB1FEFE84B}" type="presParOf" srcId="{E9D048DD-9B6A-4B33-BC9E-0EE1D52EC1BF}" destId="{E72A65EF-EE9D-4286-B275-B899CA94DC07}" srcOrd="18" destOrd="0" presId="urn:microsoft.com/office/officeart/2005/8/layout/chevron2"/>
    <dgm:cxn modelId="{179005AD-3FC5-4CEE-B6DD-67C93B5164FA}" type="presParOf" srcId="{E72A65EF-EE9D-4286-B275-B899CA94DC07}" destId="{6A5BF8DD-D033-4829-9B57-C151AA543974}" srcOrd="0" destOrd="0" presId="urn:microsoft.com/office/officeart/2005/8/layout/chevron2"/>
    <dgm:cxn modelId="{F02A5FC2-271C-4B4E-8956-F645A5433537}" type="presParOf" srcId="{E72A65EF-EE9D-4286-B275-B899CA94DC07}" destId="{C8F913E2-6D84-4D35-83B9-7D8800455692}" srcOrd="1" destOrd="0" presId="urn:microsoft.com/office/officeart/2005/8/layout/chevron2"/>
    <dgm:cxn modelId="{78173A5A-280F-4716-819A-53515C8DF9A1}" type="presParOf" srcId="{E9D048DD-9B6A-4B33-BC9E-0EE1D52EC1BF}" destId="{8455D493-BF4C-4F31-BF52-8D6AE4C87851}" srcOrd="19" destOrd="0" presId="urn:microsoft.com/office/officeart/2005/8/layout/chevron2"/>
    <dgm:cxn modelId="{0482DB3B-CBFB-406E-8D55-2474AD2FFA56}" type="presParOf" srcId="{E9D048DD-9B6A-4B33-BC9E-0EE1D52EC1BF}" destId="{1AF68598-2585-4692-8724-EAC6E0A820E1}" srcOrd="20" destOrd="0" presId="urn:microsoft.com/office/officeart/2005/8/layout/chevron2"/>
    <dgm:cxn modelId="{4B9B532B-9D05-4D5E-99AF-A2A1E0335167}" type="presParOf" srcId="{1AF68598-2585-4692-8724-EAC6E0A820E1}" destId="{D02B6C8D-E44B-49E6-9724-C756D893D15C}" srcOrd="0" destOrd="0" presId="urn:microsoft.com/office/officeart/2005/8/layout/chevron2"/>
    <dgm:cxn modelId="{A87BDE86-08D5-44D6-8BAB-9112D599B78E}" type="presParOf" srcId="{1AF68598-2585-4692-8724-EAC6E0A820E1}" destId="{D26CF859-3B35-4165-A214-13F7A9A79B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0C9ED-989F-4352-AF0D-70FAC7B94439}" type="doc">
      <dgm:prSet loTypeId="urn:microsoft.com/office/officeart/2005/8/layout/cycle6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2A1C29-53E5-4821-B77A-E3F6153A6E3F}">
      <dgm:prSet phldrT="[Текст]" custT="1"/>
      <dgm:spPr/>
      <dgm:t>
        <a:bodyPr/>
        <a:lstStyle/>
        <a:p>
          <a:r>
            <a:rPr lang="ru-RU" sz="2400" dirty="0" smtClean="0"/>
            <a:t>Видео</a:t>
          </a:r>
          <a:endParaRPr lang="ru-RU" sz="2400" dirty="0"/>
        </a:p>
      </dgm:t>
    </dgm:pt>
    <dgm:pt modelId="{9625FA64-8739-4ADF-9E45-6FD55D6AC25D}" type="parTrans" cxnId="{BCBC217F-021E-4C88-B1A0-46451E5CA114}">
      <dgm:prSet/>
      <dgm:spPr/>
      <dgm:t>
        <a:bodyPr/>
        <a:lstStyle/>
        <a:p>
          <a:endParaRPr lang="ru-RU" sz="2400"/>
        </a:p>
      </dgm:t>
    </dgm:pt>
    <dgm:pt modelId="{9960943A-6551-4871-B917-42152B4844D0}" type="sibTrans" cxnId="{BCBC217F-021E-4C88-B1A0-46451E5CA114}">
      <dgm:prSet/>
      <dgm:spPr/>
      <dgm:t>
        <a:bodyPr/>
        <a:lstStyle/>
        <a:p>
          <a:endParaRPr lang="ru-RU" sz="2400"/>
        </a:p>
      </dgm:t>
    </dgm:pt>
    <dgm:pt modelId="{F8340BA8-9E25-4027-A9EB-DCF82DA03DA9}">
      <dgm:prSet phldrT="[Текст]" custT="1"/>
      <dgm:spPr/>
      <dgm:t>
        <a:bodyPr/>
        <a:lstStyle/>
        <a:p>
          <a:r>
            <a:rPr lang="ru-RU" sz="2400" dirty="0" smtClean="0"/>
            <a:t>Практикум</a:t>
          </a:r>
          <a:endParaRPr lang="ru-RU" sz="2400" dirty="0"/>
        </a:p>
      </dgm:t>
    </dgm:pt>
    <dgm:pt modelId="{6FE2D19C-87A7-4F18-88A1-83620E271AC6}" type="parTrans" cxnId="{330162C1-D479-4F29-9D84-65A467D5B31C}">
      <dgm:prSet/>
      <dgm:spPr/>
      <dgm:t>
        <a:bodyPr/>
        <a:lstStyle/>
        <a:p>
          <a:endParaRPr lang="ru-RU" sz="2400"/>
        </a:p>
      </dgm:t>
    </dgm:pt>
    <dgm:pt modelId="{A3E02DA7-A7CA-4D36-A7AB-8E200619CCBD}" type="sibTrans" cxnId="{330162C1-D479-4F29-9D84-65A467D5B31C}">
      <dgm:prSet/>
      <dgm:spPr/>
      <dgm:t>
        <a:bodyPr/>
        <a:lstStyle/>
        <a:p>
          <a:endParaRPr lang="ru-RU" sz="2400"/>
        </a:p>
      </dgm:t>
    </dgm:pt>
    <dgm:pt modelId="{ED4BFCC1-5FFE-4672-9670-E9F3202B9F81}">
      <dgm:prSet phldrT="[Текст]" custT="1"/>
      <dgm:spPr/>
      <dgm:t>
        <a:bodyPr/>
        <a:lstStyle/>
        <a:p>
          <a:r>
            <a:rPr lang="ru-RU" sz="2400" dirty="0" smtClean="0"/>
            <a:t>Тесты</a:t>
          </a:r>
          <a:endParaRPr lang="ru-RU" sz="2400" dirty="0"/>
        </a:p>
      </dgm:t>
    </dgm:pt>
    <dgm:pt modelId="{38080DB9-CF0F-4318-A185-A060F6F11C02}" type="parTrans" cxnId="{16A2C99A-E8CB-4067-AF08-50CF9CB2FF33}">
      <dgm:prSet/>
      <dgm:spPr/>
      <dgm:t>
        <a:bodyPr/>
        <a:lstStyle/>
        <a:p>
          <a:endParaRPr lang="ru-RU" sz="2400"/>
        </a:p>
      </dgm:t>
    </dgm:pt>
    <dgm:pt modelId="{20E35CD0-AB32-4992-9365-C985BA159980}" type="sibTrans" cxnId="{16A2C99A-E8CB-4067-AF08-50CF9CB2FF33}">
      <dgm:prSet/>
      <dgm:spPr/>
      <dgm:t>
        <a:bodyPr/>
        <a:lstStyle/>
        <a:p>
          <a:endParaRPr lang="ru-RU" sz="2400"/>
        </a:p>
      </dgm:t>
    </dgm:pt>
    <dgm:pt modelId="{61088ED5-05E0-4CC5-A606-C295496B5063}">
      <dgm:prSet phldrT="[Текст]" custT="1"/>
      <dgm:spPr/>
      <dgm:t>
        <a:bodyPr/>
        <a:lstStyle/>
        <a:p>
          <a:r>
            <a:rPr lang="ru-RU" sz="2400" dirty="0" smtClean="0"/>
            <a:t>Карта</a:t>
          </a:r>
          <a:endParaRPr lang="ru-RU" sz="2400" dirty="0"/>
        </a:p>
      </dgm:t>
    </dgm:pt>
    <dgm:pt modelId="{D7882386-C0DE-41C8-92E3-73A0C32CD9A5}" type="parTrans" cxnId="{8517EF7A-44B6-4FC0-AE27-FE909E33B74C}">
      <dgm:prSet/>
      <dgm:spPr/>
      <dgm:t>
        <a:bodyPr/>
        <a:lstStyle/>
        <a:p>
          <a:endParaRPr lang="ru-RU" sz="2400"/>
        </a:p>
      </dgm:t>
    </dgm:pt>
    <dgm:pt modelId="{3752BB4B-24D5-40A5-8B1D-AB05BB3D3205}" type="sibTrans" cxnId="{8517EF7A-44B6-4FC0-AE27-FE909E33B74C}">
      <dgm:prSet/>
      <dgm:spPr/>
      <dgm:t>
        <a:bodyPr/>
        <a:lstStyle/>
        <a:p>
          <a:endParaRPr lang="ru-RU" sz="2400"/>
        </a:p>
      </dgm:t>
    </dgm:pt>
    <dgm:pt modelId="{A84ECAFA-28DB-4EAE-8B73-BF4731F9EBA3}">
      <dgm:prSet phldrT="[Текст]" custT="1"/>
      <dgm:spPr/>
      <dgm:t>
        <a:bodyPr/>
        <a:lstStyle/>
        <a:p>
          <a:r>
            <a:rPr lang="ru-RU" sz="2400" dirty="0" smtClean="0"/>
            <a:t>Вопросы</a:t>
          </a:r>
          <a:endParaRPr lang="ru-RU" sz="2400" dirty="0"/>
        </a:p>
      </dgm:t>
    </dgm:pt>
    <dgm:pt modelId="{7CA7C89F-E20A-406D-AB43-583AAB8D16C6}" type="parTrans" cxnId="{14959379-F0D9-420E-999D-00F7558BA36D}">
      <dgm:prSet/>
      <dgm:spPr/>
      <dgm:t>
        <a:bodyPr/>
        <a:lstStyle/>
        <a:p>
          <a:endParaRPr lang="ru-RU" sz="2400"/>
        </a:p>
      </dgm:t>
    </dgm:pt>
    <dgm:pt modelId="{AE86EE59-CC0A-4C35-99C6-D532BAB1AB3E}" type="sibTrans" cxnId="{14959379-F0D9-420E-999D-00F7558BA36D}">
      <dgm:prSet/>
      <dgm:spPr/>
      <dgm:t>
        <a:bodyPr/>
        <a:lstStyle/>
        <a:p>
          <a:endParaRPr lang="ru-RU" sz="2400"/>
        </a:p>
      </dgm:t>
    </dgm:pt>
    <dgm:pt modelId="{C28EA8E3-7643-4936-809A-63BC52FC5DAE}">
      <dgm:prSet phldrT="[Текст]" custT="1"/>
      <dgm:spPr/>
      <dgm:t>
        <a:bodyPr/>
        <a:lstStyle/>
        <a:p>
          <a:r>
            <a:rPr lang="ru-RU" sz="2400" dirty="0" smtClean="0"/>
            <a:t>Задания</a:t>
          </a:r>
          <a:endParaRPr lang="ru-RU" sz="2400" dirty="0"/>
        </a:p>
      </dgm:t>
    </dgm:pt>
    <dgm:pt modelId="{3EC55273-9B6A-45A7-A378-5EE281A3E2E1}" type="parTrans" cxnId="{83A55A0D-82BA-4017-8361-A90E77198625}">
      <dgm:prSet/>
      <dgm:spPr/>
      <dgm:t>
        <a:bodyPr/>
        <a:lstStyle/>
        <a:p>
          <a:endParaRPr lang="ru-RU" sz="2400"/>
        </a:p>
      </dgm:t>
    </dgm:pt>
    <dgm:pt modelId="{FE6E6B37-98BA-4237-A30E-B8B908092266}" type="sibTrans" cxnId="{83A55A0D-82BA-4017-8361-A90E77198625}">
      <dgm:prSet/>
      <dgm:spPr/>
      <dgm:t>
        <a:bodyPr/>
        <a:lstStyle/>
        <a:p>
          <a:endParaRPr lang="ru-RU" sz="2400"/>
        </a:p>
      </dgm:t>
    </dgm:pt>
    <dgm:pt modelId="{F21C33C8-ABEA-4D9B-9523-85827A2FCC44}">
      <dgm:prSet phldrT="[Текст]" custT="1"/>
      <dgm:spPr/>
      <dgm:t>
        <a:bodyPr/>
        <a:lstStyle/>
        <a:p>
          <a:r>
            <a:rPr lang="ru-RU" sz="2400" dirty="0" smtClean="0"/>
            <a:t>Игра</a:t>
          </a:r>
          <a:endParaRPr lang="ru-RU" sz="2400" dirty="0"/>
        </a:p>
      </dgm:t>
    </dgm:pt>
    <dgm:pt modelId="{7289F848-A18E-4560-BEA8-034C10FD74E1}" type="parTrans" cxnId="{407BA69D-AC74-4F1F-AB5B-36D78DC95063}">
      <dgm:prSet/>
      <dgm:spPr/>
      <dgm:t>
        <a:bodyPr/>
        <a:lstStyle/>
        <a:p>
          <a:endParaRPr lang="ru-RU"/>
        </a:p>
      </dgm:t>
    </dgm:pt>
    <dgm:pt modelId="{BF5600AC-CA48-4504-96C2-BE12ECDBC684}" type="sibTrans" cxnId="{407BA69D-AC74-4F1F-AB5B-36D78DC95063}">
      <dgm:prSet/>
      <dgm:spPr/>
      <dgm:t>
        <a:bodyPr/>
        <a:lstStyle/>
        <a:p>
          <a:endParaRPr lang="ru-RU"/>
        </a:p>
      </dgm:t>
    </dgm:pt>
    <dgm:pt modelId="{37027568-01F5-41A8-99C4-3F2A2C673BE8}" type="pres">
      <dgm:prSet presAssocID="{C220C9ED-989F-4352-AF0D-70FAC7B944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99020-4AB7-4F6D-A301-D44379E82475}" type="pres">
      <dgm:prSet presAssocID="{DC2A1C29-53E5-4821-B77A-E3F6153A6E3F}" presName="node" presStyleLbl="node1" presStyleIdx="0" presStyleCnt="7" custScaleX="290360" custScaleY="162562" custRadScaleRad="128487" custRadScaleInc="-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5AA35-47DA-470D-B485-77591EC8D336}" type="pres">
      <dgm:prSet presAssocID="{DC2A1C29-53E5-4821-B77A-E3F6153A6E3F}" presName="spNode" presStyleCnt="0"/>
      <dgm:spPr/>
    </dgm:pt>
    <dgm:pt modelId="{93A27FED-CE81-4D6C-BD10-079052B58672}" type="pres">
      <dgm:prSet presAssocID="{9960943A-6551-4871-B917-42152B4844D0}" presName="sibTrans" presStyleLbl="sibTrans1D1" presStyleIdx="0" presStyleCnt="7"/>
      <dgm:spPr/>
      <dgm:t>
        <a:bodyPr/>
        <a:lstStyle/>
        <a:p>
          <a:endParaRPr lang="ru-RU"/>
        </a:p>
      </dgm:t>
    </dgm:pt>
    <dgm:pt modelId="{5F2451C0-E8D5-4869-9061-6C88AACB8668}" type="pres">
      <dgm:prSet presAssocID="{F8340BA8-9E25-4027-A9EB-DCF82DA03DA9}" presName="node" presStyleLbl="node1" presStyleIdx="1" presStyleCnt="7" custScaleX="194542" custScaleY="162562" custRadScaleRad="80384" custRadScaleInc="16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61DAE-5346-4C28-85C0-DD4702F093FE}" type="pres">
      <dgm:prSet presAssocID="{F8340BA8-9E25-4027-A9EB-DCF82DA03DA9}" presName="spNode" presStyleCnt="0"/>
      <dgm:spPr/>
    </dgm:pt>
    <dgm:pt modelId="{D83FEF71-A071-4528-ACCE-DC323081B01D}" type="pres">
      <dgm:prSet presAssocID="{A3E02DA7-A7CA-4D36-A7AB-8E200619CCBD}" presName="sibTrans" presStyleLbl="sibTrans1D1" presStyleIdx="1" presStyleCnt="7"/>
      <dgm:spPr/>
      <dgm:t>
        <a:bodyPr/>
        <a:lstStyle/>
        <a:p>
          <a:endParaRPr lang="ru-RU"/>
        </a:p>
      </dgm:t>
    </dgm:pt>
    <dgm:pt modelId="{05CAAEE9-2C94-40A5-9C76-BAAACE6DF3A9}" type="pres">
      <dgm:prSet presAssocID="{ED4BFCC1-5FFE-4672-9670-E9F3202B9F81}" presName="node" presStyleLbl="node1" presStyleIdx="2" presStyleCnt="7" custScaleX="201067" custScaleY="162562" custRadScaleRad="76257" custRadScaleInc="12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A04EC-B99E-41F5-8167-253A9CD9DDE5}" type="pres">
      <dgm:prSet presAssocID="{ED4BFCC1-5FFE-4672-9670-E9F3202B9F81}" presName="spNode" presStyleCnt="0"/>
      <dgm:spPr/>
    </dgm:pt>
    <dgm:pt modelId="{A369BD36-6FF0-40AB-95FE-425BFBF3B0CF}" type="pres">
      <dgm:prSet presAssocID="{20E35CD0-AB32-4992-9365-C985BA159980}" presName="sibTrans" presStyleLbl="sibTrans1D1" presStyleIdx="2" presStyleCnt="7"/>
      <dgm:spPr/>
      <dgm:t>
        <a:bodyPr/>
        <a:lstStyle/>
        <a:p>
          <a:endParaRPr lang="ru-RU"/>
        </a:p>
      </dgm:t>
    </dgm:pt>
    <dgm:pt modelId="{093695A5-1B39-492B-BE73-17E576C3B407}" type="pres">
      <dgm:prSet presAssocID="{61088ED5-05E0-4CC5-A606-C295496B5063}" presName="node" presStyleLbl="node1" presStyleIdx="3" presStyleCnt="7" custScaleX="156002" custScaleY="162562" custRadScaleRad="119658" custRadScaleInc="3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AE9EB-CE3F-47B4-93D5-3A2978C2266C}" type="pres">
      <dgm:prSet presAssocID="{61088ED5-05E0-4CC5-A606-C295496B5063}" presName="spNode" presStyleCnt="0"/>
      <dgm:spPr/>
    </dgm:pt>
    <dgm:pt modelId="{4B1DA504-241B-42D8-9F55-3CAEEEA917C4}" type="pres">
      <dgm:prSet presAssocID="{3752BB4B-24D5-40A5-8B1D-AB05BB3D3205}" presName="sibTrans" presStyleLbl="sibTrans1D1" presStyleIdx="3" presStyleCnt="7"/>
      <dgm:spPr/>
      <dgm:t>
        <a:bodyPr/>
        <a:lstStyle/>
        <a:p>
          <a:endParaRPr lang="ru-RU"/>
        </a:p>
      </dgm:t>
    </dgm:pt>
    <dgm:pt modelId="{7CEE87A6-B81B-4F1B-A9EF-40D58A3F6DFA}" type="pres">
      <dgm:prSet presAssocID="{F21C33C8-ABEA-4D9B-9523-85827A2FCC44}" presName="node" presStyleLbl="node1" presStyleIdx="4" presStyleCnt="7" custScaleX="156002" custScaleY="162562" custRadScaleRad="120639" custRadScaleInc="-2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01CBA-EA77-4E5B-85FE-60877B05FA46}" type="pres">
      <dgm:prSet presAssocID="{F21C33C8-ABEA-4D9B-9523-85827A2FCC44}" presName="spNode" presStyleCnt="0"/>
      <dgm:spPr/>
    </dgm:pt>
    <dgm:pt modelId="{BC090F37-8773-4905-835D-09C08E98FB5E}" type="pres">
      <dgm:prSet presAssocID="{BF5600AC-CA48-4504-96C2-BE12ECDBC684}" presName="sibTrans" presStyleLbl="sibTrans1D1" presStyleIdx="4" presStyleCnt="7"/>
      <dgm:spPr/>
      <dgm:t>
        <a:bodyPr/>
        <a:lstStyle/>
        <a:p>
          <a:endParaRPr lang="ru-RU"/>
        </a:p>
      </dgm:t>
    </dgm:pt>
    <dgm:pt modelId="{387E0483-CCBF-46C0-81F6-40EB6A0E3E47}" type="pres">
      <dgm:prSet presAssocID="{A84ECAFA-28DB-4EAE-8B73-BF4731F9EBA3}" presName="node" presStyleLbl="node1" presStyleIdx="5" presStyleCnt="7" custScaleX="201067" custScaleY="162562" custRadScaleRad="79017" custRadScaleInc="-118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E7484-5D86-446C-9D08-0C6D1901BDBA}" type="pres">
      <dgm:prSet presAssocID="{A84ECAFA-28DB-4EAE-8B73-BF4731F9EBA3}" presName="spNode" presStyleCnt="0"/>
      <dgm:spPr/>
    </dgm:pt>
    <dgm:pt modelId="{80D7C68F-26A9-4626-8E46-5D1E6659F812}" type="pres">
      <dgm:prSet presAssocID="{AE86EE59-CC0A-4C35-99C6-D532BAB1AB3E}" presName="sibTrans" presStyleLbl="sibTrans1D1" presStyleIdx="5" presStyleCnt="7"/>
      <dgm:spPr/>
      <dgm:t>
        <a:bodyPr/>
        <a:lstStyle/>
        <a:p>
          <a:endParaRPr lang="ru-RU"/>
        </a:p>
      </dgm:t>
    </dgm:pt>
    <dgm:pt modelId="{9CF92B5C-128A-4B3C-9219-40F81D6B9BBB}" type="pres">
      <dgm:prSet presAssocID="{C28EA8E3-7643-4936-809A-63BC52FC5DAE}" presName="node" presStyleLbl="node1" presStyleIdx="6" presStyleCnt="7" custScaleX="194542" custScaleY="162562" custRadScaleRad="82466" custRadScaleInc="-2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7F481-F54A-46EB-87CC-F7CAA3A29E41}" type="pres">
      <dgm:prSet presAssocID="{C28EA8E3-7643-4936-809A-63BC52FC5DAE}" presName="spNode" presStyleCnt="0"/>
      <dgm:spPr/>
    </dgm:pt>
    <dgm:pt modelId="{4A6157A0-1586-4EEE-8A8E-AFD6D983D92D}" type="pres">
      <dgm:prSet presAssocID="{FE6E6B37-98BA-4237-A30E-B8B908092266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D002ED67-F4D5-4997-814B-43029BB97FA3}" type="presOf" srcId="{ED4BFCC1-5FFE-4672-9670-E9F3202B9F81}" destId="{05CAAEE9-2C94-40A5-9C76-BAAACE6DF3A9}" srcOrd="0" destOrd="0" presId="urn:microsoft.com/office/officeart/2005/8/layout/cycle6"/>
    <dgm:cxn modelId="{B00362F0-F472-4C04-9916-74AB586971C5}" type="presOf" srcId="{F8340BA8-9E25-4027-A9EB-DCF82DA03DA9}" destId="{5F2451C0-E8D5-4869-9061-6C88AACB8668}" srcOrd="0" destOrd="0" presId="urn:microsoft.com/office/officeart/2005/8/layout/cycle6"/>
    <dgm:cxn modelId="{83A55A0D-82BA-4017-8361-A90E77198625}" srcId="{C220C9ED-989F-4352-AF0D-70FAC7B94439}" destId="{C28EA8E3-7643-4936-809A-63BC52FC5DAE}" srcOrd="6" destOrd="0" parTransId="{3EC55273-9B6A-45A7-A378-5EE281A3E2E1}" sibTransId="{FE6E6B37-98BA-4237-A30E-B8B908092266}"/>
    <dgm:cxn modelId="{886F5067-B9F1-427E-A73F-3A6568612D71}" type="presOf" srcId="{BF5600AC-CA48-4504-96C2-BE12ECDBC684}" destId="{BC090F37-8773-4905-835D-09C08E98FB5E}" srcOrd="0" destOrd="0" presId="urn:microsoft.com/office/officeart/2005/8/layout/cycle6"/>
    <dgm:cxn modelId="{CB6C1728-8847-4104-8175-074B0D20A17E}" type="presOf" srcId="{3752BB4B-24D5-40A5-8B1D-AB05BB3D3205}" destId="{4B1DA504-241B-42D8-9F55-3CAEEEA917C4}" srcOrd="0" destOrd="0" presId="urn:microsoft.com/office/officeart/2005/8/layout/cycle6"/>
    <dgm:cxn modelId="{F279C767-538F-4859-8A91-B76DC8CA1B34}" type="presOf" srcId="{FE6E6B37-98BA-4237-A30E-B8B908092266}" destId="{4A6157A0-1586-4EEE-8A8E-AFD6D983D92D}" srcOrd="0" destOrd="0" presId="urn:microsoft.com/office/officeart/2005/8/layout/cycle6"/>
    <dgm:cxn modelId="{16A2C99A-E8CB-4067-AF08-50CF9CB2FF33}" srcId="{C220C9ED-989F-4352-AF0D-70FAC7B94439}" destId="{ED4BFCC1-5FFE-4672-9670-E9F3202B9F81}" srcOrd="2" destOrd="0" parTransId="{38080DB9-CF0F-4318-A185-A060F6F11C02}" sibTransId="{20E35CD0-AB32-4992-9365-C985BA159980}"/>
    <dgm:cxn modelId="{A5933CFD-09BE-4C6F-88FD-2915188C282E}" type="presOf" srcId="{DC2A1C29-53E5-4821-B77A-E3F6153A6E3F}" destId="{9B299020-4AB7-4F6D-A301-D44379E82475}" srcOrd="0" destOrd="0" presId="urn:microsoft.com/office/officeart/2005/8/layout/cycle6"/>
    <dgm:cxn modelId="{9F06A461-863D-44D2-9C92-0D9E109821CE}" type="presOf" srcId="{9960943A-6551-4871-B917-42152B4844D0}" destId="{93A27FED-CE81-4D6C-BD10-079052B58672}" srcOrd="0" destOrd="0" presId="urn:microsoft.com/office/officeart/2005/8/layout/cycle6"/>
    <dgm:cxn modelId="{E1FD4BF9-7D51-4493-91D5-940395AC2059}" type="presOf" srcId="{61088ED5-05E0-4CC5-A606-C295496B5063}" destId="{093695A5-1B39-492B-BE73-17E576C3B407}" srcOrd="0" destOrd="0" presId="urn:microsoft.com/office/officeart/2005/8/layout/cycle6"/>
    <dgm:cxn modelId="{12EE07E1-5F28-4F4D-BF9C-6B3212672B8D}" type="presOf" srcId="{C220C9ED-989F-4352-AF0D-70FAC7B94439}" destId="{37027568-01F5-41A8-99C4-3F2A2C673BE8}" srcOrd="0" destOrd="0" presId="urn:microsoft.com/office/officeart/2005/8/layout/cycle6"/>
    <dgm:cxn modelId="{BCBC217F-021E-4C88-B1A0-46451E5CA114}" srcId="{C220C9ED-989F-4352-AF0D-70FAC7B94439}" destId="{DC2A1C29-53E5-4821-B77A-E3F6153A6E3F}" srcOrd="0" destOrd="0" parTransId="{9625FA64-8739-4ADF-9E45-6FD55D6AC25D}" sibTransId="{9960943A-6551-4871-B917-42152B4844D0}"/>
    <dgm:cxn modelId="{8C5ADF65-496B-47FE-AD51-B087FA82DD36}" type="presOf" srcId="{20E35CD0-AB32-4992-9365-C985BA159980}" destId="{A369BD36-6FF0-40AB-95FE-425BFBF3B0CF}" srcOrd="0" destOrd="0" presId="urn:microsoft.com/office/officeart/2005/8/layout/cycle6"/>
    <dgm:cxn modelId="{330162C1-D479-4F29-9D84-65A467D5B31C}" srcId="{C220C9ED-989F-4352-AF0D-70FAC7B94439}" destId="{F8340BA8-9E25-4027-A9EB-DCF82DA03DA9}" srcOrd="1" destOrd="0" parTransId="{6FE2D19C-87A7-4F18-88A1-83620E271AC6}" sibTransId="{A3E02DA7-A7CA-4D36-A7AB-8E200619CCBD}"/>
    <dgm:cxn modelId="{67A26DFA-0EA2-4E63-8184-7C1C932A5481}" type="presOf" srcId="{F21C33C8-ABEA-4D9B-9523-85827A2FCC44}" destId="{7CEE87A6-B81B-4F1B-A9EF-40D58A3F6DFA}" srcOrd="0" destOrd="0" presId="urn:microsoft.com/office/officeart/2005/8/layout/cycle6"/>
    <dgm:cxn modelId="{DA0C6C8F-A433-4687-99BC-D74682AF93C8}" type="presOf" srcId="{A3E02DA7-A7CA-4D36-A7AB-8E200619CCBD}" destId="{D83FEF71-A071-4528-ACCE-DC323081B01D}" srcOrd="0" destOrd="0" presId="urn:microsoft.com/office/officeart/2005/8/layout/cycle6"/>
    <dgm:cxn modelId="{F0834271-7B35-4BE2-B97A-D68973024093}" type="presOf" srcId="{A84ECAFA-28DB-4EAE-8B73-BF4731F9EBA3}" destId="{387E0483-CCBF-46C0-81F6-40EB6A0E3E47}" srcOrd="0" destOrd="0" presId="urn:microsoft.com/office/officeart/2005/8/layout/cycle6"/>
    <dgm:cxn modelId="{407BA69D-AC74-4F1F-AB5B-36D78DC95063}" srcId="{C220C9ED-989F-4352-AF0D-70FAC7B94439}" destId="{F21C33C8-ABEA-4D9B-9523-85827A2FCC44}" srcOrd="4" destOrd="0" parTransId="{7289F848-A18E-4560-BEA8-034C10FD74E1}" sibTransId="{BF5600AC-CA48-4504-96C2-BE12ECDBC684}"/>
    <dgm:cxn modelId="{D3718131-0F3F-4811-8D36-0B51AAA73226}" type="presOf" srcId="{C28EA8E3-7643-4936-809A-63BC52FC5DAE}" destId="{9CF92B5C-128A-4B3C-9219-40F81D6B9BBB}" srcOrd="0" destOrd="0" presId="urn:microsoft.com/office/officeart/2005/8/layout/cycle6"/>
    <dgm:cxn modelId="{14959379-F0D9-420E-999D-00F7558BA36D}" srcId="{C220C9ED-989F-4352-AF0D-70FAC7B94439}" destId="{A84ECAFA-28DB-4EAE-8B73-BF4731F9EBA3}" srcOrd="5" destOrd="0" parTransId="{7CA7C89F-E20A-406D-AB43-583AAB8D16C6}" sibTransId="{AE86EE59-CC0A-4C35-99C6-D532BAB1AB3E}"/>
    <dgm:cxn modelId="{8517EF7A-44B6-4FC0-AE27-FE909E33B74C}" srcId="{C220C9ED-989F-4352-AF0D-70FAC7B94439}" destId="{61088ED5-05E0-4CC5-A606-C295496B5063}" srcOrd="3" destOrd="0" parTransId="{D7882386-C0DE-41C8-92E3-73A0C32CD9A5}" sibTransId="{3752BB4B-24D5-40A5-8B1D-AB05BB3D3205}"/>
    <dgm:cxn modelId="{4DB0640B-2D30-4218-BABF-CC4A6D82084F}" type="presOf" srcId="{AE86EE59-CC0A-4C35-99C6-D532BAB1AB3E}" destId="{80D7C68F-26A9-4626-8E46-5D1E6659F812}" srcOrd="0" destOrd="0" presId="urn:microsoft.com/office/officeart/2005/8/layout/cycle6"/>
    <dgm:cxn modelId="{4B484DD7-54EA-4D30-A66F-11B28F997E5A}" type="presParOf" srcId="{37027568-01F5-41A8-99C4-3F2A2C673BE8}" destId="{9B299020-4AB7-4F6D-A301-D44379E82475}" srcOrd="0" destOrd="0" presId="urn:microsoft.com/office/officeart/2005/8/layout/cycle6"/>
    <dgm:cxn modelId="{269F1A5B-1565-45E7-9F71-E9D6C65162C3}" type="presParOf" srcId="{37027568-01F5-41A8-99C4-3F2A2C673BE8}" destId="{AAE5AA35-47DA-470D-B485-77591EC8D336}" srcOrd="1" destOrd="0" presId="urn:microsoft.com/office/officeart/2005/8/layout/cycle6"/>
    <dgm:cxn modelId="{5C80147B-B1DD-4870-AF2B-C7F044A097B9}" type="presParOf" srcId="{37027568-01F5-41A8-99C4-3F2A2C673BE8}" destId="{93A27FED-CE81-4D6C-BD10-079052B58672}" srcOrd="2" destOrd="0" presId="urn:microsoft.com/office/officeart/2005/8/layout/cycle6"/>
    <dgm:cxn modelId="{8C25069F-5B3D-4A91-B175-DFAC3629CBBD}" type="presParOf" srcId="{37027568-01F5-41A8-99C4-3F2A2C673BE8}" destId="{5F2451C0-E8D5-4869-9061-6C88AACB8668}" srcOrd="3" destOrd="0" presId="urn:microsoft.com/office/officeart/2005/8/layout/cycle6"/>
    <dgm:cxn modelId="{6D24E31D-6E00-43DA-A411-EB29499FA579}" type="presParOf" srcId="{37027568-01F5-41A8-99C4-3F2A2C673BE8}" destId="{A5C61DAE-5346-4C28-85C0-DD4702F093FE}" srcOrd="4" destOrd="0" presId="urn:microsoft.com/office/officeart/2005/8/layout/cycle6"/>
    <dgm:cxn modelId="{AB9D62AD-4D18-4768-8E18-4CE87B875613}" type="presParOf" srcId="{37027568-01F5-41A8-99C4-3F2A2C673BE8}" destId="{D83FEF71-A071-4528-ACCE-DC323081B01D}" srcOrd="5" destOrd="0" presId="urn:microsoft.com/office/officeart/2005/8/layout/cycle6"/>
    <dgm:cxn modelId="{7A0D2D46-C010-4A6A-B8DB-C26D7507C1F5}" type="presParOf" srcId="{37027568-01F5-41A8-99C4-3F2A2C673BE8}" destId="{05CAAEE9-2C94-40A5-9C76-BAAACE6DF3A9}" srcOrd="6" destOrd="0" presId="urn:microsoft.com/office/officeart/2005/8/layout/cycle6"/>
    <dgm:cxn modelId="{3396F347-7B2C-4784-AB34-DEE325D08F43}" type="presParOf" srcId="{37027568-01F5-41A8-99C4-3F2A2C673BE8}" destId="{5C5A04EC-B99E-41F5-8167-253A9CD9DDE5}" srcOrd="7" destOrd="0" presId="urn:microsoft.com/office/officeart/2005/8/layout/cycle6"/>
    <dgm:cxn modelId="{9FC5F705-839A-448C-99FF-B401730A8560}" type="presParOf" srcId="{37027568-01F5-41A8-99C4-3F2A2C673BE8}" destId="{A369BD36-6FF0-40AB-95FE-425BFBF3B0CF}" srcOrd="8" destOrd="0" presId="urn:microsoft.com/office/officeart/2005/8/layout/cycle6"/>
    <dgm:cxn modelId="{26C5AD03-C3D8-4134-AFD6-A8962CABE142}" type="presParOf" srcId="{37027568-01F5-41A8-99C4-3F2A2C673BE8}" destId="{093695A5-1B39-492B-BE73-17E576C3B407}" srcOrd="9" destOrd="0" presId="urn:microsoft.com/office/officeart/2005/8/layout/cycle6"/>
    <dgm:cxn modelId="{90581C61-4E02-4EF6-9F5C-D65DDBE8B897}" type="presParOf" srcId="{37027568-01F5-41A8-99C4-3F2A2C673BE8}" destId="{D12AE9EB-CE3F-47B4-93D5-3A2978C2266C}" srcOrd="10" destOrd="0" presId="urn:microsoft.com/office/officeart/2005/8/layout/cycle6"/>
    <dgm:cxn modelId="{4762257C-2BD8-4290-A7AF-8163857FA828}" type="presParOf" srcId="{37027568-01F5-41A8-99C4-3F2A2C673BE8}" destId="{4B1DA504-241B-42D8-9F55-3CAEEEA917C4}" srcOrd="11" destOrd="0" presId="urn:microsoft.com/office/officeart/2005/8/layout/cycle6"/>
    <dgm:cxn modelId="{923CDA73-0BAF-44E1-82ED-DCE494384980}" type="presParOf" srcId="{37027568-01F5-41A8-99C4-3F2A2C673BE8}" destId="{7CEE87A6-B81B-4F1B-A9EF-40D58A3F6DFA}" srcOrd="12" destOrd="0" presId="urn:microsoft.com/office/officeart/2005/8/layout/cycle6"/>
    <dgm:cxn modelId="{DF8E30DD-3E20-44AB-A2CE-7AED9B516C9E}" type="presParOf" srcId="{37027568-01F5-41A8-99C4-3F2A2C673BE8}" destId="{80901CBA-EA77-4E5B-85FE-60877B05FA46}" srcOrd="13" destOrd="0" presId="urn:microsoft.com/office/officeart/2005/8/layout/cycle6"/>
    <dgm:cxn modelId="{A1DD80AA-9A03-4008-9594-352E38DAF833}" type="presParOf" srcId="{37027568-01F5-41A8-99C4-3F2A2C673BE8}" destId="{BC090F37-8773-4905-835D-09C08E98FB5E}" srcOrd="14" destOrd="0" presId="urn:microsoft.com/office/officeart/2005/8/layout/cycle6"/>
    <dgm:cxn modelId="{808A64B3-248C-4EAF-89F5-AFBF559B746F}" type="presParOf" srcId="{37027568-01F5-41A8-99C4-3F2A2C673BE8}" destId="{387E0483-CCBF-46C0-81F6-40EB6A0E3E47}" srcOrd="15" destOrd="0" presId="urn:microsoft.com/office/officeart/2005/8/layout/cycle6"/>
    <dgm:cxn modelId="{9FCC7590-BAF1-44D2-9D18-F53FBB6B6E2E}" type="presParOf" srcId="{37027568-01F5-41A8-99C4-3F2A2C673BE8}" destId="{D6DE7484-5D86-446C-9D08-0C6D1901BDBA}" srcOrd="16" destOrd="0" presId="urn:microsoft.com/office/officeart/2005/8/layout/cycle6"/>
    <dgm:cxn modelId="{698E7284-199C-4F41-BE22-D145D903F513}" type="presParOf" srcId="{37027568-01F5-41A8-99C4-3F2A2C673BE8}" destId="{80D7C68F-26A9-4626-8E46-5D1E6659F812}" srcOrd="17" destOrd="0" presId="urn:microsoft.com/office/officeart/2005/8/layout/cycle6"/>
    <dgm:cxn modelId="{EABF93F7-30D9-404F-BB84-5AB16D1F56DC}" type="presParOf" srcId="{37027568-01F5-41A8-99C4-3F2A2C673BE8}" destId="{9CF92B5C-128A-4B3C-9219-40F81D6B9BBB}" srcOrd="18" destOrd="0" presId="urn:microsoft.com/office/officeart/2005/8/layout/cycle6"/>
    <dgm:cxn modelId="{D6384DCE-1F30-4BCD-BBC6-0E30DC135CDA}" type="presParOf" srcId="{37027568-01F5-41A8-99C4-3F2A2C673BE8}" destId="{2A67F481-F54A-46EB-87CC-F7CAA3A29E41}" srcOrd="19" destOrd="0" presId="urn:microsoft.com/office/officeart/2005/8/layout/cycle6"/>
    <dgm:cxn modelId="{B49E2D2F-0DE2-45C3-8A21-E5CCC34176EF}" type="presParOf" srcId="{37027568-01F5-41A8-99C4-3F2A2C673BE8}" destId="{4A6157A0-1586-4EEE-8A8E-AFD6D983D92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511BF-25BD-450C-86DE-DE9499D6E460}" type="doc">
      <dgm:prSet loTypeId="urn:microsoft.com/office/officeart/2005/8/layout/default#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CB71A2D-5D82-4CC0-BE3D-94C4D3520B35}">
      <dgm:prSet phldrT="[Текст]" custT="1"/>
      <dgm:spPr/>
      <dgm:t>
        <a:bodyPr/>
        <a:lstStyle/>
        <a:p>
          <a:r>
            <a:rPr lang="ru-RU" sz="2800" dirty="0" smtClean="0"/>
            <a:t>Установите соответствие </a:t>
          </a:r>
          <a:endParaRPr lang="ru-RU" sz="2800" dirty="0"/>
        </a:p>
      </dgm:t>
    </dgm:pt>
    <dgm:pt modelId="{B4D050FB-C120-4618-B91F-0507007830F0}" type="parTrans" cxnId="{C44B2888-3C2C-4F65-9AAA-645E6C2D778A}">
      <dgm:prSet/>
      <dgm:spPr/>
      <dgm:t>
        <a:bodyPr/>
        <a:lstStyle/>
        <a:p>
          <a:endParaRPr lang="ru-RU" sz="2800"/>
        </a:p>
      </dgm:t>
    </dgm:pt>
    <dgm:pt modelId="{AFBFE199-8EA4-4C5E-9152-3CD21B392D57}" type="sibTrans" cxnId="{C44B2888-3C2C-4F65-9AAA-645E6C2D778A}">
      <dgm:prSet/>
      <dgm:spPr/>
      <dgm:t>
        <a:bodyPr/>
        <a:lstStyle/>
        <a:p>
          <a:endParaRPr lang="ru-RU" sz="2800"/>
        </a:p>
      </dgm:t>
    </dgm:pt>
    <dgm:pt modelId="{ED3A753B-DC95-49FE-A204-85D3516CD4EF}">
      <dgm:prSet phldrT="[Текст]" custT="1"/>
      <dgm:spPr/>
      <dgm:t>
        <a:bodyPr/>
        <a:lstStyle/>
        <a:p>
          <a:r>
            <a:rPr lang="ru-RU" sz="2800" dirty="0" smtClean="0"/>
            <a:t>Поставьте по порядку</a:t>
          </a:r>
          <a:endParaRPr lang="ru-RU" sz="2800" dirty="0"/>
        </a:p>
      </dgm:t>
    </dgm:pt>
    <dgm:pt modelId="{34D59B18-8A1E-4BBF-BF62-8D0EC3C6E13A}" type="parTrans" cxnId="{A6BC52AD-59DA-46EC-BA3B-777C054FBB40}">
      <dgm:prSet/>
      <dgm:spPr/>
      <dgm:t>
        <a:bodyPr/>
        <a:lstStyle/>
        <a:p>
          <a:endParaRPr lang="ru-RU" sz="2800"/>
        </a:p>
      </dgm:t>
    </dgm:pt>
    <dgm:pt modelId="{361CDFED-195B-400D-B915-ECC6409AFD9D}" type="sibTrans" cxnId="{A6BC52AD-59DA-46EC-BA3B-777C054FBB40}">
      <dgm:prSet/>
      <dgm:spPr/>
      <dgm:t>
        <a:bodyPr/>
        <a:lstStyle/>
        <a:p>
          <a:endParaRPr lang="ru-RU" sz="2800"/>
        </a:p>
      </dgm:t>
    </dgm:pt>
    <dgm:pt modelId="{3F3FD957-DF16-44B0-AE11-476F5B8ACE39}">
      <dgm:prSet phldrT="[Текст]" custT="1"/>
      <dgm:spPr/>
      <dgm:t>
        <a:bodyPr/>
        <a:lstStyle/>
        <a:p>
          <a:r>
            <a:rPr lang="ru-RU" sz="2800" dirty="0" smtClean="0"/>
            <a:t>Решите </a:t>
          </a:r>
          <a:r>
            <a:rPr lang="ru-RU" sz="2800" dirty="0" err="1" smtClean="0"/>
            <a:t>филворд</a:t>
          </a:r>
          <a:r>
            <a:rPr lang="ru-RU" sz="2800" dirty="0" smtClean="0"/>
            <a:t> «Природные зоны»</a:t>
          </a:r>
          <a:endParaRPr lang="ru-RU" sz="2800" dirty="0"/>
        </a:p>
      </dgm:t>
    </dgm:pt>
    <dgm:pt modelId="{9A125941-C6DC-497B-A803-5E9EDADF1522}" type="parTrans" cxnId="{70A902F8-BEED-4997-8A98-6C2DEECF393F}">
      <dgm:prSet/>
      <dgm:spPr/>
      <dgm:t>
        <a:bodyPr/>
        <a:lstStyle/>
        <a:p>
          <a:endParaRPr lang="ru-RU"/>
        </a:p>
      </dgm:t>
    </dgm:pt>
    <dgm:pt modelId="{6B72DBA1-D637-45C9-872A-37E723EE8B9E}" type="sibTrans" cxnId="{70A902F8-BEED-4997-8A98-6C2DEECF393F}">
      <dgm:prSet/>
      <dgm:spPr/>
      <dgm:t>
        <a:bodyPr/>
        <a:lstStyle/>
        <a:p>
          <a:endParaRPr lang="ru-RU"/>
        </a:p>
      </dgm:t>
    </dgm:pt>
    <dgm:pt modelId="{FFFDD597-AB1B-4D83-857B-BFAD790B0D88}">
      <dgm:prSet phldrT="[Текст]" custT="1"/>
      <dgm:spPr/>
      <dgm:t>
        <a:bodyPr/>
        <a:lstStyle/>
        <a:p>
          <a:r>
            <a:rPr lang="ru-RU" sz="2800" dirty="0" smtClean="0"/>
            <a:t>Заполните схему «Компоненты ПЗ»</a:t>
          </a:r>
          <a:endParaRPr lang="ru-RU" sz="2800" dirty="0"/>
        </a:p>
      </dgm:t>
    </dgm:pt>
    <dgm:pt modelId="{C7A6A3A4-4567-4067-945D-3F78D1B4F6EF}" type="parTrans" cxnId="{C39DC684-77BC-4544-A9C8-52E556906C9E}">
      <dgm:prSet/>
      <dgm:spPr/>
      <dgm:t>
        <a:bodyPr/>
        <a:lstStyle/>
        <a:p>
          <a:endParaRPr lang="ru-RU"/>
        </a:p>
      </dgm:t>
    </dgm:pt>
    <dgm:pt modelId="{F6DA9CE9-43CA-42B7-BF55-14ECCA3B56A4}" type="sibTrans" cxnId="{C39DC684-77BC-4544-A9C8-52E556906C9E}">
      <dgm:prSet/>
      <dgm:spPr/>
      <dgm:t>
        <a:bodyPr/>
        <a:lstStyle/>
        <a:p>
          <a:endParaRPr lang="ru-RU"/>
        </a:p>
      </dgm:t>
    </dgm:pt>
    <dgm:pt modelId="{F49E2F90-5D6B-4E6D-B42E-8833E4F7F1F4}">
      <dgm:prSet phldrT="[Текст]" custT="1"/>
      <dgm:spPr/>
      <dgm:t>
        <a:bodyPr/>
        <a:lstStyle/>
        <a:p>
          <a:r>
            <a:rPr lang="ru-RU" sz="2800" dirty="0" smtClean="0"/>
            <a:t>Составьте схему высотной поясности гор Хибины</a:t>
          </a:r>
          <a:endParaRPr lang="ru-RU" sz="2800" dirty="0"/>
        </a:p>
      </dgm:t>
    </dgm:pt>
    <dgm:pt modelId="{1173CF15-78EC-4087-829B-611F5E726FC4}" type="parTrans" cxnId="{D12EF2EE-17D8-4611-A761-9A2C8F5AB1E0}">
      <dgm:prSet/>
      <dgm:spPr/>
      <dgm:t>
        <a:bodyPr/>
        <a:lstStyle/>
        <a:p>
          <a:endParaRPr lang="ru-RU"/>
        </a:p>
      </dgm:t>
    </dgm:pt>
    <dgm:pt modelId="{DC3501D1-B163-489A-9386-AA528572208C}" type="sibTrans" cxnId="{D12EF2EE-17D8-4611-A761-9A2C8F5AB1E0}">
      <dgm:prSet/>
      <dgm:spPr/>
      <dgm:t>
        <a:bodyPr/>
        <a:lstStyle/>
        <a:p>
          <a:endParaRPr lang="ru-RU"/>
        </a:p>
      </dgm:t>
    </dgm:pt>
    <dgm:pt modelId="{B67ACDBB-D560-4AC0-98A0-B74F11B1DCC4}" type="pres">
      <dgm:prSet presAssocID="{656511BF-25BD-450C-86DE-DE9499D6E4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CA88E-A952-4F2C-B800-BBD715013C52}" type="pres">
      <dgm:prSet presAssocID="{1CB71A2D-5D82-4CC0-BE3D-94C4D3520B35}" presName="node" presStyleLbl="node1" presStyleIdx="0" presStyleCnt="5" custScaleX="1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DA5D-D1D0-4B9B-928C-19812279A25D}" type="pres">
      <dgm:prSet presAssocID="{AFBFE199-8EA4-4C5E-9152-3CD21B392D57}" presName="sibTrans" presStyleCnt="0"/>
      <dgm:spPr/>
    </dgm:pt>
    <dgm:pt modelId="{08B6BF5F-5992-4179-8049-AE6184AE7383}" type="pres">
      <dgm:prSet presAssocID="{ED3A753B-DC95-49FE-A204-85D3516CD4EF}" presName="node" presStyleLbl="node1" presStyleIdx="1" presStyleCnt="5" custScaleX="1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8652-2B85-4591-9400-64725F7DDB1C}" type="pres">
      <dgm:prSet presAssocID="{361CDFED-195B-400D-B915-ECC6409AFD9D}" presName="sibTrans" presStyleCnt="0"/>
      <dgm:spPr/>
    </dgm:pt>
    <dgm:pt modelId="{123D9881-183B-4370-9F99-22659F94C162}" type="pres">
      <dgm:prSet presAssocID="{3F3FD957-DF16-44B0-AE11-476F5B8ACE39}" presName="node" presStyleLbl="node1" presStyleIdx="2" presStyleCnt="5" custScaleX="13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3EDBD-A5AC-4D0C-A762-B1D52A24C9F5}" type="pres">
      <dgm:prSet presAssocID="{6B72DBA1-D637-45C9-872A-37E723EE8B9E}" presName="sibTrans" presStyleCnt="0"/>
      <dgm:spPr/>
    </dgm:pt>
    <dgm:pt modelId="{C52D8707-FB96-49F9-B5C0-91F9238F6EA3}" type="pres">
      <dgm:prSet presAssocID="{FFFDD597-AB1B-4D83-857B-BFAD790B0D88}" presName="node" presStyleLbl="node1" presStyleIdx="3" presStyleCnt="5" custScaleX="127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B005B-402A-4943-8316-1BDCD95CE3D8}" type="pres">
      <dgm:prSet presAssocID="{F6DA9CE9-43CA-42B7-BF55-14ECCA3B56A4}" presName="sibTrans" presStyleCnt="0"/>
      <dgm:spPr/>
    </dgm:pt>
    <dgm:pt modelId="{F34C1684-EE53-4405-9EF7-2CE74F9D4D27}" type="pres">
      <dgm:prSet presAssocID="{F49E2F90-5D6B-4E6D-B42E-8833E4F7F1F4}" presName="node" presStyleLbl="node1" presStyleIdx="4" presStyleCnt="5" custScaleX="137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2B65A-8327-488C-B2AE-4174D240B910}" type="presOf" srcId="{FFFDD597-AB1B-4D83-857B-BFAD790B0D88}" destId="{C52D8707-FB96-49F9-B5C0-91F9238F6EA3}" srcOrd="0" destOrd="0" presId="urn:microsoft.com/office/officeart/2005/8/layout/default#1"/>
    <dgm:cxn modelId="{D12EF2EE-17D8-4611-A761-9A2C8F5AB1E0}" srcId="{656511BF-25BD-450C-86DE-DE9499D6E460}" destId="{F49E2F90-5D6B-4E6D-B42E-8833E4F7F1F4}" srcOrd="4" destOrd="0" parTransId="{1173CF15-78EC-4087-829B-611F5E726FC4}" sibTransId="{DC3501D1-B163-489A-9386-AA528572208C}"/>
    <dgm:cxn modelId="{71616273-AC71-489E-A627-53CCD712DF60}" type="presOf" srcId="{3F3FD957-DF16-44B0-AE11-476F5B8ACE39}" destId="{123D9881-183B-4370-9F99-22659F94C162}" srcOrd="0" destOrd="0" presId="urn:microsoft.com/office/officeart/2005/8/layout/default#1"/>
    <dgm:cxn modelId="{C44B2888-3C2C-4F65-9AAA-645E6C2D778A}" srcId="{656511BF-25BD-450C-86DE-DE9499D6E460}" destId="{1CB71A2D-5D82-4CC0-BE3D-94C4D3520B35}" srcOrd="0" destOrd="0" parTransId="{B4D050FB-C120-4618-B91F-0507007830F0}" sibTransId="{AFBFE199-8EA4-4C5E-9152-3CD21B392D57}"/>
    <dgm:cxn modelId="{1DDF2EBF-1A98-4095-9E17-8DD095579A4D}" type="presOf" srcId="{F49E2F90-5D6B-4E6D-B42E-8833E4F7F1F4}" destId="{F34C1684-EE53-4405-9EF7-2CE74F9D4D27}" srcOrd="0" destOrd="0" presId="urn:microsoft.com/office/officeart/2005/8/layout/default#1"/>
    <dgm:cxn modelId="{A7C62D4B-025C-4510-A4A4-17B0478420FA}" type="presOf" srcId="{656511BF-25BD-450C-86DE-DE9499D6E460}" destId="{B67ACDBB-D560-4AC0-98A0-B74F11B1DCC4}" srcOrd="0" destOrd="0" presId="urn:microsoft.com/office/officeart/2005/8/layout/default#1"/>
    <dgm:cxn modelId="{A6BC52AD-59DA-46EC-BA3B-777C054FBB40}" srcId="{656511BF-25BD-450C-86DE-DE9499D6E460}" destId="{ED3A753B-DC95-49FE-A204-85D3516CD4EF}" srcOrd="1" destOrd="0" parTransId="{34D59B18-8A1E-4BBF-BF62-8D0EC3C6E13A}" sibTransId="{361CDFED-195B-400D-B915-ECC6409AFD9D}"/>
    <dgm:cxn modelId="{70A902F8-BEED-4997-8A98-6C2DEECF393F}" srcId="{656511BF-25BD-450C-86DE-DE9499D6E460}" destId="{3F3FD957-DF16-44B0-AE11-476F5B8ACE39}" srcOrd="2" destOrd="0" parTransId="{9A125941-C6DC-497B-A803-5E9EDADF1522}" sibTransId="{6B72DBA1-D637-45C9-872A-37E723EE8B9E}"/>
    <dgm:cxn modelId="{847F8E99-B3B7-4322-95BE-330DA65F3D7E}" type="presOf" srcId="{1CB71A2D-5D82-4CC0-BE3D-94C4D3520B35}" destId="{48CCA88E-A952-4F2C-B800-BBD715013C52}" srcOrd="0" destOrd="0" presId="urn:microsoft.com/office/officeart/2005/8/layout/default#1"/>
    <dgm:cxn modelId="{C39DC684-77BC-4544-A9C8-52E556906C9E}" srcId="{656511BF-25BD-450C-86DE-DE9499D6E460}" destId="{FFFDD597-AB1B-4D83-857B-BFAD790B0D88}" srcOrd="3" destOrd="0" parTransId="{C7A6A3A4-4567-4067-945D-3F78D1B4F6EF}" sibTransId="{F6DA9CE9-43CA-42B7-BF55-14ECCA3B56A4}"/>
    <dgm:cxn modelId="{2434499D-B4AE-4166-9F0A-26CBDF3BD65E}" type="presOf" srcId="{ED3A753B-DC95-49FE-A204-85D3516CD4EF}" destId="{08B6BF5F-5992-4179-8049-AE6184AE7383}" srcOrd="0" destOrd="0" presId="urn:microsoft.com/office/officeart/2005/8/layout/default#1"/>
    <dgm:cxn modelId="{0DDF6601-0872-4CBD-82E5-D20ECF07EA4D}" type="presParOf" srcId="{B67ACDBB-D560-4AC0-98A0-B74F11B1DCC4}" destId="{48CCA88E-A952-4F2C-B800-BBD715013C52}" srcOrd="0" destOrd="0" presId="urn:microsoft.com/office/officeart/2005/8/layout/default#1"/>
    <dgm:cxn modelId="{10A78B94-88AE-4300-8BC4-F3C5BB61DB38}" type="presParOf" srcId="{B67ACDBB-D560-4AC0-98A0-B74F11B1DCC4}" destId="{352ADA5D-D1D0-4B9B-928C-19812279A25D}" srcOrd="1" destOrd="0" presId="urn:microsoft.com/office/officeart/2005/8/layout/default#1"/>
    <dgm:cxn modelId="{E8D5D031-DDAF-4391-9958-7A55082E1951}" type="presParOf" srcId="{B67ACDBB-D560-4AC0-98A0-B74F11B1DCC4}" destId="{08B6BF5F-5992-4179-8049-AE6184AE7383}" srcOrd="2" destOrd="0" presId="urn:microsoft.com/office/officeart/2005/8/layout/default#1"/>
    <dgm:cxn modelId="{F3BC617A-9851-464B-AEFC-130170CFC524}" type="presParOf" srcId="{B67ACDBB-D560-4AC0-98A0-B74F11B1DCC4}" destId="{6C288652-2B85-4591-9400-64725F7DDB1C}" srcOrd="3" destOrd="0" presId="urn:microsoft.com/office/officeart/2005/8/layout/default#1"/>
    <dgm:cxn modelId="{E2AABA10-D95B-4659-B668-60413D96C4D1}" type="presParOf" srcId="{B67ACDBB-D560-4AC0-98A0-B74F11B1DCC4}" destId="{123D9881-183B-4370-9F99-22659F94C162}" srcOrd="4" destOrd="0" presId="urn:microsoft.com/office/officeart/2005/8/layout/default#1"/>
    <dgm:cxn modelId="{49F254C6-81CF-4AD2-A04F-898F0D2E19CA}" type="presParOf" srcId="{B67ACDBB-D560-4AC0-98A0-B74F11B1DCC4}" destId="{C323EDBD-A5AC-4D0C-A762-B1D52A24C9F5}" srcOrd="5" destOrd="0" presId="urn:microsoft.com/office/officeart/2005/8/layout/default#1"/>
    <dgm:cxn modelId="{A7B33796-46FF-437F-9FF6-D4C1938F05CB}" type="presParOf" srcId="{B67ACDBB-D560-4AC0-98A0-B74F11B1DCC4}" destId="{C52D8707-FB96-49F9-B5C0-91F9238F6EA3}" srcOrd="6" destOrd="0" presId="urn:microsoft.com/office/officeart/2005/8/layout/default#1"/>
    <dgm:cxn modelId="{8194420A-CB7C-47EC-92D7-87D71266687B}" type="presParOf" srcId="{B67ACDBB-D560-4AC0-98A0-B74F11B1DCC4}" destId="{EA5B005B-402A-4943-8316-1BDCD95CE3D8}" srcOrd="7" destOrd="0" presId="urn:microsoft.com/office/officeart/2005/8/layout/default#1"/>
    <dgm:cxn modelId="{D42E0417-0FEA-41D5-A83F-4ADE18A4238D}" type="presParOf" srcId="{B67ACDBB-D560-4AC0-98A0-B74F11B1DCC4}" destId="{F34C1684-EE53-4405-9EF7-2CE74F9D4D2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511BF-25BD-450C-86DE-DE9499D6E460}" type="doc">
      <dgm:prSet loTypeId="urn:microsoft.com/office/officeart/2005/8/layout/default#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CB71A2D-5D82-4CC0-BE3D-94C4D3520B35}">
      <dgm:prSet phldrT="[Текст]"/>
      <dgm:spPr/>
      <dgm:t>
        <a:bodyPr/>
        <a:lstStyle/>
        <a:p>
          <a:r>
            <a:rPr lang="ru-RU" dirty="0" smtClean="0"/>
            <a:t>Многовариантный</a:t>
          </a:r>
          <a:endParaRPr lang="ru-RU" dirty="0"/>
        </a:p>
      </dgm:t>
    </dgm:pt>
    <dgm:pt modelId="{B4D050FB-C120-4618-B91F-0507007830F0}" type="parTrans" cxnId="{C44B2888-3C2C-4F65-9AAA-645E6C2D778A}">
      <dgm:prSet/>
      <dgm:spPr/>
      <dgm:t>
        <a:bodyPr/>
        <a:lstStyle/>
        <a:p>
          <a:endParaRPr lang="ru-RU"/>
        </a:p>
      </dgm:t>
    </dgm:pt>
    <dgm:pt modelId="{AFBFE199-8EA4-4C5E-9152-3CD21B392D57}" type="sibTrans" cxnId="{C44B2888-3C2C-4F65-9AAA-645E6C2D778A}">
      <dgm:prSet/>
      <dgm:spPr/>
      <dgm:t>
        <a:bodyPr/>
        <a:lstStyle/>
        <a:p>
          <a:endParaRPr lang="ru-RU"/>
        </a:p>
      </dgm:t>
    </dgm:pt>
    <dgm:pt modelId="{ED3A753B-DC95-49FE-A204-85D3516CD4EF}">
      <dgm:prSet phldrT="[Текст]"/>
      <dgm:spPr/>
      <dgm:t>
        <a:bodyPr/>
        <a:lstStyle/>
        <a:p>
          <a:r>
            <a:rPr lang="ru-RU" dirty="0" smtClean="0"/>
            <a:t>Двухвариантный</a:t>
          </a:r>
          <a:endParaRPr lang="ru-RU" dirty="0"/>
        </a:p>
      </dgm:t>
    </dgm:pt>
    <dgm:pt modelId="{34D59B18-8A1E-4BBF-BF62-8D0EC3C6E13A}" type="parTrans" cxnId="{A6BC52AD-59DA-46EC-BA3B-777C054FBB40}">
      <dgm:prSet/>
      <dgm:spPr/>
      <dgm:t>
        <a:bodyPr/>
        <a:lstStyle/>
        <a:p>
          <a:endParaRPr lang="ru-RU"/>
        </a:p>
      </dgm:t>
    </dgm:pt>
    <dgm:pt modelId="{361CDFED-195B-400D-B915-ECC6409AFD9D}" type="sibTrans" cxnId="{A6BC52AD-59DA-46EC-BA3B-777C054FBB40}">
      <dgm:prSet/>
      <dgm:spPr/>
      <dgm:t>
        <a:bodyPr/>
        <a:lstStyle/>
        <a:p>
          <a:endParaRPr lang="ru-RU"/>
        </a:p>
      </dgm:t>
    </dgm:pt>
    <dgm:pt modelId="{B67ACDBB-D560-4AC0-98A0-B74F11B1DCC4}" type="pres">
      <dgm:prSet presAssocID="{656511BF-25BD-450C-86DE-DE9499D6E4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CA88E-A952-4F2C-B800-BBD715013C52}" type="pres">
      <dgm:prSet presAssocID="{1CB71A2D-5D82-4CC0-BE3D-94C4D3520B35}" presName="node" presStyleLbl="node1" presStyleIdx="0" presStyleCnt="2" custScaleX="1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DA5D-D1D0-4B9B-928C-19812279A25D}" type="pres">
      <dgm:prSet presAssocID="{AFBFE199-8EA4-4C5E-9152-3CD21B392D57}" presName="sibTrans" presStyleCnt="0"/>
      <dgm:spPr/>
    </dgm:pt>
    <dgm:pt modelId="{08B6BF5F-5992-4179-8049-AE6184AE7383}" type="pres">
      <dgm:prSet presAssocID="{ED3A753B-DC95-49FE-A204-85D3516CD4EF}" presName="node" presStyleLbl="node1" presStyleIdx="1" presStyleCnt="2" custScaleX="1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C52AD-59DA-46EC-BA3B-777C054FBB40}" srcId="{656511BF-25BD-450C-86DE-DE9499D6E460}" destId="{ED3A753B-DC95-49FE-A204-85D3516CD4EF}" srcOrd="1" destOrd="0" parTransId="{34D59B18-8A1E-4BBF-BF62-8D0EC3C6E13A}" sibTransId="{361CDFED-195B-400D-B915-ECC6409AFD9D}"/>
    <dgm:cxn modelId="{B3220D73-ADC8-4443-B333-B3EADFAB02DF}" type="presOf" srcId="{656511BF-25BD-450C-86DE-DE9499D6E460}" destId="{B67ACDBB-D560-4AC0-98A0-B74F11B1DCC4}" srcOrd="0" destOrd="0" presId="urn:microsoft.com/office/officeart/2005/8/layout/default#2"/>
    <dgm:cxn modelId="{568587D9-CEB3-4601-A4F7-C48CEB82A6F7}" type="presOf" srcId="{ED3A753B-DC95-49FE-A204-85D3516CD4EF}" destId="{08B6BF5F-5992-4179-8049-AE6184AE7383}" srcOrd="0" destOrd="0" presId="urn:microsoft.com/office/officeart/2005/8/layout/default#2"/>
    <dgm:cxn modelId="{512A89ED-1083-4D98-B2C2-56428FB5B249}" type="presOf" srcId="{1CB71A2D-5D82-4CC0-BE3D-94C4D3520B35}" destId="{48CCA88E-A952-4F2C-B800-BBD715013C52}" srcOrd="0" destOrd="0" presId="urn:microsoft.com/office/officeart/2005/8/layout/default#2"/>
    <dgm:cxn modelId="{C44B2888-3C2C-4F65-9AAA-645E6C2D778A}" srcId="{656511BF-25BD-450C-86DE-DE9499D6E460}" destId="{1CB71A2D-5D82-4CC0-BE3D-94C4D3520B35}" srcOrd="0" destOrd="0" parTransId="{B4D050FB-C120-4618-B91F-0507007830F0}" sibTransId="{AFBFE199-8EA4-4C5E-9152-3CD21B392D57}"/>
    <dgm:cxn modelId="{11A14723-41E7-44FA-8AA1-0B8252925E73}" type="presParOf" srcId="{B67ACDBB-D560-4AC0-98A0-B74F11B1DCC4}" destId="{48CCA88E-A952-4F2C-B800-BBD715013C52}" srcOrd="0" destOrd="0" presId="urn:microsoft.com/office/officeart/2005/8/layout/default#2"/>
    <dgm:cxn modelId="{F78D9DC8-6FE9-4335-8C5D-83029DAD2CA2}" type="presParOf" srcId="{B67ACDBB-D560-4AC0-98A0-B74F11B1DCC4}" destId="{352ADA5D-D1D0-4B9B-928C-19812279A25D}" srcOrd="1" destOrd="0" presId="urn:microsoft.com/office/officeart/2005/8/layout/default#2"/>
    <dgm:cxn modelId="{BDB1BB56-38AE-454F-AA6E-78F6B0D5AACF}" type="presParOf" srcId="{B67ACDBB-D560-4AC0-98A0-B74F11B1DCC4}" destId="{08B6BF5F-5992-4179-8049-AE6184AE7383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511BF-25BD-450C-86DE-DE9499D6E460}" type="doc">
      <dgm:prSet loTypeId="urn:microsoft.com/office/officeart/2005/8/layout/default#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CB71A2D-5D82-4CC0-BE3D-94C4D3520B35}">
      <dgm:prSet phldrT="[Текст]"/>
      <dgm:spPr/>
      <dgm:t>
        <a:bodyPr/>
        <a:lstStyle/>
        <a:p>
          <a:r>
            <a:rPr lang="ru-RU" dirty="0" smtClean="0"/>
            <a:t>Обозначение на контурной карте</a:t>
          </a:r>
          <a:endParaRPr lang="ru-RU" dirty="0"/>
        </a:p>
      </dgm:t>
    </dgm:pt>
    <dgm:pt modelId="{B4D050FB-C120-4618-B91F-0507007830F0}" type="parTrans" cxnId="{C44B2888-3C2C-4F65-9AAA-645E6C2D778A}">
      <dgm:prSet/>
      <dgm:spPr/>
      <dgm:t>
        <a:bodyPr/>
        <a:lstStyle/>
        <a:p>
          <a:endParaRPr lang="ru-RU"/>
        </a:p>
      </dgm:t>
    </dgm:pt>
    <dgm:pt modelId="{AFBFE199-8EA4-4C5E-9152-3CD21B392D57}" type="sibTrans" cxnId="{C44B2888-3C2C-4F65-9AAA-645E6C2D778A}">
      <dgm:prSet/>
      <dgm:spPr/>
      <dgm:t>
        <a:bodyPr/>
        <a:lstStyle/>
        <a:p>
          <a:endParaRPr lang="ru-RU"/>
        </a:p>
      </dgm:t>
    </dgm:pt>
    <dgm:pt modelId="{ED3A753B-DC95-49FE-A204-85D3516CD4EF}">
      <dgm:prSet phldrT="[Текст]"/>
      <dgm:spPr/>
      <dgm:t>
        <a:bodyPr/>
        <a:lstStyle/>
        <a:p>
          <a:r>
            <a:rPr lang="ru-RU" dirty="0" smtClean="0"/>
            <a:t>Работа с профилем</a:t>
          </a:r>
          <a:endParaRPr lang="ru-RU" dirty="0"/>
        </a:p>
      </dgm:t>
    </dgm:pt>
    <dgm:pt modelId="{34D59B18-8A1E-4BBF-BF62-8D0EC3C6E13A}" type="parTrans" cxnId="{A6BC52AD-59DA-46EC-BA3B-777C054FBB40}">
      <dgm:prSet/>
      <dgm:spPr/>
      <dgm:t>
        <a:bodyPr/>
        <a:lstStyle/>
        <a:p>
          <a:endParaRPr lang="ru-RU"/>
        </a:p>
      </dgm:t>
    </dgm:pt>
    <dgm:pt modelId="{361CDFED-195B-400D-B915-ECC6409AFD9D}" type="sibTrans" cxnId="{A6BC52AD-59DA-46EC-BA3B-777C054FBB40}">
      <dgm:prSet/>
      <dgm:spPr/>
      <dgm:t>
        <a:bodyPr/>
        <a:lstStyle/>
        <a:p>
          <a:endParaRPr lang="ru-RU"/>
        </a:p>
      </dgm:t>
    </dgm:pt>
    <dgm:pt modelId="{B67ACDBB-D560-4AC0-98A0-B74F11B1DCC4}" type="pres">
      <dgm:prSet presAssocID="{656511BF-25BD-450C-86DE-DE9499D6E4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CA88E-A952-4F2C-B800-BBD715013C52}" type="pres">
      <dgm:prSet presAssocID="{1CB71A2D-5D82-4CC0-BE3D-94C4D3520B35}" presName="node" presStyleLbl="node1" presStyleIdx="0" presStyleCnt="2" custScaleX="1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DA5D-D1D0-4B9B-928C-19812279A25D}" type="pres">
      <dgm:prSet presAssocID="{AFBFE199-8EA4-4C5E-9152-3CD21B392D57}" presName="sibTrans" presStyleCnt="0"/>
      <dgm:spPr/>
    </dgm:pt>
    <dgm:pt modelId="{08B6BF5F-5992-4179-8049-AE6184AE7383}" type="pres">
      <dgm:prSet presAssocID="{ED3A753B-DC95-49FE-A204-85D3516CD4EF}" presName="node" presStyleLbl="node1" presStyleIdx="1" presStyleCnt="2" custScaleX="12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D1B81-DC74-4F14-8FF6-E70A227F487F}" type="presOf" srcId="{1CB71A2D-5D82-4CC0-BE3D-94C4D3520B35}" destId="{48CCA88E-A952-4F2C-B800-BBD715013C52}" srcOrd="0" destOrd="0" presId="urn:microsoft.com/office/officeart/2005/8/layout/default#3"/>
    <dgm:cxn modelId="{C3D26774-8565-4BCD-8975-B09126A80EBC}" type="presOf" srcId="{656511BF-25BD-450C-86DE-DE9499D6E460}" destId="{B67ACDBB-D560-4AC0-98A0-B74F11B1DCC4}" srcOrd="0" destOrd="0" presId="urn:microsoft.com/office/officeart/2005/8/layout/default#3"/>
    <dgm:cxn modelId="{C44B2888-3C2C-4F65-9AAA-645E6C2D778A}" srcId="{656511BF-25BD-450C-86DE-DE9499D6E460}" destId="{1CB71A2D-5D82-4CC0-BE3D-94C4D3520B35}" srcOrd="0" destOrd="0" parTransId="{B4D050FB-C120-4618-B91F-0507007830F0}" sibTransId="{AFBFE199-8EA4-4C5E-9152-3CD21B392D57}"/>
    <dgm:cxn modelId="{A6BC52AD-59DA-46EC-BA3B-777C054FBB40}" srcId="{656511BF-25BD-450C-86DE-DE9499D6E460}" destId="{ED3A753B-DC95-49FE-A204-85D3516CD4EF}" srcOrd="1" destOrd="0" parTransId="{34D59B18-8A1E-4BBF-BF62-8D0EC3C6E13A}" sibTransId="{361CDFED-195B-400D-B915-ECC6409AFD9D}"/>
    <dgm:cxn modelId="{70FEB5C3-5E75-422D-BD86-52ED9B870380}" type="presOf" srcId="{ED3A753B-DC95-49FE-A204-85D3516CD4EF}" destId="{08B6BF5F-5992-4179-8049-AE6184AE7383}" srcOrd="0" destOrd="0" presId="urn:microsoft.com/office/officeart/2005/8/layout/default#3"/>
    <dgm:cxn modelId="{779BE933-8481-421D-AD69-FEBD7F820F02}" type="presParOf" srcId="{B67ACDBB-D560-4AC0-98A0-B74F11B1DCC4}" destId="{48CCA88E-A952-4F2C-B800-BBD715013C52}" srcOrd="0" destOrd="0" presId="urn:microsoft.com/office/officeart/2005/8/layout/default#3"/>
    <dgm:cxn modelId="{B4B66D31-E0F5-4CD3-89F3-38DF2293AB3C}" type="presParOf" srcId="{B67ACDBB-D560-4AC0-98A0-B74F11B1DCC4}" destId="{352ADA5D-D1D0-4B9B-928C-19812279A25D}" srcOrd="1" destOrd="0" presId="urn:microsoft.com/office/officeart/2005/8/layout/default#3"/>
    <dgm:cxn modelId="{A78248BA-DE87-450B-ADC1-B161CFC4B2A8}" type="presParOf" srcId="{B67ACDBB-D560-4AC0-98A0-B74F11B1DCC4}" destId="{08B6BF5F-5992-4179-8049-AE6184AE7383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ABFDCC-6F9A-4131-9A1A-BD835D843B51}" type="doc">
      <dgm:prSet loTypeId="urn:microsoft.com/office/officeart/2005/8/layout/chevron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652DB29-A6C6-4AE2-BEC9-728FA62FB132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AB66C95C-15BB-401F-AA54-B470CB1FE4CD}" type="parTrans" cxnId="{4B502C6A-07E8-41A5-9D37-230D3194F9C5}">
      <dgm:prSet/>
      <dgm:spPr/>
      <dgm:t>
        <a:bodyPr/>
        <a:lstStyle/>
        <a:p>
          <a:endParaRPr lang="ru-RU" sz="2400"/>
        </a:p>
      </dgm:t>
    </dgm:pt>
    <dgm:pt modelId="{710D502A-A335-47DD-BD09-CA19A0EEC687}" type="sibTrans" cxnId="{4B502C6A-07E8-41A5-9D37-230D3194F9C5}">
      <dgm:prSet/>
      <dgm:spPr/>
      <dgm:t>
        <a:bodyPr/>
        <a:lstStyle/>
        <a:p>
          <a:endParaRPr lang="ru-RU" sz="2400"/>
        </a:p>
      </dgm:t>
    </dgm:pt>
    <dgm:pt modelId="{71960C4C-56F5-4B95-9026-8060B3D7AEBC}">
      <dgm:prSet phldrT="[Текст]" custT="1"/>
      <dgm:spPr/>
      <dgm:t>
        <a:bodyPr/>
        <a:lstStyle/>
        <a:p>
          <a:r>
            <a:rPr lang="ru-RU" sz="2400" dirty="0" smtClean="0"/>
            <a:t>Кликните на колобка и он пройдет путь и появиться выноска с ссылкой на задание.</a:t>
          </a:r>
          <a:endParaRPr lang="ru-RU" sz="2400" dirty="0"/>
        </a:p>
      </dgm:t>
    </dgm:pt>
    <dgm:pt modelId="{DA8034C2-A023-459F-B12F-C57D14BC2E1D}" type="parTrans" cxnId="{791130A6-88BD-4DFB-AA4F-9EDD8D7BDA06}">
      <dgm:prSet/>
      <dgm:spPr/>
      <dgm:t>
        <a:bodyPr/>
        <a:lstStyle/>
        <a:p>
          <a:endParaRPr lang="ru-RU" sz="2400"/>
        </a:p>
      </dgm:t>
    </dgm:pt>
    <dgm:pt modelId="{6DAED50D-E58A-43DB-AFFD-F9F4897861F3}" type="sibTrans" cxnId="{791130A6-88BD-4DFB-AA4F-9EDD8D7BDA06}">
      <dgm:prSet/>
      <dgm:spPr/>
      <dgm:t>
        <a:bodyPr/>
        <a:lstStyle/>
        <a:p>
          <a:endParaRPr lang="ru-RU" sz="2400"/>
        </a:p>
      </dgm:t>
    </dgm:pt>
    <dgm:pt modelId="{7CDD06FB-4902-4B0B-9322-54E2FFAD1A02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122614CD-E389-448B-9CA3-0CA8CFFD1A72}" type="parTrans" cxnId="{3276ECB6-0337-4E59-8718-BBB85C5D7923}">
      <dgm:prSet/>
      <dgm:spPr/>
      <dgm:t>
        <a:bodyPr/>
        <a:lstStyle/>
        <a:p>
          <a:endParaRPr lang="ru-RU" sz="2400"/>
        </a:p>
      </dgm:t>
    </dgm:pt>
    <dgm:pt modelId="{264B8632-96A3-4AA0-AEE7-7AC97343DB41}" type="sibTrans" cxnId="{3276ECB6-0337-4E59-8718-BBB85C5D7923}">
      <dgm:prSet/>
      <dgm:spPr/>
      <dgm:t>
        <a:bodyPr/>
        <a:lstStyle/>
        <a:p>
          <a:endParaRPr lang="ru-RU" sz="2400"/>
        </a:p>
      </dgm:t>
    </dgm:pt>
    <dgm:pt modelId="{9C2151F3-E3A5-464D-BAFB-DE6DD06BF60E}">
      <dgm:prSet phldrT="[Текст]" custT="1"/>
      <dgm:spPr/>
      <dgm:t>
        <a:bodyPr/>
        <a:lstStyle/>
        <a:p>
          <a:r>
            <a:rPr lang="ru-RU" sz="2400" dirty="0" smtClean="0"/>
            <a:t>Кликните на выноску и откроется слайд с заданием.</a:t>
          </a:r>
          <a:endParaRPr lang="ru-RU" sz="2400" dirty="0"/>
        </a:p>
      </dgm:t>
    </dgm:pt>
    <dgm:pt modelId="{150464B0-30E5-4023-8152-FFA6C10B6EED}" type="parTrans" cxnId="{CF6B73EA-CBE9-4B9F-A47E-79A7D982EB92}">
      <dgm:prSet/>
      <dgm:spPr/>
      <dgm:t>
        <a:bodyPr/>
        <a:lstStyle/>
        <a:p>
          <a:endParaRPr lang="ru-RU" sz="2400"/>
        </a:p>
      </dgm:t>
    </dgm:pt>
    <dgm:pt modelId="{D394CBC6-6F87-4167-8352-3200F0DBAD82}" type="sibTrans" cxnId="{CF6B73EA-CBE9-4B9F-A47E-79A7D982EB92}">
      <dgm:prSet/>
      <dgm:spPr/>
      <dgm:t>
        <a:bodyPr/>
        <a:lstStyle/>
        <a:p>
          <a:endParaRPr lang="ru-RU" sz="2400"/>
        </a:p>
      </dgm:t>
    </dgm:pt>
    <dgm:pt modelId="{EE5FD372-76B0-4AE2-8885-517CE07EE42A}">
      <dgm:prSet phldrT="[Текст]"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84CC2AAB-D691-421E-90EF-9A0FFA2EEC70}" type="parTrans" cxnId="{8D8D37E4-4B2E-4F3A-8F5D-D7F6C8C8ACE2}">
      <dgm:prSet/>
      <dgm:spPr/>
      <dgm:t>
        <a:bodyPr/>
        <a:lstStyle/>
        <a:p>
          <a:endParaRPr lang="ru-RU" sz="2400"/>
        </a:p>
      </dgm:t>
    </dgm:pt>
    <dgm:pt modelId="{DB65BAF2-FAC4-425C-9A83-D247C48952F1}" type="sibTrans" cxnId="{8D8D37E4-4B2E-4F3A-8F5D-D7F6C8C8ACE2}">
      <dgm:prSet/>
      <dgm:spPr/>
      <dgm:t>
        <a:bodyPr/>
        <a:lstStyle/>
        <a:p>
          <a:endParaRPr lang="ru-RU" sz="2400"/>
        </a:p>
      </dgm:t>
    </dgm:pt>
    <dgm:pt modelId="{AF243D28-B069-4072-A1EE-7EEEC08E74A0}">
      <dgm:prSet phldrT="[Текст]" custT="1"/>
      <dgm:spPr/>
      <dgm:t>
        <a:bodyPr/>
        <a:lstStyle/>
        <a:p>
          <a:r>
            <a:rPr lang="ru-RU" sz="2400" dirty="0" smtClean="0"/>
            <a:t>Нажмите на этом слайде на стрелку в правом нижнем углу и вернетесь на главный слайд.</a:t>
          </a:r>
          <a:endParaRPr lang="ru-RU" sz="2400" dirty="0"/>
        </a:p>
      </dgm:t>
    </dgm:pt>
    <dgm:pt modelId="{290584B8-4F39-4295-8F68-60587FC2B41E}" type="parTrans" cxnId="{5A15BDA6-199A-4D10-80BB-21884116F59B}">
      <dgm:prSet/>
      <dgm:spPr/>
      <dgm:t>
        <a:bodyPr/>
        <a:lstStyle/>
        <a:p>
          <a:endParaRPr lang="ru-RU" sz="2400"/>
        </a:p>
      </dgm:t>
    </dgm:pt>
    <dgm:pt modelId="{408D799F-CB49-4565-8492-234869A72ED4}" type="sibTrans" cxnId="{5A15BDA6-199A-4D10-80BB-21884116F59B}">
      <dgm:prSet/>
      <dgm:spPr/>
      <dgm:t>
        <a:bodyPr/>
        <a:lstStyle/>
        <a:p>
          <a:endParaRPr lang="ru-RU" sz="2400"/>
        </a:p>
      </dgm:t>
    </dgm:pt>
    <dgm:pt modelId="{3BADFB14-A7B6-4EC1-8E89-AB7248B3B7E2}" type="pres">
      <dgm:prSet presAssocID="{DDABFDCC-6F9A-4131-9A1A-BD835D843B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D3DEB-A5B8-4A8F-A773-3423196E9423}" type="pres">
      <dgm:prSet presAssocID="{1652DB29-A6C6-4AE2-BEC9-728FA62FB132}" presName="composite" presStyleCnt="0"/>
      <dgm:spPr/>
    </dgm:pt>
    <dgm:pt modelId="{51AD7198-8512-41B2-9A71-05D01AD7F176}" type="pres">
      <dgm:prSet presAssocID="{1652DB29-A6C6-4AE2-BEC9-728FA62FB1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B107E-4BE6-475B-8262-EDDA68D02B4F}" type="pres">
      <dgm:prSet presAssocID="{1652DB29-A6C6-4AE2-BEC9-728FA62FB13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5771-7200-4730-A6F4-19C00E5C3B50}" type="pres">
      <dgm:prSet presAssocID="{710D502A-A335-47DD-BD09-CA19A0EEC687}" presName="sp" presStyleCnt="0"/>
      <dgm:spPr/>
    </dgm:pt>
    <dgm:pt modelId="{D7171C85-69CC-4D19-A4EE-1BC4138F6DCE}" type="pres">
      <dgm:prSet presAssocID="{7CDD06FB-4902-4B0B-9322-54E2FFAD1A02}" presName="composite" presStyleCnt="0"/>
      <dgm:spPr/>
    </dgm:pt>
    <dgm:pt modelId="{F95B82D6-E714-4B5E-B860-F7639DFE6BAC}" type="pres">
      <dgm:prSet presAssocID="{7CDD06FB-4902-4B0B-9322-54E2FFAD1A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C14FF-77AB-462C-9618-2E380518696C}" type="pres">
      <dgm:prSet presAssocID="{7CDD06FB-4902-4B0B-9322-54E2FFAD1A0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631B0-6D66-4D39-A96B-AE58B3303C06}" type="pres">
      <dgm:prSet presAssocID="{264B8632-96A3-4AA0-AEE7-7AC97343DB41}" presName="sp" presStyleCnt="0"/>
      <dgm:spPr/>
    </dgm:pt>
    <dgm:pt modelId="{04BABF9A-702E-4774-B3DD-6A20E982A62F}" type="pres">
      <dgm:prSet presAssocID="{EE5FD372-76B0-4AE2-8885-517CE07EE42A}" presName="composite" presStyleCnt="0"/>
      <dgm:spPr/>
    </dgm:pt>
    <dgm:pt modelId="{29AC803E-E821-44F0-8794-C7AB06CA7D38}" type="pres">
      <dgm:prSet presAssocID="{EE5FD372-76B0-4AE2-8885-517CE07EE42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40EFB-748F-42BD-B229-F860C9508963}" type="pres">
      <dgm:prSet presAssocID="{EE5FD372-76B0-4AE2-8885-517CE07EE42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B73EA-CBE9-4B9F-A47E-79A7D982EB92}" srcId="{7CDD06FB-4902-4B0B-9322-54E2FFAD1A02}" destId="{9C2151F3-E3A5-464D-BAFB-DE6DD06BF60E}" srcOrd="0" destOrd="0" parTransId="{150464B0-30E5-4023-8152-FFA6C10B6EED}" sibTransId="{D394CBC6-6F87-4167-8352-3200F0DBAD82}"/>
    <dgm:cxn modelId="{791130A6-88BD-4DFB-AA4F-9EDD8D7BDA06}" srcId="{1652DB29-A6C6-4AE2-BEC9-728FA62FB132}" destId="{71960C4C-56F5-4B95-9026-8060B3D7AEBC}" srcOrd="0" destOrd="0" parTransId="{DA8034C2-A023-459F-B12F-C57D14BC2E1D}" sibTransId="{6DAED50D-E58A-43DB-AFFD-F9F4897861F3}"/>
    <dgm:cxn modelId="{91BAA25F-9983-493A-8044-B1867B2C7483}" type="presOf" srcId="{9C2151F3-E3A5-464D-BAFB-DE6DD06BF60E}" destId="{493C14FF-77AB-462C-9618-2E380518696C}" srcOrd="0" destOrd="0" presId="urn:microsoft.com/office/officeart/2005/8/layout/chevron2"/>
    <dgm:cxn modelId="{592D8E3E-087F-4D9B-B448-E7B0074D89AB}" type="presOf" srcId="{71960C4C-56F5-4B95-9026-8060B3D7AEBC}" destId="{3AEB107E-4BE6-475B-8262-EDDA68D02B4F}" srcOrd="0" destOrd="0" presId="urn:microsoft.com/office/officeart/2005/8/layout/chevron2"/>
    <dgm:cxn modelId="{8A833299-EE7A-4C88-9483-DDC5C92650B3}" type="presOf" srcId="{DDABFDCC-6F9A-4131-9A1A-BD835D843B51}" destId="{3BADFB14-A7B6-4EC1-8E89-AB7248B3B7E2}" srcOrd="0" destOrd="0" presId="urn:microsoft.com/office/officeart/2005/8/layout/chevron2"/>
    <dgm:cxn modelId="{3276ECB6-0337-4E59-8718-BBB85C5D7923}" srcId="{DDABFDCC-6F9A-4131-9A1A-BD835D843B51}" destId="{7CDD06FB-4902-4B0B-9322-54E2FFAD1A02}" srcOrd="1" destOrd="0" parTransId="{122614CD-E389-448B-9CA3-0CA8CFFD1A72}" sibTransId="{264B8632-96A3-4AA0-AEE7-7AC97343DB41}"/>
    <dgm:cxn modelId="{4FBA0EA8-765E-4A23-B32C-E34B774F4FA7}" type="presOf" srcId="{1652DB29-A6C6-4AE2-BEC9-728FA62FB132}" destId="{51AD7198-8512-41B2-9A71-05D01AD7F176}" srcOrd="0" destOrd="0" presId="urn:microsoft.com/office/officeart/2005/8/layout/chevron2"/>
    <dgm:cxn modelId="{4B502C6A-07E8-41A5-9D37-230D3194F9C5}" srcId="{DDABFDCC-6F9A-4131-9A1A-BD835D843B51}" destId="{1652DB29-A6C6-4AE2-BEC9-728FA62FB132}" srcOrd="0" destOrd="0" parTransId="{AB66C95C-15BB-401F-AA54-B470CB1FE4CD}" sibTransId="{710D502A-A335-47DD-BD09-CA19A0EEC687}"/>
    <dgm:cxn modelId="{5A15BDA6-199A-4D10-80BB-21884116F59B}" srcId="{EE5FD372-76B0-4AE2-8885-517CE07EE42A}" destId="{AF243D28-B069-4072-A1EE-7EEEC08E74A0}" srcOrd="0" destOrd="0" parTransId="{290584B8-4F39-4295-8F68-60587FC2B41E}" sibTransId="{408D799F-CB49-4565-8492-234869A72ED4}"/>
    <dgm:cxn modelId="{8D8D37E4-4B2E-4F3A-8F5D-D7F6C8C8ACE2}" srcId="{DDABFDCC-6F9A-4131-9A1A-BD835D843B51}" destId="{EE5FD372-76B0-4AE2-8885-517CE07EE42A}" srcOrd="2" destOrd="0" parTransId="{84CC2AAB-D691-421E-90EF-9A0FFA2EEC70}" sibTransId="{DB65BAF2-FAC4-425C-9A83-D247C48952F1}"/>
    <dgm:cxn modelId="{581A3480-705B-48F2-96CD-694DD77A75AD}" type="presOf" srcId="{EE5FD372-76B0-4AE2-8885-517CE07EE42A}" destId="{29AC803E-E821-44F0-8794-C7AB06CA7D38}" srcOrd="0" destOrd="0" presId="urn:microsoft.com/office/officeart/2005/8/layout/chevron2"/>
    <dgm:cxn modelId="{37DC9750-B387-42B3-8023-7FD6426F594C}" type="presOf" srcId="{7CDD06FB-4902-4B0B-9322-54E2FFAD1A02}" destId="{F95B82D6-E714-4B5E-B860-F7639DFE6BAC}" srcOrd="0" destOrd="0" presId="urn:microsoft.com/office/officeart/2005/8/layout/chevron2"/>
    <dgm:cxn modelId="{86C650F5-B508-495D-8995-CF0E65297FB0}" type="presOf" srcId="{AF243D28-B069-4072-A1EE-7EEEC08E74A0}" destId="{A1D40EFB-748F-42BD-B229-F860C9508963}" srcOrd="0" destOrd="0" presId="urn:microsoft.com/office/officeart/2005/8/layout/chevron2"/>
    <dgm:cxn modelId="{E96CB2B5-DCC4-489E-8802-90B52CA5F689}" type="presParOf" srcId="{3BADFB14-A7B6-4EC1-8E89-AB7248B3B7E2}" destId="{70CD3DEB-A5B8-4A8F-A773-3423196E9423}" srcOrd="0" destOrd="0" presId="urn:microsoft.com/office/officeart/2005/8/layout/chevron2"/>
    <dgm:cxn modelId="{6DDBC0B8-3BA7-4A1C-9239-722A6A8F7E9B}" type="presParOf" srcId="{70CD3DEB-A5B8-4A8F-A773-3423196E9423}" destId="{51AD7198-8512-41B2-9A71-05D01AD7F176}" srcOrd="0" destOrd="0" presId="urn:microsoft.com/office/officeart/2005/8/layout/chevron2"/>
    <dgm:cxn modelId="{443409F4-FB49-493C-B161-474A2C033AB4}" type="presParOf" srcId="{70CD3DEB-A5B8-4A8F-A773-3423196E9423}" destId="{3AEB107E-4BE6-475B-8262-EDDA68D02B4F}" srcOrd="1" destOrd="0" presId="urn:microsoft.com/office/officeart/2005/8/layout/chevron2"/>
    <dgm:cxn modelId="{F27303BF-1AE5-47F7-8982-2B7B81EF48F1}" type="presParOf" srcId="{3BADFB14-A7B6-4EC1-8E89-AB7248B3B7E2}" destId="{D0145771-7200-4730-A6F4-19C00E5C3B50}" srcOrd="1" destOrd="0" presId="urn:microsoft.com/office/officeart/2005/8/layout/chevron2"/>
    <dgm:cxn modelId="{93BF65AD-0528-42C4-BA20-C6EA9D9EF15D}" type="presParOf" srcId="{3BADFB14-A7B6-4EC1-8E89-AB7248B3B7E2}" destId="{D7171C85-69CC-4D19-A4EE-1BC4138F6DCE}" srcOrd="2" destOrd="0" presId="urn:microsoft.com/office/officeart/2005/8/layout/chevron2"/>
    <dgm:cxn modelId="{FB774197-2F5B-469C-9EFF-F077BD350554}" type="presParOf" srcId="{D7171C85-69CC-4D19-A4EE-1BC4138F6DCE}" destId="{F95B82D6-E714-4B5E-B860-F7639DFE6BAC}" srcOrd="0" destOrd="0" presId="urn:microsoft.com/office/officeart/2005/8/layout/chevron2"/>
    <dgm:cxn modelId="{CDF3A834-8B75-4D1B-8EEC-42C834DB1CE2}" type="presParOf" srcId="{D7171C85-69CC-4D19-A4EE-1BC4138F6DCE}" destId="{493C14FF-77AB-462C-9618-2E380518696C}" srcOrd="1" destOrd="0" presId="urn:microsoft.com/office/officeart/2005/8/layout/chevron2"/>
    <dgm:cxn modelId="{140576D8-3375-4001-A119-307DA9332D14}" type="presParOf" srcId="{3BADFB14-A7B6-4EC1-8E89-AB7248B3B7E2}" destId="{B6D631B0-6D66-4D39-A96B-AE58B3303C06}" srcOrd="3" destOrd="0" presId="urn:microsoft.com/office/officeart/2005/8/layout/chevron2"/>
    <dgm:cxn modelId="{69D0DEFF-9D7A-4939-BEDA-6C2B389F04EA}" type="presParOf" srcId="{3BADFB14-A7B6-4EC1-8E89-AB7248B3B7E2}" destId="{04BABF9A-702E-4774-B3DD-6A20E982A62F}" srcOrd="4" destOrd="0" presId="urn:microsoft.com/office/officeart/2005/8/layout/chevron2"/>
    <dgm:cxn modelId="{3866CC97-CFBB-454C-9D7C-8B9BE925BAE0}" type="presParOf" srcId="{04BABF9A-702E-4774-B3DD-6A20E982A62F}" destId="{29AC803E-E821-44F0-8794-C7AB06CA7D38}" srcOrd="0" destOrd="0" presId="urn:microsoft.com/office/officeart/2005/8/layout/chevron2"/>
    <dgm:cxn modelId="{E1E21C04-0A46-41BF-9237-6F22C42FBC74}" type="presParOf" srcId="{04BABF9A-702E-4774-B3DD-6A20E982A62F}" destId="{A1D40EFB-748F-42BD-B229-F860C95089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8B824-4D76-4DD7-87B8-ABDB1C2BA33D}">
      <dsp:nvSpPr>
        <dsp:cNvPr id="0" name=""/>
        <dsp:cNvSpPr/>
      </dsp:nvSpPr>
      <dsp:spPr>
        <a:xfrm rot="5400000">
          <a:off x="-83098" y="87249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" y="198047"/>
        <a:ext cx="387794" cy="166198"/>
      </dsp:txXfrm>
    </dsp:sp>
    <dsp:sp modelId="{F78F6C39-1FFE-42F7-8A90-BE8BFF2BE500}">
      <dsp:nvSpPr>
        <dsp:cNvPr id="0" name=""/>
        <dsp:cNvSpPr/>
      </dsp:nvSpPr>
      <dsp:spPr>
        <a:xfrm rot="5400000">
          <a:off x="2071155" y="-1679209"/>
          <a:ext cx="36028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Арктические пустыни </a:t>
          </a:r>
          <a:endParaRPr lang="ru-RU" sz="2400" kern="1200" dirty="0"/>
        </a:p>
      </dsp:txBody>
      <dsp:txXfrm rot="-5400000">
        <a:off x="387795" y="21739"/>
        <a:ext cx="3709417" cy="325108"/>
      </dsp:txXfrm>
    </dsp:sp>
    <dsp:sp modelId="{B1CA3CFE-E87C-48C0-9FA4-49B179F27A4D}">
      <dsp:nvSpPr>
        <dsp:cNvPr id="0" name=""/>
        <dsp:cNvSpPr/>
      </dsp:nvSpPr>
      <dsp:spPr>
        <a:xfrm rot="5400000">
          <a:off x="-83098" y="581141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691939"/>
        <a:ext cx="387794" cy="166198"/>
      </dsp:txXfrm>
    </dsp:sp>
    <dsp:sp modelId="{AACB5938-9194-4F84-A890-710C4578E294}">
      <dsp:nvSpPr>
        <dsp:cNvPr id="0" name=""/>
        <dsp:cNvSpPr/>
      </dsp:nvSpPr>
      <dsp:spPr>
        <a:xfrm rot="5400000">
          <a:off x="2071249" y="-1185413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Тундра</a:t>
          </a:r>
          <a:endParaRPr lang="ru-RU" sz="2400" kern="1200" dirty="0"/>
        </a:p>
      </dsp:txBody>
      <dsp:txXfrm rot="-5400000">
        <a:off x="387794" y="515620"/>
        <a:ext cx="3709427" cy="324938"/>
      </dsp:txXfrm>
    </dsp:sp>
    <dsp:sp modelId="{0B85B53D-BB8F-4CFD-9C48-96B74BAD1EE6}">
      <dsp:nvSpPr>
        <dsp:cNvPr id="0" name=""/>
        <dsp:cNvSpPr/>
      </dsp:nvSpPr>
      <dsp:spPr>
        <a:xfrm rot="5400000">
          <a:off x="-83098" y="1075032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1185830"/>
        <a:ext cx="387794" cy="166198"/>
      </dsp:txXfrm>
    </dsp:sp>
    <dsp:sp modelId="{C0BACB07-93E1-447F-9678-4A9618A00FE1}">
      <dsp:nvSpPr>
        <dsp:cNvPr id="0" name=""/>
        <dsp:cNvSpPr/>
      </dsp:nvSpPr>
      <dsp:spPr>
        <a:xfrm rot="5400000">
          <a:off x="2071249" y="-691521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Лесотундра</a:t>
          </a:r>
          <a:endParaRPr lang="ru-RU" sz="2400" kern="1200" dirty="0"/>
        </a:p>
      </dsp:txBody>
      <dsp:txXfrm rot="-5400000">
        <a:off x="387794" y="1009512"/>
        <a:ext cx="3709427" cy="324938"/>
      </dsp:txXfrm>
    </dsp:sp>
    <dsp:sp modelId="{91182DD5-9FC2-48D9-8A8C-EFA7E18DED20}">
      <dsp:nvSpPr>
        <dsp:cNvPr id="0" name=""/>
        <dsp:cNvSpPr/>
      </dsp:nvSpPr>
      <dsp:spPr>
        <a:xfrm rot="5400000">
          <a:off x="-83098" y="1568923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1" y="1679721"/>
        <a:ext cx="387794" cy="166198"/>
      </dsp:txXfrm>
    </dsp:sp>
    <dsp:sp modelId="{0239DAA8-3CFA-48D2-9BF8-A431AA458598}">
      <dsp:nvSpPr>
        <dsp:cNvPr id="0" name=""/>
        <dsp:cNvSpPr/>
      </dsp:nvSpPr>
      <dsp:spPr>
        <a:xfrm rot="5400000">
          <a:off x="2071249" y="-197630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Тайга</a:t>
          </a:r>
          <a:endParaRPr lang="ru-RU" sz="2400" kern="1200" dirty="0"/>
        </a:p>
      </dsp:txBody>
      <dsp:txXfrm rot="-5400000">
        <a:off x="387794" y="1503403"/>
        <a:ext cx="3709427" cy="324938"/>
      </dsp:txXfrm>
    </dsp:sp>
    <dsp:sp modelId="{5DAD50E8-FA4B-4DDC-9732-E3FF610C9C01}">
      <dsp:nvSpPr>
        <dsp:cNvPr id="0" name=""/>
        <dsp:cNvSpPr/>
      </dsp:nvSpPr>
      <dsp:spPr>
        <a:xfrm rot="5400000">
          <a:off x="-83098" y="2062815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 rot="-5400000">
        <a:off x="1" y="2173613"/>
        <a:ext cx="387794" cy="166198"/>
      </dsp:txXfrm>
    </dsp:sp>
    <dsp:sp modelId="{2D34F82A-E1CB-4621-BF79-FCF84FDD08FD}">
      <dsp:nvSpPr>
        <dsp:cNvPr id="0" name=""/>
        <dsp:cNvSpPr/>
      </dsp:nvSpPr>
      <dsp:spPr>
        <a:xfrm rot="5400000">
          <a:off x="2071249" y="296261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Смешанные леса</a:t>
          </a:r>
          <a:endParaRPr lang="ru-RU" sz="2400" kern="1200" dirty="0"/>
        </a:p>
      </dsp:txBody>
      <dsp:txXfrm rot="-5400000">
        <a:off x="387794" y="1997294"/>
        <a:ext cx="3709427" cy="324938"/>
      </dsp:txXfrm>
    </dsp:sp>
    <dsp:sp modelId="{4768EE03-3FD8-4CA0-A856-DE15CAD30B63}">
      <dsp:nvSpPr>
        <dsp:cNvPr id="0" name=""/>
        <dsp:cNvSpPr/>
      </dsp:nvSpPr>
      <dsp:spPr>
        <a:xfrm rot="5400000">
          <a:off x="-83098" y="2556706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</a:t>
          </a:r>
          <a:endParaRPr lang="ru-RU" sz="2400" kern="1200" dirty="0"/>
        </a:p>
      </dsp:txBody>
      <dsp:txXfrm rot="-5400000">
        <a:off x="1" y="2667504"/>
        <a:ext cx="387794" cy="166198"/>
      </dsp:txXfrm>
    </dsp:sp>
    <dsp:sp modelId="{9FE613FB-4CF3-44AD-A6F9-37E9CCFEF99B}">
      <dsp:nvSpPr>
        <dsp:cNvPr id="0" name=""/>
        <dsp:cNvSpPr/>
      </dsp:nvSpPr>
      <dsp:spPr>
        <a:xfrm rot="5400000">
          <a:off x="2071249" y="790152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Широколиственные леса</a:t>
          </a:r>
          <a:endParaRPr lang="ru-RU" sz="2400" kern="1200" dirty="0"/>
        </a:p>
      </dsp:txBody>
      <dsp:txXfrm rot="-5400000">
        <a:off x="387794" y="2491185"/>
        <a:ext cx="3709427" cy="324938"/>
      </dsp:txXfrm>
    </dsp:sp>
    <dsp:sp modelId="{6C47F271-EAB7-483D-89BB-26C94CC53A69}">
      <dsp:nvSpPr>
        <dsp:cNvPr id="0" name=""/>
        <dsp:cNvSpPr/>
      </dsp:nvSpPr>
      <dsp:spPr>
        <a:xfrm rot="5400000">
          <a:off x="-83098" y="3050598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7</a:t>
          </a:r>
          <a:endParaRPr lang="ru-RU" sz="2400" kern="1200" dirty="0"/>
        </a:p>
      </dsp:txBody>
      <dsp:txXfrm rot="-5400000">
        <a:off x="1" y="3161396"/>
        <a:ext cx="387794" cy="166198"/>
      </dsp:txXfrm>
    </dsp:sp>
    <dsp:sp modelId="{C6EFC054-E546-48FC-A813-2C882AB2DB8C}">
      <dsp:nvSpPr>
        <dsp:cNvPr id="0" name=""/>
        <dsp:cNvSpPr/>
      </dsp:nvSpPr>
      <dsp:spPr>
        <a:xfrm rot="5400000">
          <a:off x="2071249" y="1284044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Лесостепь</a:t>
          </a:r>
          <a:endParaRPr lang="ru-RU" sz="2400" kern="1200" dirty="0"/>
        </a:p>
      </dsp:txBody>
      <dsp:txXfrm rot="-5400000">
        <a:off x="387794" y="2985077"/>
        <a:ext cx="3709427" cy="324938"/>
      </dsp:txXfrm>
    </dsp:sp>
    <dsp:sp modelId="{64844AAD-CB06-4C5D-ABC9-9EF8E4E460FD}">
      <dsp:nvSpPr>
        <dsp:cNvPr id="0" name=""/>
        <dsp:cNvSpPr/>
      </dsp:nvSpPr>
      <dsp:spPr>
        <a:xfrm rot="5400000">
          <a:off x="-83098" y="3544489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8</a:t>
          </a:r>
          <a:endParaRPr lang="ru-RU" sz="2400" kern="1200" dirty="0"/>
        </a:p>
      </dsp:txBody>
      <dsp:txXfrm rot="-5400000">
        <a:off x="1" y="3655287"/>
        <a:ext cx="387794" cy="166198"/>
      </dsp:txXfrm>
    </dsp:sp>
    <dsp:sp modelId="{C8D0A0D5-8022-4C90-8791-02B344BF940F}">
      <dsp:nvSpPr>
        <dsp:cNvPr id="0" name=""/>
        <dsp:cNvSpPr/>
      </dsp:nvSpPr>
      <dsp:spPr>
        <a:xfrm rot="5400000">
          <a:off x="2071249" y="1777935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Степь</a:t>
          </a:r>
          <a:endParaRPr lang="ru-RU" sz="2400" kern="1200" dirty="0"/>
        </a:p>
      </dsp:txBody>
      <dsp:txXfrm rot="-5400000">
        <a:off x="387794" y="3478968"/>
        <a:ext cx="3709427" cy="324938"/>
      </dsp:txXfrm>
    </dsp:sp>
    <dsp:sp modelId="{C5E6569B-FCEC-478C-AEED-A4F95C234FDD}">
      <dsp:nvSpPr>
        <dsp:cNvPr id="0" name=""/>
        <dsp:cNvSpPr/>
      </dsp:nvSpPr>
      <dsp:spPr>
        <a:xfrm rot="5400000">
          <a:off x="-83098" y="4038381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9</a:t>
          </a:r>
          <a:endParaRPr lang="ru-RU" sz="2400" kern="1200" dirty="0"/>
        </a:p>
      </dsp:txBody>
      <dsp:txXfrm rot="-5400000">
        <a:off x="1" y="4149179"/>
        <a:ext cx="387794" cy="166198"/>
      </dsp:txXfrm>
    </dsp:sp>
    <dsp:sp modelId="{D4F4819B-6D62-4854-9820-30F837DC7484}">
      <dsp:nvSpPr>
        <dsp:cNvPr id="0" name=""/>
        <dsp:cNvSpPr/>
      </dsp:nvSpPr>
      <dsp:spPr>
        <a:xfrm rot="5400000">
          <a:off x="2071249" y="2271826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Полупустыни</a:t>
          </a:r>
          <a:endParaRPr lang="ru-RU" sz="2400" kern="1200" dirty="0"/>
        </a:p>
      </dsp:txBody>
      <dsp:txXfrm rot="-5400000">
        <a:off x="387794" y="3972859"/>
        <a:ext cx="3709427" cy="324938"/>
      </dsp:txXfrm>
    </dsp:sp>
    <dsp:sp modelId="{6A5BF8DD-D033-4829-9B57-C151AA543974}">
      <dsp:nvSpPr>
        <dsp:cNvPr id="0" name=""/>
        <dsp:cNvSpPr/>
      </dsp:nvSpPr>
      <dsp:spPr>
        <a:xfrm rot="5400000">
          <a:off x="-83098" y="4532272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10</a:t>
          </a:r>
          <a:endParaRPr lang="ru-RU" sz="2400" kern="1200" dirty="0"/>
        </a:p>
      </dsp:txBody>
      <dsp:txXfrm rot="-5400000">
        <a:off x="1" y="4643070"/>
        <a:ext cx="387794" cy="166198"/>
      </dsp:txXfrm>
    </dsp:sp>
    <dsp:sp modelId="{C8F913E2-6D84-4D35-83B9-7D8800455692}">
      <dsp:nvSpPr>
        <dsp:cNvPr id="0" name=""/>
        <dsp:cNvSpPr/>
      </dsp:nvSpPr>
      <dsp:spPr>
        <a:xfrm rot="5400000">
          <a:off x="2071249" y="2765718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Пустыни</a:t>
          </a:r>
          <a:endParaRPr lang="ru-RU" sz="2400" kern="1200" dirty="0"/>
        </a:p>
      </dsp:txBody>
      <dsp:txXfrm rot="-5400000">
        <a:off x="387794" y="4466751"/>
        <a:ext cx="3709427" cy="324938"/>
      </dsp:txXfrm>
    </dsp:sp>
    <dsp:sp modelId="{D02B6C8D-E44B-49E6-9724-C756D893D15C}">
      <dsp:nvSpPr>
        <dsp:cNvPr id="0" name=""/>
        <dsp:cNvSpPr/>
      </dsp:nvSpPr>
      <dsp:spPr>
        <a:xfrm rot="5400000">
          <a:off x="-83098" y="5026163"/>
          <a:ext cx="553992" cy="38779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11</a:t>
          </a:r>
          <a:endParaRPr lang="ru-RU" sz="2400" kern="1200" dirty="0"/>
        </a:p>
      </dsp:txBody>
      <dsp:txXfrm rot="-5400000">
        <a:off x="1" y="5136961"/>
        <a:ext cx="387794" cy="166198"/>
      </dsp:txXfrm>
    </dsp:sp>
    <dsp:sp modelId="{D26CF859-3B35-4165-A214-13F7A9A79BBD}">
      <dsp:nvSpPr>
        <dsp:cNvPr id="0" name=""/>
        <dsp:cNvSpPr/>
      </dsp:nvSpPr>
      <dsp:spPr>
        <a:xfrm rot="5400000">
          <a:off x="2071249" y="3259609"/>
          <a:ext cx="360094" cy="3727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Высотная поясность</a:t>
          </a:r>
          <a:endParaRPr lang="ru-RU" sz="2400" kern="1200" dirty="0"/>
        </a:p>
      </dsp:txBody>
      <dsp:txXfrm rot="-5400000">
        <a:off x="387794" y="4960642"/>
        <a:ext cx="3709427" cy="324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99020-4AB7-4F6D-A301-D44379E82475}">
      <dsp:nvSpPr>
        <dsp:cNvPr id="0" name=""/>
        <dsp:cNvSpPr/>
      </dsp:nvSpPr>
      <dsp:spPr>
        <a:xfrm>
          <a:off x="761251" y="115894"/>
          <a:ext cx="2623126" cy="9545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Видео</a:t>
          </a:r>
          <a:endParaRPr lang="ru-RU" sz="2400" kern="1200" dirty="0"/>
        </a:p>
      </dsp:txBody>
      <dsp:txXfrm>
        <a:off x="807850" y="162493"/>
        <a:ext cx="2529928" cy="861387"/>
      </dsp:txXfrm>
    </dsp:sp>
    <dsp:sp modelId="{93A27FED-CE81-4D6C-BD10-079052B58672}">
      <dsp:nvSpPr>
        <dsp:cNvPr id="0" name=""/>
        <dsp:cNvSpPr/>
      </dsp:nvSpPr>
      <dsp:spPr>
        <a:xfrm>
          <a:off x="515712" y="-1828778"/>
          <a:ext cx="3353149" cy="3353149"/>
        </a:xfrm>
        <a:custGeom>
          <a:avLst/>
          <a:gdLst/>
          <a:ahLst/>
          <a:cxnLst/>
          <a:rect l="0" t="0" r="0" b="0"/>
          <a:pathLst>
            <a:path>
              <a:moveTo>
                <a:pt x="2862004" y="2862179"/>
              </a:moveTo>
              <a:arcTo wR="1676574" hR="1676574" stAng="2700255" swAng="192491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451C0-E8D5-4869-9061-6C88AACB8668}">
      <dsp:nvSpPr>
        <dsp:cNvPr id="0" name=""/>
        <dsp:cNvSpPr/>
      </dsp:nvSpPr>
      <dsp:spPr>
        <a:xfrm>
          <a:off x="2304260" y="1484050"/>
          <a:ext cx="1757502" cy="9545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Практикум</a:t>
          </a:r>
          <a:endParaRPr lang="ru-RU" sz="2400" kern="1200" dirty="0"/>
        </a:p>
      </dsp:txBody>
      <dsp:txXfrm>
        <a:off x="2350859" y="1530649"/>
        <a:ext cx="1664304" cy="861387"/>
      </dsp:txXfrm>
    </dsp:sp>
    <dsp:sp modelId="{D83FEF71-A071-4528-ACCE-DC323081B01D}">
      <dsp:nvSpPr>
        <dsp:cNvPr id="0" name=""/>
        <dsp:cNvSpPr/>
      </dsp:nvSpPr>
      <dsp:spPr>
        <a:xfrm>
          <a:off x="50454" y="870328"/>
          <a:ext cx="3353149" cy="3353149"/>
        </a:xfrm>
        <a:custGeom>
          <a:avLst/>
          <a:gdLst/>
          <a:ahLst/>
          <a:cxnLst/>
          <a:rect l="0" t="0" r="0" b="0"/>
          <a:pathLst>
            <a:path>
              <a:moveTo>
                <a:pt x="3350002" y="1573902"/>
              </a:moveTo>
              <a:arcTo wR="1676574" hR="1676574" stAng="21389343" swAng="113187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AAEE9-2C94-40A5-9C76-BAAACE6DF3A9}">
      <dsp:nvSpPr>
        <dsp:cNvPr id="0" name=""/>
        <dsp:cNvSpPr/>
      </dsp:nvSpPr>
      <dsp:spPr>
        <a:xfrm>
          <a:off x="2232246" y="2996220"/>
          <a:ext cx="1816449" cy="9545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Тесты</a:t>
          </a:r>
          <a:endParaRPr lang="ru-RU" sz="2400" kern="1200" dirty="0"/>
        </a:p>
      </dsp:txBody>
      <dsp:txXfrm>
        <a:off x="2278845" y="3042819"/>
        <a:ext cx="1723251" cy="861387"/>
      </dsp:txXfrm>
    </dsp:sp>
    <dsp:sp modelId="{A369BD36-6FF0-40AB-95FE-425BFBF3B0CF}">
      <dsp:nvSpPr>
        <dsp:cNvPr id="0" name=""/>
        <dsp:cNvSpPr/>
      </dsp:nvSpPr>
      <dsp:spPr>
        <a:xfrm>
          <a:off x="974472" y="3945654"/>
          <a:ext cx="3353149" cy="3353149"/>
        </a:xfrm>
        <a:custGeom>
          <a:avLst/>
          <a:gdLst/>
          <a:ahLst/>
          <a:cxnLst/>
          <a:rect l="0" t="0" r="0" b="0"/>
          <a:pathLst>
            <a:path>
              <a:moveTo>
                <a:pt x="1555247" y="4395"/>
              </a:moveTo>
              <a:arcTo wR="1676574" hR="1676574" stAng="15951006" swAng="20479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695A5-1B39-492B-BE73-17E576C3B407}">
      <dsp:nvSpPr>
        <dsp:cNvPr id="0" name=""/>
        <dsp:cNvSpPr/>
      </dsp:nvSpPr>
      <dsp:spPr>
        <a:xfrm>
          <a:off x="2088232" y="4148345"/>
          <a:ext cx="1409329" cy="9545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Карта</a:t>
          </a:r>
          <a:endParaRPr lang="ru-RU" sz="2400" kern="1200" dirty="0"/>
        </a:p>
      </dsp:txBody>
      <dsp:txXfrm>
        <a:off x="2134831" y="4194944"/>
        <a:ext cx="1316131" cy="861387"/>
      </dsp:txXfrm>
    </dsp:sp>
    <dsp:sp modelId="{4B1DA504-241B-42D8-9F55-3CAEEEA917C4}">
      <dsp:nvSpPr>
        <dsp:cNvPr id="0" name=""/>
        <dsp:cNvSpPr/>
      </dsp:nvSpPr>
      <dsp:spPr>
        <a:xfrm>
          <a:off x="-164712" y="1502504"/>
          <a:ext cx="3353149" cy="3353149"/>
        </a:xfrm>
        <a:custGeom>
          <a:avLst/>
          <a:gdLst/>
          <a:ahLst/>
          <a:cxnLst/>
          <a:rect l="0" t="0" r="0" b="0"/>
          <a:pathLst>
            <a:path>
              <a:moveTo>
                <a:pt x="2252491" y="3251129"/>
              </a:moveTo>
              <a:arcTo wR="1676574" hR="1676574" stAng="4194554" swAng="969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E87A6-B81B-4F1B-A9EF-40D58A3F6DFA}">
      <dsp:nvSpPr>
        <dsp:cNvPr id="0" name=""/>
        <dsp:cNvSpPr/>
      </dsp:nvSpPr>
      <dsp:spPr>
        <a:xfrm>
          <a:off x="633357" y="4148345"/>
          <a:ext cx="1409329" cy="9545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Игра</a:t>
          </a:r>
          <a:endParaRPr lang="ru-RU" sz="2400" kern="1200" dirty="0"/>
        </a:p>
      </dsp:txBody>
      <dsp:txXfrm>
        <a:off x="679956" y="4194944"/>
        <a:ext cx="1316131" cy="861387"/>
      </dsp:txXfrm>
    </dsp:sp>
    <dsp:sp modelId="{BC090F37-8773-4905-835D-09C08E98FB5E}">
      <dsp:nvSpPr>
        <dsp:cNvPr id="0" name=""/>
        <dsp:cNvSpPr/>
      </dsp:nvSpPr>
      <dsp:spPr>
        <a:xfrm>
          <a:off x="-240792" y="3947901"/>
          <a:ext cx="3353149" cy="3353149"/>
        </a:xfrm>
        <a:custGeom>
          <a:avLst/>
          <a:gdLst/>
          <a:ahLst/>
          <a:cxnLst/>
          <a:rect l="0" t="0" r="0" b="0"/>
          <a:pathLst>
            <a:path>
              <a:moveTo>
                <a:pt x="882269" y="200098"/>
              </a:moveTo>
              <a:arcTo wR="1676574" hR="1676574" stAng="14503256" swAng="18803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E0483-CCBF-46C0-81F6-40EB6A0E3E47}">
      <dsp:nvSpPr>
        <dsp:cNvPr id="0" name=""/>
        <dsp:cNvSpPr/>
      </dsp:nvSpPr>
      <dsp:spPr>
        <a:xfrm>
          <a:off x="72005" y="2996223"/>
          <a:ext cx="1816449" cy="9545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Вопросы</a:t>
          </a:r>
          <a:endParaRPr lang="ru-RU" sz="2400" kern="1200" dirty="0"/>
        </a:p>
      </dsp:txBody>
      <dsp:txXfrm>
        <a:off x="118604" y="3042822"/>
        <a:ext cx="1723251" cy="861387"/>
      </dsp:txXfrm>
    </dsp:sp>
    <dsp:sp modelId="{80D7C68F-26A9-4626-8E46-5D1E6659F812}">
      <dsp:nvSpPr>
        <dsp:cNvPr id="0" name=""/>
        <dsp:cNvSpPr/>
      </dsp:nvSpPr>
      <dsp:spPr>
        <a:xfrm>
          <a:off x="734556" y="903411"/>
          <a:ext cx="3353149" cy="3353149"/>
        </a:xfrm>
        <a:custGeom>
          <a:avLst/>
          <a:gdLst/>
          <a:ahLst/>
          <a:cxnLst/>
          <a:rect l="0" t="0" r="0" b="0"/>
          <a:pathLst>
            <a:path>
              <a:moveTo>
                <a:pt x="51110" y="2087389"/>
              </a:moveTo>
              <a:arcTo wR="1676574" hR="1676574" stAng="9948976" swAng="112973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92B5C-128A-4B3C-9219-40F81D6B9BBB}">
      <dsp:nvSpPr>
        <dsp:cNvPr id="0" name=""/>
        <dsp:cNvSpPr/>
      </dsp:nvSpPr>
      <dsp:spPr>
        <a:xfrm>
          <a:off x="72007" y="1484049"/>
          <a:ext cx="1757502" cy="9545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Задания</a:t>
          </a:r>
          <a:endParaRPr lang="ru-RU" sz="2400" kern="1200" dirty="0"/>
        </a:p>
      </dsp:txBody>
      <dsp:txXfrm>
        <a:off x="118606" y="1530648"/>
        <a:ext cx="1664304" cy="861387"/>
      </dsp:txXfrm>
    </dsp:sp>
    <dsp:sp modelId="{4A6157A0-1586-4EEE-8A8E-AFD6D983D92D}">
      <dsp:nvSpPr>
        <dsp:cNvPr id="0" name=""/>
        <dsp:cNvSpPr/>
      </dsp:nvSpPr>
      <dsp:spPr>
        <a:xfrm>
          <a:off x="265050" y="-1816843"/>
          <a:ext cx="3353149" cy="3353149"/>
        </a:xfrm>
        <a:custGeom>
          <a:avLst/>
          <a:gdLst/>
          <a:ahLst/>
          <a:cxnLst/>
          <a:rect l="0" t="0" r="0" b="0"/>
          <a:pathLst>
            <a:path>
              <a:moveTo>
                <a:pt x="1252740" y="3298692"/>
              </a:moveTo>
              <a:arcTo wR="1676574" hR="1676574" stAng="6278587" swAng="17884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CA88E-A952-4F2C-B800-BBD715013C52}">
      <dsp:nvSpPr>
        <dsp:cNvPr id="0" name=""/>
        <dsp:cNvSpPr/>
      </dsp:nvSpPr>
      <dsp:spPr>
        <a:xfrm>
          <a:off x="780460" y="929"/>
          <a:ext cx="3210171" cy="14900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Установите соответствие </a:t>
          </a:r>
          <a:endParaRPr lang="ru-RU" sz="2800" kern="1200" dirty="0"/>
        </a:p>
      </dsp:txBody>
      <dsp:txXfrm>
        <a:off x="780460" y="929"/>
        <a:ext cx="3210171" cy="1490007"/>
      </dsp:txXfrm>
    </dsp:sp>
    <dsp:sp modelId="{08B6BF5F-5992-4179-8049-AE6184AE7383}">
      <dsp:nvSpPr>
        <dsp:cNvPr id="0" name=""/>
        <dsp:cNvSpPr/>
      </dsp:nvSpPr>
      <dsp:spPr>
        <a:xfrm>
          <a:off x="4238967" y="929"/>
          <a:ext cx="3210171" cy="14900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Поставьте по порядку</a:t>
          </a:r>
          <a:endParaRPr lang="ru-RU" sz="2800" kern="1200" dirty="0"/>
        </a:p>
      </dsp:txBody>
      <dsp:txXfrm>
        <a:off x="4238967" y="929"/>
        <a:ext cx="3210171" cy="1490007"/>
      </dsp:txXfrm>
    </dsp:sp>
    <dsp:sp modelId="{123D9881-183B-4370-9F99-22659F94C162}">
      <dsp:nvSpPr>
        <dsp:cNvPr id="0" name=""/>
        <dsp:cNvSpPr/>
      </dsp:nvSpPr>
      <dsp:spPr>
        <a:xfrm>
          <a:off x="791437" y="1739272"/>
          <a:ext cx="3237389" cy="14900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Решите </a:t>
          </a:r>
          <a:r>
            <a:rPr lang="ru-RU" sz="2800" kern="1200" dirty="0" err="1" smtClean="0"/>
            <a:t>филворд</a:t>
          </a:r>
          <a:r>
            <a:rPr lang="ru-RU" sz="2800" kern="1200" dirty="0" smtClean="0"/>
            <a:t> «Природные зоны»</a:t>
          </a:r>
          <a:endParaRPr lang="ru-RU" sz="2800" kern="1200" dirty="0"/>
        </a:p>
      </dsp:txBody>
      <dsp:txXfrm>
        <a:off x="791437" y="1739272"/>
        <a:ext cx="3237389" cy="1490007"/>
      </dsp:txXfrm>
    </dsp:sp>
    <dsp:sp modelId="{C52D8707-FB96-49F9-B5C0-91F9238F6EA3}">
      <dsp:nvSpPr>
        <dsp:cNvPr id="0" name=""/>
        <dsp:cNvSpPr/>
      </dsp:nvSpPr>
      <dsp:spPr>
        <a:xfrm>
          <a:off x="4277161" y="1739272"/>
          <a:ext cx="3161001" cy="14900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Заполните схему «Компоненты ПЗ»</a:t>
          </a:r>
          <a:endParaRPr lang="ru-RU" sz="2800" kern="1200" dirty="0"/>
        </a:p>
      </dsp:txBody>
      <dsp:txXfrm>
        <a:off x="4277161" y="1739272"/>
        <a:ext cx="3161001" cy="1490007"/>
      </dsp:txXfrm>
    </dsp:sp>
    <dsp:sp modelId="{F34C1684-EE53-4405-9EF7-2CE74F9D4D27}">
      <dsp:nvSpPr>
        <dsp:cNvPr id="0" name=""/>
        <dsp:cNvSpPr/>
      </dsp:nvSpPr>
      <dsp:spPr>
        <a:xfrm>
          <a:off x="2406580" y="3477614"/>
          <a:ext cx="3416438" cy="14900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Составьте схему высотной поясности гор Хибины</a:t>
          </a:r>
          <a:endParaRPr lang="ru-RU" sz="2800" kern="1200" dirty="0"/>
        </a:p>
      </dsp:txBody>
      <dsp:txXfrm>
        <a:off x="2406580" y="3477614"/>
        <a:ext cx="3416438" cy="1490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CA88E-A952-4F2C-B800-BBD715013C52}">
      <dsp:nvSpPr>
        <dsp:cNvPr id="0" name=""/>
        <dsp:cNvSpPr/>
      </dsp:nvSpPr>
      <dsp:spPr>
        <a:xfrm>
          <a:off x="893763" y="392"/>
          <a:ext cx="3101088" cy="14393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Многовариантный</a:t>
          </a:r>
          <a:endParaRPr lang="ru-RU" sz="2800" kern="1200" dirty="0"/>
        </a:p>
      </dsp:txBody>
      <dsp:txXfrm>
        <a:off x="893763" y="392"/>
        <a:ext cx="3101088" cy="1439376"/>
      </dsp:txXfrm>
    </dsp:sp>
    <dsp:sp modelId="{08B6BF5F-5992-4179-8049-AE6184AE7383}">
      <dsp:nvSpPr>
        <dsp:cNvPr id="0" name=""/>
        <dsp:cNvSpPr/>
      </dsp:nvSpPr>
      <dsp:spPr>
        <a:xfrm>
          <a:off x="4234748" y="392"/>
          <a:ext cx="3101088" cy="14393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Двухвариантный</a:t>
          </a:r>
          <a:endParaRPr lang="ru-RU" sz="2800" kern="1200" dirty="0"/>
        </a:p>
      </dsp:txBody>
      <dsp:txXfrm>
        <a:off x="4234748" y="392"/>
        <a:ext cx="3101088" cy="1439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CA88E-A952-4F2C-B800-BBD715013C52}">
      <dsp:nvSpPr>
        <dsp:cNvPr id="0" name=""/>
        <dsp:cNvSpPr/>
      </dsp:nvSpPr>
      <dsp:spPr>
        <a:xfrm>
          <a:off x="893763" y="392"/>
          <a:ext cx="3101088" cy="14393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Обозначение на контурной карте</a:t>
          </a:r>
          <a:endParaRPr lang="ru-RU" sz="3100" kern="1200" dirty="0"/>
        </a:p>
      </dsp:txBody>
      <dsp:txXfrm>
        <a:off x="893763" y="392"/>
        <a:ext cx="3101088" cy="1439376"/>
      </dsp:txXfrm>
    </dsp:sp>
    <dsp:sp modelId="{08B6BF5F-5992-4179-8049-AE6184AE7383}">
      <dsp:nvSpPr>
        <dsp:cNvPr id="0" name=""/>
        <dsp:cNvSpPr/>
      </dsp:nvSpPr>
      <dsp:spPr>
        <a:xfrm>
          <a:off x="4234748" y="392"/>
          <a:ext cx="3101088" cy="14393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Работа с профилем</a:t>
          </a:r>
          <a:endParaRPr lang="ru-RU" sz="3100" kern="1200" dirty="0"/>
        </a:p>
      </dsp:txBody>
      <dsp:txXfrm>
        <a:off x="4234748" y="392"/>
        <a:ext cx="3101088" cy="1439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7198-8512-41B2-9A71-05D01AD7F176}">
      <dsp:nvSpPr>
        <dsp:cNvPr id="0" name=""/>
        <dsp:cNvSpPr/>
      </dsp:nvSpPr>
      <dsp:spPr>
        <a:xfrm rot="5400000">
          <a:off x="-146606" y="148421"/>
          <a:ext cx="977375" cy="68416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" y="343897"/>
        <a:ext cx="684163" cy="293212"/>
      </dsp:txXfrm>
    </dsp:sp>
    <dsp:sp modelId="{3AEB107E-4BE6-475B-8262-EDDA68D02B4F}">
      <dsp:nvSpPr>
        <dsp:cNvPr id="0" name=""/>
        <dsp:cNvSpPr/>
      </dsp:nvSpPr>
      <dsp:spPr>
        <a:xfrm rot="5400000">
          <a:off x="4236734" y="-3550756"/>
          <a:ext cx="635628" cy="7740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Кликните на колобка и он пройдет путь и появиться выноска с ссылкой на задание.</a:t>
          </a:r>
          <a:endParaRPr lang="ru-RU" sz="2400" kern="1200" dirty="0"/>
        </a:p>
      </dsp:txBody>
      <dsp:txXfrm rot="-5400000">
        <a:off x="684163" y="32844"/>
        <a:ext cx="7709742" cy="573570"/>
      </dsp:txXfrm>
    </dsp:sp>
    <dsp:sp modelId="{F95B82D6-E714-4B5E-B860-F7639DFE6BAC}">
      <dsp:nvSpPr>
        <dsp:cNvPr id="0" name=""/>
        <dsp:cNvSpPr/>
      </dsp:nvSpPr>
      <dsp:spPr>
        <a:xfrm rot="5400000">
          <a:off x="-146606" y="918058"/>
          <a:ext cx="977375" cy="68416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1113534"/>
        <a:ext cx="684163" cy="293212"/>
      </dsp:txXfrm>
    </dsp:sp>
    <dsp:sp modelId="{493C14FF-77AB-462C-9618-2E380518696C}">
      <dsp:nvSpPr>
        <dsp:cNvPr id="0" name=""/>
        <dsp:cNvSpPr/>
      </dsp:nvSpPr>
      <dsp:spPr>
        <a:xfrm rot="5400000">
          <a:off x="4236901" y="-2781286"/>
          <a:ext cx="635294" cy="7740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Кликните на выноску и откроется слайд с заданием.</a:t>
          </a:r>
          <a:endParaRPr lang="ru-RU" sz="2400" kern="1200" dirty="0"/>
        </a:p>
      </dsp:txBody>
      <dsp:txXfrm rot="-5400000">
        <a:off x="684163" y="802464"/>
        <a:ext cx="7709759" cy="573270"/>
      </dsp:txXfrm>
    </dsp:sp>
    <dsp:sp modelId="{29AC803E-E821-44F0-8794-C7AB06CA7D38}">
      <dsp:nvSpPr>
        <dsp:cNvPr id="0" name=""/>
        <dsp:cNvSpPr/>
      </dsp:nvSpPr>
      <dsp:spPr>
        <a:xfrm rot="5400000">
          <a:off x="-146606" y="1687695"/>
          <a:ext cx="977375" cy="68416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1883171"/>
        <a:ext cx="684163" cy="293212"/>
      </dsp:txXfrm>
    </dsp:sp>
    <dsp:sp modelId="{A1D40EFB-748F-42BD-B229-F860C9508963}">
      <dsp:nvSpPr>
        <dsp:cNvPr id="0" name=""/>
        <dsp:cNvSpPr/>
      </dsp:nvSpPr>
      <dsp:spPr>
        <a:xfrm rot="5400000">
          <a:off x="4236901" y="-2011649"/>
          <a:ext cx="635294" cy="7740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Нажмите на этом слайде на стрелку в правом нижнем углу и вернетесь на главный слайд.</a:t>
          </a:r>
          <a:endParaRPr lang="ru-RU" sz="2400" kern="1200" dirty="0"/>
        </a:p>
      </dsp:txBody>
      <dsp:txXfrm rot="-5400000">
        <a:off x="684163" y="1572101"/>
        <a:ext cx="7709759" cy="573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4491B-B18D-4FA7-A817-6D92378C6B2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5128D-6FA1-4257-9A52-A8ADD6D38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5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88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18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180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18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55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16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79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75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09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916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36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5128D-6FA1-4257-9A52-A8ADD6D381D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18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35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56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49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56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87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4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62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12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7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40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EE3C-CCD5-40D0-895B-9ADB9A311202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E478-2A78-41C4-BAC2-6643B9D8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0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slide" Target="slide2.xml"/><Relationship Id="rId18" Type="http://schemas.openxmlformats.org/officeDocument/2006/relationships/image" Target="../media/image83.jpeg"/><Relationship Id="rId3" Type="http://schemas.openxmlformats.org/officeDocument/2006/relationships/image" Target="../media/image74.jpeg"/><Relationship Id="rId21" Type="http://schemas.openxmlformats.org/officeDocument/2006/relationships/image" Target="../media/image85.jpeg"/><Relationship Id="rId7" Type="http://schemas.microsoft.com/office/2007/relationships/hdphoto" Target="../media/hdphoto9.wdp"/><Relationship Id="rId12" Type="http://schemas.openxmlformats.org/officeDocument/2006/relationships/image" Target="../media/image80.jpeg"/><Relationship Id="rId17" Type="http://schemas.microsoft.com/office/2007/relationships/hdphoto" Target="../media/hdphoto11.wdp"/><Relationship Id="rId2" Type="http://schemas.openxmlformats.org/officeDocument/2006/relationships/slide" Target="slide3.xml"/><Relationship Id="rId16" Type="http://schemas.openxmlformats.org/officeDocument/2006/relationships/image" Target="../media/image82.jpeg"/><Relationship Id="rId20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79.jpeg"/><Relationship Id="rId5" Type="http://schemas.openxmlformats.org/officeDocument/2006/relationships/image" Target="../media/image76.jpeg"/><Relationship Id="rId15" Type="http://schemas.microsoft.com/office/2007/relationships/hdphoto" Target="../media/hdphoto10.wdp"/><Relationship Id="rId10" Type="http://schemas.openxmlformats.org/officeDocument/2006/relationships/image" Target="../media/image78.jpeg"/><Relationship Id="rId19" Type="http://schemas.microsoft.com/office/2007/relationships/hdphoto" Target="../media/hdphoto12.wdp"/><Relationship Id="rId4" Type="http://schemas.openxmlformats.org/officeDocument/2006/relationships/image" Target="../media/image75.jpeg"/><Relationship Id="rId9" Type="http://schemas.microsoft.com/office/2007/relationships/hdphoto" Target="../media/hdphoto5.wdp"/><Relationship Id="rId14" Type="http://schemas.openxmlformats.org/officeDocument/2006/relationships/image" Target="../media/image81.png"/><Relationship Id="rId22" Type="http://schemas.openxmlformats.org/officeDocument/2006/relationships/image" Target="../media/image8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microsoft.com/office/2007/relationships/hdphoto" Target="../media/hdphoto14.wdp"/><Relationship Id="rId18" Type="http://schemas.openxmlformats.org/officeDocument/2006/relationships/image" Target="../media/image97.jpeg"/><Relationship Id="rId3" Type="http://schemas.openxmlformats.org/officeDocument/2006/relationships/image" Target="../media/image87.jpeg"/><Relationship Id="rId7" Type="http://schemas.microsoft.com/office/2007/relationships/hdphoto" Target="../media/hdphoto13.wdp"/><Relationship Id="rId12" Type="http://schemas.openxmlformats.org/officeDocument/2006/relationships/image" Target="../media/image94.jpeg"/><Relationship Id="rId17" Type="http://schemas.microsoft.com/office/2007/relationships/hdphoto" Target="../media/hdphoto16.wdp"/><Relationship Id="rId2" Type="http://schemas.openxmlformats.org/officeDocument/2006/relationships/slide" Target="slide3.xml"/><Relationship Id="rId16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11" Type="http://schemas.openxmlformats.org/officeDocument/2006/relationships/slide" Target="slide2.xml"/><Relationship Id="rId5" Type="http://schemas.openxmlformats.org/officeDocument/2006/relationships/image" Target="../media/image89.jpeg"/><Relationship Id="rId15" Type="http://schemas.microsoft.com/office/2007/relationships/hdphoto" Target="../media/hdphoto15.wdp"/><Relationship Id="rId10" Type="http://schemas.openxmlformats.org/officeDocument/2006/relationships/image" Target="../media/image93.jpeg"/><Relationship Id="rId4" Type="http://schemas.openxmlformats.org/officeDocument/2006/relationships/image" Target="../media/image88.jpeg"/><Relationship Id="rId9" Type="http://schemas.openxmlformats.org/officeDocument/2006/relationships/image" Target="../media/image92.jpeg"/><Relationship Id="rId14" Type="http://schemas.openxmlformats.org/officeDocument/2006/relationships/image" Target="../media/image9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slide" Target="slide2.xml"/><Relationship Id="rId18" Type="http://schemas.openxmlformats.org/officeDocument/2006/relationships/image" Target="../media/image107.jpeg"/><Relationship Id="rId3" Type="http://schemas.openxmlformats.org/officeDocument/2006/relationships/image" Target="../media/image98.jpeg"/><Relationship Id="rId7" Type="http://schemas.microsoft.com/office/2007/relationships/hdphoto" Target="../media/hdphoto17.wdp"/><Relationship Id="rId12" Type="http://schemas.openxmlformats.org/officeDocument/2006/relationships/image" Target="../media/image104.jpeg"/><Relationship Id="rId17" Type="http://schemas.microsoft.com/office/2007/relationships/hdphoto" Target="../media/hdphoto19.wdp"/><Relationship Id="rId2" Type="http://schemas.openxmlformats.org/officeDocument/2006/relationships/slide" Target="slide3.xml"/><Relationship Id="rId16" Type="http://schemas.openxmlformats.org/officeDocument/2006/relationships/image" Target="../media/image106.jpeg"/><Relationship Id="rId20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103.jpeg"/><Relationship Id="rId5" Type="http://schemas.openxmlformats.org/officeDocument/2006/relationships/image" Target="../media/image100.jpeg"/><Relationship Id="rId15" Type="http://schemas.microsoft.com/office/2007/relationships/hdphoto" Target="../media/hdphoto18.wdp"/><Relationship Id="rId10" Type="http://schemas.openxmlformats.org/officeDocument/2006/relationships/image" Target="../media/image102.jpeg"/><Relationship Id="rId19" Type="http://schemas.microsoft.com/office/2007/relationships/hdphoto" Target="../media/hdphoto20.wdp"/><Relationship Id="rId4" Type="http://schemas.openxmlformats.org/officeDocument/2006/relationships/image" Target="../media/image99.jpeg"/><Relationship Id="rId9" Type="http://schemas.microsoft.com/office/2007/relationships/hdphoto" Target="../media/hdphoto5.wdp"/><Relationship Id="rId14" Type="http://schemas.openxmlformats.org/officeDocument/2006/relationships/image" Target="../media/image10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slide" Target="slide2.xml"/><Relationship Id="rId18" Type="http://schemas.openxmlformats.org/officeDocument/2006/relationships/image" Target="../media/image120.jpeg"/><Relationship Id="rId3" Type="http://schemas.openxmlformats.org/officeDocument/2006/relationships/image" Target="../media/image109.jpeg"/><Relationship Id="rId7" Type="http://schemas.microsoft.com/office/2007/relationships/hdphoto" Target="../media/hdphoto7.wdp"/><Relationship Id="rId12" Type="http://schemas.openxmlformats.org/officeDocument/2006/relationships/image" Target="../media/image115.jpeg"/><Relationship Id="rId17" Type="http://schemas.openxmlformats.org/officeDocument/2006/relationships/image" Target="../media/image119.jpeg"/><Relationship Id="rId2" Type="http://schemas.openxmlformats.org/officeDocument/2006/relationships/slide" Target="slide3.xml"/><Relationship Id="rId16" Type="http://schemas.openxmlformats.org/officeDocument/2006/relationships/image" Target="../media/image1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11" Type="http://schemas.openxmlformats.org/officeDocument/2006/relationships/image" Target="../media/image114.jpeg"/><Relationship Id="rId5" Type="http://schemas.openxmlformats.org/officeDocument/2006/relationships/image" Target="../media/image111.jpeg"/><Relationship Id="rId15" Type="http://schemas.openxmlformats.org/officeDocument/2006/relationships/image" Target="../media/image117.jpeg"/><Relationship Id="rId10" Type="http://schemas.openxmlformats.org/officeDocument/2006/relationships/image" Target="../media/image113.png"/><Relationship Id="rId19" Type="http://schemas.openxmlformats.org/officeDocument/2006/relationships/image" Target="../media/image121.jpeg"/><Relationship Id="rId4" Type="http://schemas.openxmlformats.org/officeDocument/2006/relationships/image" Target="../media/image110.jpeg"/><Relationship Id="rId9" Type="http://schemas.microsoft.com/office/2007/relationships/hdphoto" Target="../media/hdphoto5.wdp"/><Relationship Id="rId14" Type="http://schemas.openxmlformats.org/officeDocument/2006/relationships/image" Target="../media/image11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slide" Target="slide2.xml"/><Relationship Id="rId3" Type="http://schemas.openxmlformats.org/officeDocument/2006/relationships/image" Target="../media/image122.jpeg"/><Relationship Id="rId7" Type="http://schemas.openxmlformats.org/officeDocument/2006/relationships/image" Target="../media/image125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11" Type="http://schemas.openxmlformats.org/officeDocument/2006/relationships/image" Target="../media/image127.png"/><Relationship Id="rId5" Type="http://schemas.openxmlformats.org/officeDocument/2006/relationships/image" Target="../media/image123.jpeg"/><Relationship Id="rId10" Type="http://schemas.microsoft.com/office/2007/relationships/hdphoto" Target="../media/hdphoto23.wdp"/><Relationship Id="rId4" Type="http://schemas.microsoft.com/office/2007/relationships/hdphoto" Target="../media/hdphoto21.wdp"/><Relationship Id="rId9" Type="http://schemas.openxmlformats.org/officeDocument/2006/relationships/image" Target="../media/image1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8jnJsaZhqiA&amp;feature=related" TargetMode="External"/><Relationship Id="rId13" Type="http://schemas.openxmlformats.org/officeDocument/2006/relationships/slide" Target="slide2.xml"/><Relationship Id="rId3" Type="http://schemas.openxmlformats.org/officeDocument/2006/relationships/hyperlink" Target="http://www.youtube.com/watch?v=19H2bZuswk0" TargetMode="External"/><Relationship Id="rId7" Type="http://schemas.openxmlformats.org/officeDocument/2006/relationships/hyperlink" Target="http://www.youtube.com/watch?v=-3Z-yJXFVGI" TargetMode="External"/><Relationship Id="rId12" Type="http://schemas.openxmlformats.org/officeDocument/2006/relationships/hyperlink" Target="http://www.youtube.com/watch?v=AbPOOlz0CxI&amp;feature=rela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7iQPNfpk4Co" TargetMode="External"/><Relationship Id="rId11" Type="http://schemas.openxmlformats.org/officeDocument/2006/relationships/hyperlink" Target="http://www.youtube.com/watch?v=TfE261soiWM&amp;feature=related" TargetMode="External"/><Relationship Id="rId5" Type="http://schemas.openxmlformats.org/officeDocument/2006/relationships/hyperlink" Target="http://www.youtube.com/watch?v=W3Ux39x8340" TargetMode="External"/><Relationship Id="rId10" Type="http://schemas.openxmlformats.org/officeDocument/2006/relationships/hyperlink" Target="http://www.youtube.com/watch?v=ffc8rWYSiGo&amp;feature=related" TargetMode="External"/><Relationship Id="rId4" Type="http://schemas.openxmlformats.org/officeDocument/2006/relationships/hyperlink" Target="http://www.youtube.com/watch?v=6F-Hdm00YOo" TargetMode="External"/><Relationship Id="rId9" Type="http://schemas.openxmlformats.org/officeDocument/2006/relationships/hyperlink" Target="http://www.youtube.com/watch?v=4uUVwC57Qy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diagramLayout" Target="../diagrams/layout3.xml"/><Relationship Id="rId7" Type="http://schemas.openxmlformats.org/officeDocument/2006/relationships/slide" Target="slide20.xml"/><Relationship Id="rId12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11" Type="http://schemas.openxmlformats.org/officeDocument/2006/relationships/slide" Target="slide2.xml"/><Relationship Id="rId5" Type="http://schemas.openxmlformats.org/officeDocument/2006/relationships/diagramColors" Target="../diagrams/colors3.xml"/><Relationship Id="rId10" Type="http://schemas.openxmlformats.org/officeDocument/2006/relationships/slide" Target="slide23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slide" Target="slide27.xml"/><Relationship Id="rId3" Type="http://schemas.openxmlformats.org/officeDocument/2006/relationships/diagramData" Target="../diagrams/data1.xml"/><Relationship Id="rId21" Type="http://schemas.openxmlformats.org/officeDocument/2006/relationships/slide" Target="slide12.xml"/><Relationship Id="rId7" Type="http://schemas.openxmlformats.org/officeDocument/2006/relationships/diagramData" Target="../diagrams/data2.xml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1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slide" Target="slide44.xml"/><Relationship Id="rId24" Type="http://schemas.openxmlformats.org/officeDocument/2006/relationships/slide" Target="slide15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7.xml"/><Relationship Id="rId23" Type="http://schemas.openxmlformats.org/officeDocument/2006/relationships/slide" Target="slide14.xml"/><Relationship Id="rId28" Type="http://schemas.openxmlformats.org/officeDocument/2006/relationships/slide" Target="slide24.xml"/><Relationship Id="rId10" Type="http://schemas.openxmlformats.org/officeDocument/2006/relationships/diagramColors" Target="../diagrams/colors2.xml"/><Relationship Id="rId19" Type="http://schemas.openxmlformats.org/officeDocument/2006/relationships/slide" Target="slide3.xml"/><Relationship Id="rId31" Type="http://schemas.microsoft.com/office/2007/relationships/diagramDrawing" Target="../diagrams/drawing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slide" Target="slide6.xml"/><Relationship Id="rId22" Type="http://schemas.openxmlformats.org/officeDocument/2006/relationships/slide" Target="slide13.xml"/><Relationship Id="rId27" Type="http://schemas.openxmlformats.org/officeDocument/2006/relationships/slide" Target="slide16.xml"/><Relationship Id="rId30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openxmlformats.org/officeDocument/2006/relationships/image" Target="../media/image135.jpeg"/><Relationship Id="rId18" Type="http://schemas.microsoft.com/office/2007/relationships/hdphoto" Target="../media/hdphoto31.wdp"/><Relationship Id="rId3" Type="http://schemas.openxmlformats.org/officeDocument/2006/relationships/image" Target="../media/image130.jpeg"/><Relationship Id="rId21" Type="http://schemas.openxmlformats.org/officeDocument/2006/relationships/slide" Target="slide17.xml"/><Relationship Id="rId7" Type="http://schemas.openxmlformats.org/officeDocument/2006/relationships/image" Target="../media/image132.jpeg"/><Relationship Id="rId12" Type="http://schemas.microsoft.com/office/2007/relationships/hdphoto" Target="../media/hdphoto28.wdp"/><Relationship Id="rId17" Type="http://schemas.openxmlformats.org/officeDocument/2006/relationships/image" Target="../media/image137.jpeg"/><Relationship Id="rId2" Type="http://schemas.openxmlformats.org/officeDocument/2006/relationships/image" Target="../media/image129.jpeg"/><Relationship Id="rId16" Type="http://schemas.microsoft.com/office/2007/relationships/hdphoto" Target="../media/hdphoto30.wdp"/><Relationship Id="rId20" Type="http://schemas.microsoft.com/office/2007/relationships/hdphoto" Target="../media/hdphoto32.wdp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134.jpeg"/><Relationship Id="rId5" Type="http://schemas.openxmlformats.org/officeDocument/2006/relationships/image" Target="../media/image131.jpeg"/><Relationship Id="rId15" Type="http://schemas.openxmlformats.org/officeDocument/2006/relationships/image" Target="../media/image136.jpeg"/><Relationship Id="rId10" Type="http://schemas.microsoft.com/office/2007/relationships/hdphoto" Target="../media/hdphoto27.wdp"/><Relationship Id="rId19" Type="http://schemas.openxmlformats.org/officeDocument/2006/relationships/image" Target="../media/image138.jpeg"/><Relationship Id="rId4" Type="http://schemas.microsoft.com/office/2007/relationships/hdphoto" Target="../media/hdphoto24.wdp"/><Relationship Id="rId9" Type="http://schemas.openxmlformats.org/officeDocument/2006/relationships/image" Target="../media/image133.jpeg"/><Relationship Id="rId14" Type="http://schemas.microsoft.com/office/2007/relationships/hdphoto" Target="../media/hdphoto29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.jpeg"/><Relationship Id="rId5" Type="http://schemas.openxmlformats.org/officeDocument/2006/relationships/slide" Target="slide17.xml"/><Relationship Id="rId4" Type="http://schemas.microsoft.com/office/2007/relationships/hdphoto" Target="../media/hdphoto3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4.xml"/><Relationship Id="rId7" Type="http://schemas.openxmlformats.org/officeDocument/2006/relationships/slide" Target="slide2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slide" Target="slide24.xml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5.xml"/><Relationship Id="rId7" Type="http://schemas.openxmlformats.org/officeDocument/2006/relationships/slide" Target="slide29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slide" Target="slide31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55.jpeg"/><Relationship Id="rId12" Type="http://schemas.openxmlformats.org/officeDocument/2006/relationships/slide" Target="slide3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jpeg"/><Relationship Id="rId11" Type="http://schemas.microsoft.com/office/2007/relationships/hdphoto" Target="../media/hdphoto35.wdp"/><Relationship Id="rId5" Type="http://schemas.openxmlformats.org/officeDocument/2006/relationships/diagramColors" Target="../diagrams/colors6.xml"/><Relationship Id="rId10" Type="http://schemas.openxmlformats.org/officeDocument/2006/relationships/image" Target="../media/image156.jpeg"/><Relationship Id="rId4" Type="http://schemas.openxmlformats.org/officeDocument/2006/relationships/diagramQuickStyle" Target="../diagrams/quickStyle6.xml"/><Relationship Id="rId9" Type="http://schemas.microsoft.com/office/2007/relationships/hdphoto" Target="../media/hdphoto34.wdp"/><Relationship Id="rId14" Type="http://schemas.microsoft.com/office/2007/relationships/diagramDrawing" Target="../diagrams/drawing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7.jpeg"/><Relationship Id="rId7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8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7" Type="http://schemas.openxmlformats.org/officeDocument/2006/relationships/image" Target="../media/image162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3.xml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7" Type="http://schemas.openxmlformats.org/officeDocument/2006/relationships/slide" Target="slide34.xml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jpeg"/><Relationship Id="rId5" Type="http://schemas.openxmlformats.org/officeDocument/2006/relationships/image" Target="../media/image162.png"/><Relationship Id="rId4" Type="http://schemas.openxmlformats.org/officeDocument/2006/relationships/image" Target="../media/image1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7" Type="http://schemas.openxmlformats.org/officeDocument/2006/relationships/image" Target="../media/image162.pn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jpeg"/><Relationship Id="rId5" Type="http://schemas.openxmlformats.org/officeDocument/2006/relationships/slide" Target="slide31.xml"/><Relationship Id="rId4" Type="http://schemas.openxmlformats.org/officeDocument/2006/relationships/image" Target="../media/image168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7" Type="http://schemas.openxmlformats.org/officeDocument/2006/relationships/image" Target="../media/image162.pn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9.xml"/><Relationship Id="rId5" Type="http://schemas.openxmlformats.org/officeDocument/2006/relationships/image" Target="../media/image161.jpeg"/><Relationship Id="rId4" Type="http://schemas.openxmlformats.org/officeDocument/2006/relationships/image" Target="../media/image1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7" Type="http://schemas.openxmlformats.org/officeDocument/2006/relationships/image" Target="../media/image162.pn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40.xml"/><Relationship Id="rId5" Type="http://schemas.openxmlformats.org/officeDocument/2006/relationships/image" Target="../media/image161.jpeg"/><Relationship Id="rId4" Type="http://schemas.openxmlformats.org/officeDocument/2006/relationships/image" Target="../media/image17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7" Type="http://schemas.openxmlformats.org/officeDocument/2006/relationships/image" Target="../media/image162.pn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jpeg"/><Relationship Id="rId5" Type="http://schemas.openxmlformats.org/officeDocument/2006/relationships/slide" Target="slide31.xml"/><Relationship Id="rId4" Type="http://schemas.openxmlformats.org/officeDocument/2006/relationships/image" Target="../media/image1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2.xml"/><Relationship Id="rId4" Type="http://schemas.microsoft.com/office/2007/relationships/hdphoto" Target="../media/hdphoto37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3.xml"/><Relationship Id="rId4" Type="http://schemas.microsoft.com/office/2007/relationships/hdphoto" Target="../media/hdphoto37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microsoft.com/office/2007/relationships/hdphoto" Target="../media/hdphoto37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neobychno.com/img/2010/07/09-iva-2.jpg" TargetMode="External"/><Relationship Id="rId13" Type="http://schemas.openxmlformats.org/officeDocument/2006/relationships/hyperlink" Target="http://gfx.coolwallpapers.org/photo/828/Owl-009.jpg" TargetMode="External"/><Relationship Id="rId18" Type="http://schemas.openxmlformats.org/officeDocument/2006/relationships/hyperlink" Target="http://n-novgorod.rgo.ru/files/2010/11/1041.jpg" TargetMode="External"/><Relationship Id="rId26" Type="http://schemas.openxmlformats.org/officeDocument/2006/relationships/hyperlink" Target="http://www.e1.ru/fun/photo/view_pic.php/p/8f3a9d51f55b0768d9f62d01196046ee/view.pic" TargetMode="External"/><Relationship Id="rId3" Type="http://schemas.openxmlformats.org/officeDocument/2006/relationships/hyperlink" Target="http://tigercatcher.narod.ru/lesotundra.jpg" TargetMode="External"/><Relationship Id="rId21" Type="http://schemas.openxmlformats.org/officeDocument/2006/relationships/hyperlink" Target="http://content.foto.mail.ru/list/lyalya22005/_blogs/i-1589.jpg" TargetMode="External"/><Relationship Id="rId7" Type="http://schemas.openxmlformats.org/officeDocument/2006/relationships/hyperlink" Target="http://cache.photosight.ru/img/8/412/4002986_large.jpg" TargetMode="External"/><Relationship Id="rId12" Type="http://schemas.openxmlformats.org/officeDocument/2006/relationships/hyperlink" Target="http://pics.zaberu.ru/i/ljplus_ru_img_j_e_jenkins_r_d_alopex_lagopus.jpg" TargetMode="External"/><Relationship Id="rId17" Type="http://schemas.openxmlformats.org/officeDocument/2006/relationships/hyperlink" Target="http://img525.imageshack.us/img525/4738/168reindeerbz0.jpg" TargetMode="External"/><Relationship Id="rId25" Type="http://schemas.openxmlformats.org/officeDocument/2006/relationships/hyperlink" Target="http://meder.ucoz.org/_si/0/70482.gif" TargetMode="External"/><Relationship Id="rId2" Type="http://schemas.openxmlformats.org/officeDocument/2006/relationships/hyperlink" Target="http://www.ecosystema.ru/07referats/slovgeo/img/425.jpg" TargetMode="External"/><Relationship Id="rId16" Type="http://schemas.openxmlformats.org/officeDocument/2006/relationships/hyperlink" Target="http://i.flamber.ru/files/st1/1169758356/1240602413_f.jpg" TargetMode="External"/><Relationship Id="rId20" Type="http://schemas.openxmlformats.org/officeDocument/2006/relationships/hyperlink" Target="http://upload.wikimedia.org/wikipedia/commons/thumb/3/31/Taiga.png/800px-Taiga.png" TargetMode="External"/><Relationship Id="rId29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2005-12.photosight.ru/22/1191094.jpg" TargetMode="External"/><Relationship Id="rId11" Type="http://schemas.openxmlformats.org/officeDocument/2006/relationships/hyperlink" Target="http://img1.liveinternet.ru/images/attach/b/3/28/899/28899427_lemming.jpg" TargetMode="External"/><Relationship Id="rId24" Type="http://schemas.openxmlformats.org/officeDocument/2006/relationships/hyperlink" Target="http://i005.radikal.ru/1103/50/2b2f26877a25.jpg" TargetMode="External"/><Relationship Id="rId5" Type="http://schemas.openxmlformats.org/officeDocument/2006/relationships/hyperlink" Target="http://dic.academic.ru/pictures/enc_geo/o013.jpg" TargetMode="External"/><Relationship Id="rId15" Type="http://schemas.openxmlformats.org/officeDocument/2006/relationships/hyperlink" Target="http://www.ljplus.ru/img4/w/i/wild_old_man/s-telefona-098.jpg" TargetMode="External"/><Relationship Id="rId23" Type="http://schemas.openxmlformats.org/officeDocument/2006/relationships/hyperlink" Target="http://images03.olx.ru/ui/3/16/63/44861363_1.jpg" TargetMode="External"/><Relationship Id="rId28" Type="http://schemas.openxmlformats.org/officeDocument/2006/relationships/hyperlink" Target="http://ib1.keep4u.ru/b/080210/21/2192dc2e28adbb6e9b.jpg" TargetMode="External"/><Relationship Id="rId10" Type="http://schemas.openxmlformats.org/officeDocument/2006/relationships/hyperlink" Target="http://www.skitalets.ru/food/articles/yatsenko/fitobar/17.jpg" TargetMode="External"/><Relationship Id="rId19" Type="http://schemas.openxmlformats.org/officeDocument/2006/relationships/hyperlink" Target="http://alexovo.narod.ru/GV/z030.jpg" TargetMode="External"/><Relationship Id="rId4" Type="http://schemas.openxmlformats.org/officeDocument/2006/relationships/hyperlink" Target="http://photopolygon.com/photo/fit/519/884/5701.jpg.700" TargetMode="External"/><Relationship Id="rId9" Type="http://schemas.openxmlformats.org/officeDocument/2006/relationships/hyperlink" Target="http://www.hibiny.ru/images/gallery/gal382/c61a35663742ae3a49beab3900b497ab.jpg" TargetMode="External"/><Relationship Id="rId14" Type="http://schemas.openxmlformats.org/officeDocument/2006/relationships/hyperlink" Target="http://www.rosfoto.ru/photos/big/0090000/087394_268.jpg" TargetMode="External"/><Relationship Id="rId22" Type="http://schemas.openxmlformats.org/officeDocument/2006/relationships/hyperlink" Target="http://upload.wikimedia.org/wikipedia/commons/d/d7/Tajgo.jpg" TargetMode="External"/><Relationship Id="rId27" Type="http://schemas.openxmlformats.org/officeDocument/2006/relationships/hyperlink" Target="http://stat17.privet.ru/lr/0a06c43b0705f9f594f1207bb71738ba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ifarm.ru/im/04.jpg" TargetMode="External"/><Relationship Id="rId13" Type="http://schemas.openxmlformats.org/officeDocument/2006/relationships/hyperlink" Target="http://vospitatel.com.ua/zaniatia/priroda/rastenia/images/yasen%201.jpg" TargetMode="External"/><Relationship Id="rId18" Type="http://schemas.openxmlformats.org/officeDocument/2006/relationships/hyperlink" Target="http://www.prirodaprikam.zsars.edusite.ru/68103.jpg" TargetMode="External"/><Relationship Id="rId26" Type="http://schemas.openxmlformats.org/officeDocument/2006/relationships/hyperlink" Target="http://www.hasan-gid.ru/uploads/posts/2010-01/1264337928_kp20.jpg" TargetMode="External"/><Relationship Id="rId3" Type="http://schemas.openxmlformats.org/officeDocument/2006/relationships/hyperlink" Target="http://flower.onego.ru/zlak/ena_6407.jpg" TargetMode="External"/><Relationship Id="rId21" Type="http://schemas.openxmlformats.org/officeDocument/2006/relationships/hyperlink" Target="http://fotkidepo.ru/photo/178228/21834B7tXJVlPOn/464674w.jpg" TargetMode="External"/><Relationship Id="rId7" Type="http://schemas.openxmlformats.org/officeDocument/2006/relationships/hyperlink" Target="http://www.3planet.ru/nature/biology/1730-3.jpg" TargetMode="External"/><Relationship Id="rId12" Type="http://schemas.openxmlformats.org/officeDocument/2006/relationships/hyperlink" Target="http://www.a-2studio.ru/catalog/plant/aesculus/hippocastanum/image/1.jpg" TargetMode="External"/><Relationship Id="rId17" Type="http://schemas.openxmlformats.org/officeDocument/2006/relationships/hyperlink" Target="http://www.vseobohote.kz/img/article/feb_2010_3_3.jpg" TargetMode="External"/><Relationship Id="rId25" Type="http://schemas.openxmlformats.org/officeDocument/2006/relationships/hyperlink" Target="http://dekatop.com/wp-content/uploads/2010/04/space_05.jpg" TargetMode="External"/><Relationship Id="rId2" Type="http://schemas.openxmlformats.org/officeDocument/2006/relationships/hyperlink" Target="http://www.obe1kanobe.ru/_ph/4/2/687657419.jpg" TargetMode="External"/><Relationship Id="rId16" Type="http://schemas.openxmlformats.org/officeDocument/2006/relationships/hyperlink" Target="http://i066.radikal.ru/1004/03/e1436c22853c.jpg" TargetMode="External"/><Relationship Id="rId20" Type="http://schemas.openxmlformats.org/officeDocument/2006/relationships/hyperlink" Target="http://www.kleo.ru/encyclopedia/cat/wild/fishing_02b.jpg" TargetMode="External"/><Relationship Id="rId29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hotnik.net/images/saksaul.jpg" TargetMode="External"/><Relationship Id="rId11" Type="http://schemas.openxmlformats.org/officeDocument/2006/relationships/hyperlink" Target="http://slaviy.ru/wp-content/uploads/2011/03/1271773396_tilleul_a_petites_feuilles_044_plante.jpg" TargetMode="External"/><Relationship Id="rId24" Type="http://schemas.openxmlformats.org/officeDocument/2006/relationships/hyperlink" Target="http://szmn.sbras.ru/old/picts/Mammalia/Dipus_sagitta1.jpg" TargetMode="External"/><Relationship Id="rId5" Type="http://schemas.openxmlformats.org/officeDocument/2006/relationships/hyperlink" Target="http://www.botsad.ru/foto/foto2/14.JPG" TargetMode="External"/><Relationship Id="rId15" Type="http://schemas.openxmlformats.org/officeDocument/2006/relationships/hyperlink" Target="http://www.inferret.ru/img/must/kunicak2.jpg" TargetMode="External"/><Relationship Id="rId23" Type="http://schemas.openxmlformats.org/officeDocument/2006/relationships/hyperlink" Target="http://moosefarm.newmail.ru/jr96-03.jpg" TargetMode="External"/><Relationship Id="rId28" Type="http://schemas.openxmlformats.org/officeDocument/2006/relationships/hyperlink" Target="http://img1.liveinternet.ru/images/foto/b/3/744/3089744/f_17647538.jpg" TargetMode="External"/><Relationship Id="rId10" Type="http://schemas.openxmlformats.org/officeDocument/2006/relationships/hyperlink" Target="http://upload.wikimedia.org/wikipedia/commons/thumb/6/6f/ArtemisiaVulgaris.jpg/275px-ArtemisiaVulgaris.jpg" TargetMode="External"/><Relationship Id="rId19" Type="http://schemas.openxmlformats.org/officeDocument/2006/relationships/hyperlink" Target="http://cair2.narod.ru/photo18.jpg" TargetMode="External"/><Relationship Id="rId4" Type="http://schemas.openxmlformats.org/officeDocument/2006/relationships/hyperlink" Target="http://flower.onego.ru/other/other/ena_5281.jpg" TargetMode="External"/><Relationship Id="rId9" Type="http://schemas.openxmlformats.org/officeDocument/2006/relationships/hyperlink" Target="http://i018.radikal.ru/0805/de/89ef7b65366a.jpg" TargetMode="External"/><Relationship Id="rId14" Type="http://schemas.openxmlformats.org/officeDocument/2006/relationships/hyperlink" Target="http://img205.imageshack.us/img205/6660/3320887zx.jpg" TargetMode="External"/><Relationship Id="rId22" Type="http://schemas.openxmlformats.org/officeDocument/2006/relationships/hyperlink" Target="http://www.bugaga.ru/uploads/posts/2010-06/1275417513_p1120734.jpg" TargetMode="External"/><Relationship Id="rId27" Type="http://schemas.openxmlformats.org/officeDocument/2006/relationships/hyperlink" Target="http://www.fwallpapers.net/pics/animals/beavers/beavers_000.jpg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lti-agro.am/images/photos/photo_09-08-21-01-05-21.jpg" TargetMode="External"/><Relationship Id="rId13" Type="http://schemas.openxmlformats.org/officeDocument/2006/relationships/hyperlink" Target="http://www.krasrab.net/images/stories/sadsib/2009/july/Untitledghdfyhg.png" TargetMode="External"/><Relationship Id="rId18" Type="http://schemas.openxmlformats.org/officeDocument/2006/relationships/hyperlink" Target="http://www.worldproutassembly.org/images/wheat_2.jpg" TargetMode="External"/><Relationship Id="rId3" Type="http://schemas.openxmlformats.org/officeDocument/2006/relationships/hyperlink" Target="http://festival.1september.ru/files/articles/57/5733/573313/img2.jpg" TargetMode="External"/><Relationship Id="rId21" Type="http://schemas.openxmlformats.org/officeDocument/2006/relationships/hyperlink" Target="http://www.valstietis.lt/var/ezwebin_site/storage/images/verslas/zemes-ukis/pasaulinis-saulegrazu-eksportas-isaugs-0-5-mln.-tonu/336617-1-lit-LT/Pasaulinis-saulegrazu-eksportas-isaugs-0-5-mln.-tonu_img_newsarticle560.jpg" TargetMode="External"/><Relationship Id="rId7" Type="http://schemas.openxmlformats.org/officeDocument/2006/relationships/hyperlink" Target="http://dic.academic.ru/pictures/wiki/files/107/105a9833a787370851732d8cd5188f26.JPG" TargetMode="External"/><Relationship Id="rId12" Type="http://schemas.openxmlformats.org/officeDocument/2006/relationships/hyperlink" Target="http://www.nerve.ru/works/261/13845.jpg" TargetMode="External"/><Relationship Id="rId17" Type="http://schemas.openxmlformats.org/officeDocument/2006/relationships/hyperlink" Target="http://s005.radikal.ru/i211/1001/27/391e5baff720.jpg" TargetMode="External"/><Relationship Id="rId2" Type="http://schemas.openxmlformats.org/officeDocument/2006/relationships/hyperlink" Target="http://podrobnosti.ua/upload/news/2007/08/02/445687_3.jpg" TargetMode="External"/><Relationship Id="rId16" Type="http://schemas.openxmlformats.org/officeDocument/2006/relationships/hyperlink" Target="http://forum.incunabula.ru/assets/images/Akciya/12.jpg" TargetMode="External"/><Relationship Id="rId20" Type="http://schemas.openxmlformats.org/officeDocument/2006/relationships/hyperlink" Target="http://www.altairegion22.ru/upload/import_images/gallery/general/640.4786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yanskobl.ru/priority/img/agriculture7_b.jpg" TargetMode="External"/><Relationship Id="rId11" Type="http://schemas.openxmlformats.org/officeDocument/2006/relationships/hyperlink" Target="http://aixmiro.files.wordpress.com/2009/09/provato1.jpg" TargetMode="External"/><Relationship Id="rId5" Type="http://schemas.openxmlformats.org/officeDocument/2006/relationships/hyperlink" Target="http://www.gzt.ru/f/upload/picture/10/12/09/image_38420.jpg" TargetMode="External"/><Relationship Id="rId15" Type="http://schemas.openxmlformats.org/officeDocument/2006/relationships/hyperlink" Target="http://www.volganet.ru/irj/go/km/docs/documents/Public%20Documents/Images/%D0%98%D0%B7%D0%BE%D0%B1%D1%80%D0%B0%D0%B6%D0%B5%D0%BD%D0%B8%D1%8F/%D0%90%D0%93%20%D0%90%D0%92%D0%9E/%D0%9D%D0%9E%D0%92%D0%9E%D0%A1%D0%A2%D0%98/%D0%9E%D0%BA%D1%82%D1%8F%D0%B1%D1%80%D1%8C/20.10/223.jpg" TargetMode="External"/><Relationship Id="rId23" Type="http://schemas.openxmlformats.org/officeDocument/2006/relationships/slide" Target="slide47.xml"/><Relationship Id="rId10" Type="http://schemas.openxmlformats.org/officeDocument/2006/relationships/hyperlink" Target="http://www.w-stone.narod.ru/ph3.jpg" TargetMode="External"/><Relationship Id="rId19" Type="http://schemas.openxmlformats.org/officeDocument/2006/relationships/hyperlink" Target="http://uavisti.narod.ru/ovistka1.files/kukuruza.jpg" TargetMode="External"/><Relationship Id="rId4" Type="http://schemas.openxmlformats.org/officeDocument/2006/relationships/hyperlink" Target="http://img12.nnm.ru/9/d/1/2/5/9d125a7b6703334c653b515df7112676_full.jpg" TargetMode="External"/><Relationship Id="rId9" Type="http://schemas.openxmlformats.org/officeDocument/2006/relationships/hyperlink" Target="http://www.birdlife.org/images/raw/agriculture_machine1.jpg" TargetMode="External"/><Relationship Id="rId14" Type="http://schemas.openxmlformats.org/officeDocument/2006/relationships/hyperlink" Target="http://www.reggie.net/photos/ireland/sligo/carrowkeel/4737304_black_and_white_sheep-600.jpg" TargetMode="External"/><Relationship Id="rId22" Type="http://schemas.openxmlformats.org/officeDocument/2006/relationships/hyperlink" Target="http://3korea.ru/wp-content/uploads/2008/10/dsc04755.jpg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redbook.minpriroda.by/animals/4_mesto.jpg" TargetMode="External"/><Relationship Id="rId13" Type="http://schemas.openxmlformats.org/officeDocument/2006/relationships/hyperlink" Target="http://greenplaneta.3dn.ru/_ph/2/2/201063893.jpg" TargetMode="External"/><Relationship Id="rId18" Type="http://schemas.openxmlformats.org/officeDocument/2006/relationships/hyperlink" Target="http://img0.liveinternet.ru/images/attach/c/0/47/856/47856044_levit_17.jpg" TargetMode="External"/><Relationship Id="rId26" Type="http://schemas.openxmlformats.org/officeDocument/2006/relationships/hyperlink" Target="http://mad-design.ucoz.ru/_si/0/s61895796.jpg" TargetMode="External"/><Relationship Id="rId3" Type="http://schemas.openxmlformats.org/officeDocument/2006/relationships/hyperlink" Target="http://&#1098;www.innovaterussia.ru/attach/473184/w690" TargetMode="External"/><Relationship Id="rId21" Type="http://schemas.openxmlformats.org/officeDocument/2006/relationships/hyperlink" Target="http://wwf.usue.ru/pic/planet/Amur_Cork_Tree.jpg" TargetMode="External"/><Relationship Id="rId7" Type="http://schemas.openxmlformats.org/officeDocument/2006/relationships/hyperlink" Target="http://98thebest.ucoz.ru/_fr/1/5787505.jpg" TargetMode="External"/><Relationship Id="rId12" Type="http://schemas.openxmlformats.org/officeDocument/2006/relationships/hyperlink" Target="http://www.dementievskiy.ru/images/galleries/dd2a65a0eb7f81f7edf3cfe112b06a6a5e8e240e.jpg" TargetMode="External"/><Relationship Id="rId17" Type="http://schemas.openxmlformats.org/officeDocument/2006/relationships/hyperlink" Target="http://www.ecosystema.ru/08nature/soil/102.jpg" TargetMode="External"/><Relationship Id="rId25" Type="http://schemas.openxmlformats.org/officeDocument/2006/relationships/hyperlink" Target="http://3.bp.blogspot.com/_6LWjP0sZ22w/SMvfL_EmGFI/AAAAAAAAB-M/aFY9LtLtgxo/s400/Bi-colored_Maple_Tree.jpg" TargetMode="External"/><Relationship Id="rId2" Type="http://schemas.openxmlformats.org/officeDocument/2006/relationships/hyperlink" Target="http://www.forestvologda.ru/0/_upload/gallery_b_21_012.jpg" TargetMode="External"/><Relationship Id="rId16" Type="http://schemas.openxmlformats.org/officeDocument/2006/relationships/hyperlink" Target="http://stepnoy-sledopyt.narod.ru/vesna/fotosol.jpg" TargetMode="External"/><Relationship Id="rId20" Type="http://schemas.openxmlformats.org/officeDocument/2006/relationships/hyperlink" Target="http://www.severnyi.ucoz.ru/_pu/0/451247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files/articles/50/5036/503641/img2.jpg" TargetMode="External"/><Relationship Id="rId11" Type="http://schemas.openxmlformats.org/officeDocument/2006/relationships/hyperlink" Target="http://www.pravoslavie.ru/sas/image/100302/30255.p.jpg" TargetMode="External"/><Relationship Id="rId24" Type="http://schemas.openxmlformats.org/officeDocument/2006/relationships/hyperlink" Target="http://upload.wikimedia.org/wikipedia/commons/thumb/b/b9/Picea_abies1.JPG/300px-Picea_abies1.JPG" TargetMode="External"/><Relationship Id="rId5" Type="http://schemas.openxmlformats.org/officeDocument/2006/relationships/hyperlink" Target="http://www.travsbor.ru/gallery/show.php/800x600/wallpapers/86.jpg" TargetMode="External"/><Relationship Id="rId15" Type="http://schemas.openxmlformats.org/officeDocument/2006/relationships/hyperlink" Target="http://i010.radikal.ru/0802/98/3b196fb9195e.jpg" TargetMode="External"/><Relationship Id="rId23" Type="http://schemas.openxmlformats.org/officeDocument/2006/relationships/hyperlink" Target="http://www.tulius.com/images/forum/files/20091009124015745_1.jpg" TargetMode="External"/><Relationship Id="rId10" Type="http://schemas.openxmlformats.org/officeDocument/2006/relationships/hyperlink" Target="http://upload.wikimedia.org/wikipedia/ru/thumb/9/97/%D0%9B%D0%B5%D1%81%D0%BE%D1%81%D1%82%D0%B5%D0%BF%D1%8C.JPG/300px-%D0%9B%D0%B5%D1%81%D0%BE%D1%81%D1%82%D0%B5%D0%BF%D1%8C.JPG" TargetMode="External"/><Relationship Id="rId19" Type="http://schemas.openxmlformats.org/officeDocument/2006/relationships/hyperlink" Target="http://www.stihi.ru/pics/2009/04/13/1620.jpg" TargetMode="External"/><Relationship Id="rId4" Type="http://schemas.openxmlformats.org/officeDocument/2006/relationships/hyperlink" Target="http://www.rabos.ru/i/main/moloko.jpg" TargetMode="External"/><Relationship Id="rId9" Type="http://schemas.openxmlformats.org/officeDocument/2006/relationships/hyperlink" Target="http://upload.wikimedia.org/wikipedia/ru/e/e0/Kalmankakolki.jpg" TargetMode="External"/><Relationship Id="rId14" Type="http://schemas.openxmlformats.org/officeDocument/2006/relationships/hyperlink" Target="http://www.vitalic-foto.ru/d/943-2/P1190038.jpg" TargetMode="External"/><Relationship Id="rId22" Type="http://schemas.openxmlformats.org/officeDocument/2006/relationships/hyperlink" Target="http://www.eurolab.ua/img/st_img/12_09/barhat-amyr-3.jpg" TargetMode="External"/><Relationship Id="rId27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mama.ru/dn_images/01/51/85/30/1208950194tundra_s_vozduha_kolesnikov.jpg" TargetMode="External"/><Relationship Id="rId13" Type="http://schemas.openxmlformats.org/officeDocument/2006/relationships/hyperlink" Target="http://zhurnal.lib.ru/b/baltin_a_l/cvb-1.shtml" TargetMode="External"/><Relationship Id="rId18" Type="http://schemas.openxmlformats.org/officeDocument/2006/relationships/hyperlink" Target="http://biography.sgu.ru/bio/data/files/pictures/image/39443.jpg" TargetMode="External"/><Relationship Id="rId3" Type="http://schemas.openxmlformats.org/officeDocument/2006/relationships/hyperlink" Target="http://upload.wikimedia.org/wikipedia/commons/thumb/3/34/Physical_map_of_Murmansk_region.svg/280px-Physical_map_of_Murmansk_region.svg.png" TargetMode="External"/><Relationship Id="rId21" Type="http://schemas.openxmlformats.org/officeDocument/2006/relationships/hyperlink" Target="http://www.fictionbook.ru/static/bookimages/00/09/03/00090391.bin.dir/h/a038.jpg" TargetMode="External"/><Relationship Id="rId7" Type="http://schemas.openxmlformats.org/officeDocument/2006/relationships/hyperlink" Target="http://upload.wikimedia.org/wikipedia/commons/thumb/d/de/Polarfuchs_1_2004-11-17.jpg/768px-Polarfuchs_1_2004-11-17.jpg" TargetMode="External"/><Relationship Id="rId12" Type="http://schemas.openxmlformats.org/officeDocument/2006/relationships/hyperlink" Target="http://www.ebftour.ru/images/load/Image/3(359).jpg" TargetMode="External"/><Relationship Id="rId17" Type="http://schemas.openxmlformats.org/officeDocument/2006/relationships/hyperlink" Target="http://upload.wikimedia.7val.com/img/wikipedia/commons/5/5a/Rozh.jpg" TargetMode="External"/><Relationship Id="rId25" Type="http://schemas.openxmlformats.org/officeDocument/2006/relationships/slide" Target="slide49.xml"/><Relationship Id="rId2" Type="http://schemas.openxmlformats.org/officeDocument/2006/relationships/hyperlink" Target="http://files.school-collection.edu.ru/dlrstore/6c6c3db1-db23-4917-8f5c-716a805da4d7/016.swf" TargetMode="External"/><Relationship Id="rId16" Type="http://schemas.openxmlformats.org/officeDocument/2006/relationships/hyperlink" Target="http://nature-blog.ru/wp-content/uploads/2010/03/tajga-1.jpg" TargetMode="External"/><Relationship Id="rId20" Type="http://schemas.openxmlformats.org/officeDocument/2006/relationships/hyperlink" Target="http://www.rgo.ru/wp-content/uploads/2010/04/6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lyan.net/uploads/forum/images/1292282810.jpg" TargetMode="External"/><Relationship Id="rId11" Type="http://schemas.openxmlformats.org/officeDocument/2006/relationships/hyperlink" Target="http://img-fotki.yandex.ru/get/8/iren739404.0/0_375f_d15a47bb_XL-" TargetMode="External"/><Relationship Id="rId24" Type="http://schemas.openxmlformats.org/officeDocument/2006/relationships/hyperlink" Target="http://www.nanya.ru/articles/10353.html" TargetMode="External"/><Relationship Id="rId5" Type="http://schemas.openxmlformats.org/officeDocument/2006/relationships/hyperlink" Target="http://www.obshelit.ru/works/149156/" TargetMode="External"/><Relationship Id="rId15" Type="http://schemas.openxmlformats.org/officeDocument/2006/relationships/hyperlink" Target="http://taba.ru/id245489/file/2494/orig.jpg" TargetMode="External"/><Relationship Id="rId23" Type="http://schemas.openxmlformats.org/officeDocument/2006/relationships/hyperlink" Target="http://savostino-school.ru/index.php/2010-11-22-07-22-02/293-2010-11-23-16-47-58" TargetMode="External"/><Relationship Id="rId10" Type="http://schemas.openxmlformats.org/officeDocument/2006/relationships/hyperlink" Target="http://www.proza.ru/pics/2010/10/04/164.jpg" TargetMode="External"/><Relationship Id="rId19" Type="http://schemas.openxmlformats.org/officeDocument/2006/relationships/hyperlink" Target="http://www.rosfineart.ru/content/print/images/full/123.jpg" TargetMode="External"/><Relationship Id="rId4" Type="http://schemas.openxmlformats.org/officeDocument/2006/relationships/hyperlink" Target="http://ku4erla.ru/hibin.php" TargetMode="External"/><Relationship Id="rId9" Type="http://schemas.openxmlformats.org/officeDocument/2006/relationships/hyperlink" Target="http://www.boxter.org/stihi/show.php?id=242" TargetMode="External"/><Relationship Id="rId14" Type="http://schemas.openxmlformats.org/officeDocument/2006/relationships/hyperlink" Target="http://content.foto.mail.ru/mail/tor5677/_blogs/i-10795.jpg" TargetMode="External"/><Relationship Id="rId22" Type="http://schemas.openxmlformats.org/officeDocument/2006/relationships/hyperlink" Target="http://www.fotobank.ru/img/FB07-5680.jpg?size=l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rson.ru/images/Geography_jpeg_big/geogr4prirodarus7.jpg" TargetMode="External"/><Relationship Id="rId13" Type="http://schemas.openxmlformats.org/officeDocument/2006/relationships/hyperlink" Target="http://www.rosfoto.ru/photos/big/0073000/073768_634.jpg" TargetMode="External"/><Relationship Id="rId18" Type="http://schemas.openxmlformats.org/officeDocument/2006/relationships/hyperlink" Target="http://www.ellf.ru/uploads/posts/2008-11/1227728264_snowlyowls12.jpg" TargetMode="External"/><Relationship Id="rId26" Type="http://schemas.openxmlformats.org/officeDocument/2006/relationships/hyperlink" Target="http://sfw.org.ua/uploads/posts/2010-04/1270927376_f_tundra_ph2.jpg" TargetMode="External"/><Relationship Id="rId3" Type="http://schemas.openxmlformats.org/officeDocument/2006/relationships/hyperlink" Target="http://www.b-port.com/news/archive/2010-09-09-17/full.jpg" TargetMode="External"/><Relationship Id="rId21" Type="http://schemas.openxmlformats.org/officeDocument/2006/relationships/hyperlink" Target="http://amirov-marat.com/img/lables/map_nl500.jpg" TargetMode="External"/><Relationship Id="rId7" Type="http://schemas.openxmlformats.org/officeDocument/2006/relationships/hyperlink" Target="http://dic.academic.ru/pictures/enc_geo/l012.jpg" TargetMode="External"/><Relationship Id="rId12" Type="http://schemas.openxmlformats.org/officeDocument/2006/relationships/hyperlink" Target="http://www.ecosystema.ru/08nature/soil/003.jpg" TargetMode="External"/><Relationship Id="rId17" Type="http://schemas.openxmlformats.org/officeDocument/2006/relationships/hyperlink" Target="http://ekabu.ru/uploads/posts/2009-02/1234507848_109078.jpg" TargetMode="External"/><Relationship Id="rId25" Type="http://schemas.openxmlformats.org/officeDocument/2006/relationships/hyperlink" Target="http://upload.wikimedia.org/wikipedia/commons/a/a5/800px-Map-Tundra.png" TargetMode="External"/><Relationship Id="rId2" Type="http://schemas.openxmlformats.org/officeDocument/2006/relationships/hyperlink" Target="http://live4fun.ru/pictures/img_37744038_7025_1.jpg" TargetMode="External"/><Relationship Id="rId16" Type="http://schemas.openxmlformats.org/officeDocument/2006/relationships/hyperlink" Target="http://copypast.ru/uploads/posts/1215977950_image00003.jpg" TargetMode="External"/><Relationship Id="rId20" Type="http://schemas.openxmlformats.org/officeDocument/2006/relationships/hyperlink" Target="http://www.beringisland.ru/movies/morskie_kotiki/1.jpg" TargetMode="External"/><Relationship Id="rId29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2008.thebestofrussia.ru/site/i/preview/big/v/q/8743.png" TargetMode="External"/><Relationship Id="rId11" Type="http://schemas.openxmlformats.org/officeDocument/2006/relationships/hyperlink" Target="http://www.flamber.ru/files/photos/1169758356/1197978059_o.jpg" TargetMode="External"/><Relationship Id="rId24" Type="http://schemas.openxmlformats.org/officeDocument/2006/relationships/hyperlink" Target="http://www.gazetanv.ru/images/uploaded/02/DokuchaevVV.jpg" TargetMode="External"/><Relationship Id="rId5" Type="http://schemas.openxmlformats.org/officeDocument/2006/relationships/hyperlink" Target="http://bms.24open.ru/images/ca5c48ca4d4d23ba5353cc77a931f7f7" TargetMode="External"/><Relationship Id="rId15" Type="http://schemas.openxmlformats.org/officeDocument/2006/relationships/hyperlink" Target="http://www.plantarium.ru/dat/img/3/36/36754_adfdd728.jpg" TargetMode="External"/><Relationship Id="rId23" Type="http://schemas.openxmlformats.org/officeDocument/2006/relationships/hyperlink" Target="http://dic.academic.ru/pictures/enc_biography/m_28617.jpg" TargetMode="External"/><Relationship Id="rId28" Type="http://schemas.openxmlformats.org/officeDocument/2006/relationships/hyperlink" Target="http://dic.academic.ru/pictures/bse/jpg/0217965063.jpg" TargetMode="External"/><Relationship Id="rId10" Type="http://schemas.openxmlformats.org/officeDocument/2006/relationships/hyperlink" Target="http://www.photohost.ru/t/600/400/91920.jpg" TargetMode="External"/><Relationship Id="rId19" Type="http://schemas.openxmlformats.org/officeDocument/2006/relationships/hyperlink" Target="http://pics.kz/s6/de/ab/f3/17/deabf3174238d433ea1f17f6a0cb165e.jpg" TargetMode="External"/><Relationship Id="rId4" Type="http://schemas.openxmlformats.org/officeDocument/2006/relationships/hyperlink" Target="http://members.shaw.ca/urk/images/tundra.jpg" TargetMode="External"/><Relationship Id="rId9" Type="http://schemas.openxmlformats.org/officeDocument/2006/relationships/hyperlink" Target="http://www.ebio.ru/images/12030208.png" TargetMode="External"/><Relationship Id="rId14" Type="http://schemas.openxmlformats.org/officeDocument/2006/relationships/hyperlink" Target="http://basik.ru/images/moss/15.jpg" TargetMode="External"/><Relationship Id="rId22" Type="http://schemas.openxmlformats.org/officeDocument/2006/relationships/hyperlink" Target="http://www.elcardon.com/wp-content/uploads/humboldt.jpg" TargetMode="External"/><Relationship Id="rId27" Type="http://schemas.openxmlformats.org/officeDocument/2006/relationships/hyperlink" Target="http://fr.academic.ru/pictures/frwiki/82/Ru200008050084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slide" Target="slide3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5" Type="http://schemas.openxmlformats.org/officeDocument/2006/relationships/slide" Target="slide2.xml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microsoft.com/office/2007/relationships/hdphoto" Target="../media/hdphoto4.wdp"/><Relationship Id="rId12" Type="http://schemas.openxmlformats.org/officeDocument/2006/relationships/image" Target="../media/image33.jpeg"/><Relationship Id="rId17" Type="http://schemas.openxmlformats.org/officeDocument/2006/relationships/image" Target="../media/image37.jpeg"/><Relationship Id="rId2" Type="http://schemas.openxmlformats.org/officeDocument/2006/relationships/slide" Target="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microsoft.com/office/2007/relationships/hdphoto" Target="../media/hdphoto5.wdp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5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microsoft.com/office/2007/relationships/hdphoto" Target="../media/hdphoto5.wdp"/><Relationship Id="rId17" Type="http://schemas.openxmlformats.org/officeDocument/2006/relationships/slide" Target="slide2.xml"/><Relationship Id="rId2" Type="http://schemas.openxmlformats.org/officeDocument/2006/relationships/slide" Target="slide3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30.jpeg"/><Relationship Id="rId5" Type="http://schemas.openxmlformats.org/officeDocument/2006/relationships/image" Target="../media/image40.jpeg"/><Relationship Id="rId15" Type="http://schemas.openxmlformats.org/officeDocument/2006/relationships/image" Target="../media/image47.jpeg"/><Relationship Id="rId10" Type="http://schemas.microsoft.com/office/2007/relationships/hdphoto" Target="../media/hdphoto6.wdp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9.jpeg"/><Relationship Id="rId7" Type="http://schemas.microsoft.com/office/2007/relationships/hdphoto" Target="../media/hdphoto5.wdp"/><Relationship Id="rId12" Type="http://schemas.openxmlformats.org/officeDocument/2006/relationships/image" Target="../media/image55.jpeg"/><Relationship Id="rId17" Type="http://schemas.openxmlformats.org/officeDocument/2006/relationships/slide" Target="slide2.xml"/><Relationship Id="rId2" Type="http://schemas.openxmlformats.org/officeDocument/2006/relationships/slide" Target="slide3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54.jpeg"/><Relationship Id="rId5" Type="http://schemas.microsoft.com/office/2007/relationships/hdphoto" Target="../media/hdphoto7.wdp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50.pn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slide" Target="slide3.xml"/><Relationship Id="rId21" Type="http://schemas.openxmlformats.org/officeDocument/2006/relationships/slide" Target="slide2.xml"/><Relationship Id="rId7" Type="http://schemas.openxmlformats.org/officeDocument/2006/relationships/image" Target="../media/image3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11" Type="http://schemas.openxmlformats.org/officeDocument/2006/relationships/image" Target="../media/image64.jpeg"/><Relationship Id="rId5" Type="http://schemas.openxmlformats.org/officeDocument/2006/relationships/image" Target="../media/image61.pn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image" Target="../media/image60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453" y="2348880"/>
            <a:ext cx="765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Природные зоны России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трелка вправо с вырезом 3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84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7013" y="295108"/>
            <a:ext cx="1774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Лесостепь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9350" y="321487"/>
            <a:ext cx="8491144" cy="5232848"/>
            <a:chOff x="286803" y="-1492721"/>
            <a:chExt cx="8491144" cy="52328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86805" y="-1492721"/>
              <a:ext cx="8491142" cy="42787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5" name="Прямоугольник 14"/>
            <p:cNvSpPr/>
            <p:nvPr/>
          </p:nvSpPr>
          <p:spPr>
            <a:xfrm>
              <a:off x="286803" y="2786020"/>
              <a:ext cx="8491144" cy="954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Расположены </a:t>
              </a:r>
              <a:r>
                <a:rPr lang="ru-RU" sz="2800" dirty="0"/>
                <a:t>на территории Восточно-Европейской </a:t>
              </a:r>
              <a:r>
                <a:rPr lang="ru-RU" sz="2800" dirty="0" smtClean="0"/>
                <a:t>равнины </a:t>
              </a:r>
              <a:r>
                <a:rPr lang="ru-RU" sz="2800" dirty="0"/>
                <a:t>и на Дальнем Востоке.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5335" y="240841"/>
            <a:ext cx="8610993" cy="6129102"/>
            <a:chOff x="197719" y="22296"/>
            <a:chExt cx="8610993" cy="612910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06703" y="22296"/>
              <a:ext cx="8583802" cy="3331673"/>
              <a:chOff x="-8975" y="595765"/>
              <a:chExt cx="10310538" cy="4108587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-8975" y="595765"/>
                <a:ext cx="5335840" cy="410858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153945" y="595765"/>
                <a:ext cx="5147618" cy="396365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197719" y="2611968"/>
              <a:ext cx="8610993" cy="35394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Климат </a:t>
              </a:r>
              <a:r>
                <a:rPr lang="ru-RU" sz="2800" dirty="0" smtClean="0"/>
                <a:t>умеренный</a:t>
              </a:r>
              <a:r>
                <a:rPr lang="ru-RU" sz="2800" dirty="0"/>
                <a:t>: </a:t>
              </a:r>
              <a:r>
                <a:rPr lang="ru-RU" sz="2800" dirty="0" smtClean="0"/>
                <a:t>зима </a:t>
              </a:r>
              <a:r>
                <a:rPr lang="ru-RU" sz="2800" dirty="0"/>
                <a:t>на западе Восточно-Европейской равнины умеренно мягкая, малоснежная и умерено снежная, </a:t>
              </a:r>
              <a:r>
                <a:rPr lang="ru-RU" sz="2800" dirty="0" smtClean="0"/>
                <a:t>температура </a:t>
              </a:r>
              <a:r>
                <a:rPr lang="ru-RU" sz="2800" dirty="0"/>
                <a:t>января </a:t>
              </a:r>
              <a:r>
                <a:rPr lang="ru-RU" sz="2800" dirty="0" smtClean="0"/>
                <a:t>-9-10°С</a:t>
              </a:r>
              <a:r>
                <a:rPr lang="ru-RU" sz="2800" dirty="0"/>
                <a:t>. На востоке равнины и в Сибири </a:t>
              </a:r>
              <a:r>
                <a:rPr lang="ru-RU" sz="2800" dirty="0" smtClean="0"/>
                <a:t>- холодная, </a:t>
              </a:r>
              <a:r>
                <a:rPr lang="ru-RU" sz="2800" dirty="0"/>
                <a:t>умеренно снежная; </a:t>
              </a:r>
              <a:r>
                <a:rPr lang="ru-RU" sz="2800" dirty="0" smtClean="0"/>
                <a:t>температура </a:t>
              </a:r>
              <a:r>
                <a:rPr lang="ru-RU" sz="2800" dirty="0"/>
                <a:t>января </a:t>
              </a:r>
              <a:r>
                <a:rPr lang="ru-RU" sz="2800" dirty="0" smtClean="0"/>
                <a:t>-15-20°С</a:t>
              </a:r>
              <a:r>
                <a:rPr lang="ru-RU" sz="2800" dirty="0"/>
                <a:t>. </a:t>
              </a:r>
              <a:r>
                <a:rPr lang="ru-RU" sz="2800" dirty="0" smtClean="0"/>
                <a:t> Лето теплое </a:t>
              </a:r>
              <a:r>
                <a:rPr lang="ru-RU" sz="2800" dirty="0"/>
                <a:t>со </a:t>
              </a:r>
              <a:r>
                <a:rPr lang="ru-RU" sz="2800" dirty="0" smtClean="0"/>
                <a:t>температурой </a:t>
              </a:r>
              <a:r>
                <a:rPr lang="ru-RU" sz="2800" dirty="0"/>
                <a:t>20-22°С. </a:t>
              </a:r>
              <a:endParaRPr lang="ru-RU" sz="2800" dirty="0" smtClean="0"/>
            </a:p>
            <a:p>
              <a:pPr algn="ctr"/>
              <a:r>
                <a:rPr lang="ru-RU" sz="2800" dirty="0" smtClean="0"/>
                <a:t>Наибольшее </a:t>
              </a:r>
              <a:r>
                <a:rPr lang="ru-RU" sz="2800" dirty="0"/>
                <a:t>их количество в западной лесостепи свыше 500 мм в год, к востоку оно убывает до 400 мм.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79512" y="594434"/>
            <a:ext cx="8317644" cy="6181462"/>
            <a:chOff x="259790" y="293373"/>
            <a:chExt cx="8317644" cy="61814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459249" y="1148719"/>
              <a:ext cx="5118185" cy="48320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Черноземы.</a:t>
              </a:r>
            </a:p>
            <a:p>
              <a:pPr algn="ctr"/>
              <a:r>
                <a:rPr lang="ru-RU" sz="2800" dirty="0" smtClean="0"/>
                <a:t>Богатый </a:t>
              </a:r>
              <a:r>
                <a:rPr lang="ru-RU" sz="2800" dirty="0"/>
                <a:t>гумусом, тёмноокрашенный тип почвы, сформировавшийся на суглинках в условиях </a:t>
              </a:r>
              <a:r>
                <a:rPr lang="ru-RU" sz="2800" dirty="0" err="1"/>
                <a:t>суббореально</a:t>
              </a:r>
              <a:r>
                <a:rPr lang="ru-RU" sz="2800" dirty="0"/>
                <a:t> и умеренно-континентального пояса при периодически промывном или непромывном водном режиме под многолетней травянистой растительностью.</a:t>
              </a: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59790" y="293373"/>
              <a:ext cx="3199459" cy="6181462"/>
              <a:chOff x="144463" y="144463"/>
              <a:chExt cx="3199459" cy="6181462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1248229" y="162063"/>
                <a:ext cx="2095693" cy="61638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44463" y="144463"/>
                <a:ext cx="1103766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241670" y="1129690"/>
            <a:ext cx="8570861" cy="4380298"/>
            <a:chOff x="783269" y="742442"/>
            <a:chExt cx="7748089" cy="3806579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3269" y="742442"/>
              <a:ext cx="2572458" cy="340538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370036" y="742442"/>
              <a:ext cx="2545142" cy="343383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915178" y="742442"/>
              <a:ext cx="2591482" cy="341938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784418" y="4147823"/>
              <a:ext cx="7746940" cy="4011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Липа                          Каштан                       Ясень</a:t>
              </a:r>
            </a:p>
          </p:txBody>
        </p:sp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>
            <a:hlinkClick r:id="rId13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169545" y="66185"/>
            <a:ext cx="7204487" cy="6740307"/>
            <a:chOff x="931020" y="646008"/>
            <a:chExt cx="6591426" cy="636782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940139" y="646008"/>
              <a:ext cx="2768966" cy="241317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931020" y="3045902"/>
              <a:ext cx="2778087" cy="207310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709105" y="646008"/>
              <a:ext cx="3813341" cy="63678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Суслик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Куница</a:t>
              </a:r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Лось</a:t>
              </a:r>
            </a:p>
            <a:p>
              <a:pPr algn="ctr"/>
              <a:endParaRPr lang="ru-RU" sz="2400" b="1" dirty="0" smtClean="0"/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931021" y="4926602"/>
              <a:ext cx="2778084" cy="208722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149585" y="818326"/>
            <a:ext cx="8584978" cy="5481263"/>
            <a:chOff x="-46922" y="1879547"/>
            <a:chExt cx="8685474" cy="5566655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-46922" y="1879548"/>
              <a:ext cx="3122487" cy="32382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821494" y="1879548"/>
              <a:ext cx="2817058" cy="309012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068738" y="1879547"/>
              <a:ext cx="2752757" cy="293027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97780" y="4726831"/>
              <a:ext cx="8540772" cy="271937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Лесостепь </a:t>
              </a:r>
              <a:r>
                <a:rPr lang="ru-RU" sz="2800" dirty="0" smtClean="0"/>
                <a:t>сильно </a:t>
              </a:r>
              <a:r>
                <a:rPr lang="ru-RU" sz="2800" dirty="0"/>
                <a:t>изменена: степные участки в основном распаханы, площади островных лесов сократились, многие из них исчезли вообще. В пределах зоны возделывают зерновые (пшеницу, рожь, кукурузу) и технические культуры (сахарную свеклу, подсолнечник).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9340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2079" y="295108"/>
            <a:ext cx="10640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Степь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9350" y="321487"/>
            <a:ext cx="8491144" cy="5232848"/>
            <a:chOff x="286803" y="-1492721"/>
            <a:chExt cx="8491144" cy="52328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98952" y="-1492721"/>
              <a:ext cx="8266848" cy="42787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5" name="Прямоугольник 14"/>
            <p:cNvSpPr/>
            <p:nvPr/>
          </p:nvSpPr>
          <p:spPr>
            <a:xfrm>
              <a:off x="286803" y="2786020"/>
              <a:ext cx="8491144" cy="954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Расположены </a:t>
              </a:r>
              <a:r>
                <a:rPr lang="ru-RU" sz="2800" dirty="0"/>
                <a:t>на территории Восточно-Европейской </a:t>
              </a:r>
              <a:r>
                <a:rPr lang="ru-RU" sz="2800" dirty="0" smtClean="0"/>
                <a:t>равнины </a:t>
              </a:r>
              <a:r>
                <a:rPr lang="ru-RU" sz="2800" dirty="0"/>
                <a:t>и на Дальнем Востоке.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9317" y="226757"/>
            <a:ext cx="8623282" cy="6369773"/>
            <a:chOff x="167223" y="46846"/>
            <a:chExt cx="8623282" cy="636977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67223" y="46846"/>
              <a:ext cx="8623282" cy="3132823"/>
              <a:chOff x="-56397" y="626040"/>
              <a:chExt cx="10357960" cy="3863367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-56397" y="626040"/>
                <a:ext cx="5270054" cy="386336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153945" y="626041"/>
                <a:ext cx="5147618" cy="386336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167223" y="2877189"/>
              <a:ext cx="8610993" cy="35394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Климат </a:t>
              </a:r>
              <a:r>
                <a:rPr lang="ru-RU" sz="2800" dirty="0" smtClean="0"/>
                <a:t>умеренный</a:t>
              </a:r>
              <a:r>
                <a:rPr lang="ru-RU" sz="2800" dirty="0"/>
                <a:t>: </a:t>
              </a:r>
              <a:r>
                <a:rPr lang="ru-RU" sz="2800" dirty="0" smtClean="0"/>
                <a:t>характеризуется </a:t>
              </a:r>
              <a:r>
                <a:rPr lang="ru-RU" sz="2800" dirty="0"/>
                <a:t>теплым, засушливым летом и холодной зимой, небольшим количеством </a:t>
              </a:r>
              <a:r>
                <a:rPr lang="ru-RU" sz="2800" dirty="0" smtClean="0"/>
                <a:t>осадков. </a:t>
              </a:r>
              <a:endParaRPr lang="ru-RU" sz="2800" dirty="0"/>
            </a:p>
            <a:p>
              <a:pPr algn="ctr"/>
              <a:r>
                <a:rPr lang="ru-RU" sz="2800" dirty="0"/>
                <a:t>Т</a:t>
              </a:r>
              <a:r>
                <a:rPr lang="ru-RU" sz="2800" dirty="0" smtClean="0"/>
                <a:t>емпература </a:t>
              </a:r>
              <a:r>
                <a:rPr lang="ru-RU" sz="2800" dirty="0"/>
                <a:t>января на западе Восточно-Европейской равнины -5°С, восточнее Волги -15°С, у Красноярска около -20°С. </a:t>
              </a:r>
              <a:r>
                <a:rPr lang="ru-RU" sz="2800" dirty="0" smtClean="0"/>
                <a:t>Летом температура 24-26</a:t>
              </a:r>
              <a:r>
                <a:rPr lang="ru-RU" sz="2800" dirty="0" smtClean="0">
                  <a:latin typeface="Calibri"/>
                  <a:cs typeface="Calibri"/>
                </a:rPr>
                <a:t>°С. </a:t>
              </a:r>
              <a:r>
                <a:rPr lang="ru-RU" sz="2800" dirty="0" smtClean="0"/>
                <a:t>С </a:t>
              </a:r>
              <a:r>
                <a:rPr lang="ru-RU" sz="2800" dirty="0"/>
                <a:t>запада на восток </a:t>
              </a:r>
              <a:r>
                <a:rPr lang="ru-RU" sz="2800" dirty="0" smtClean="0"/>
                <a:t>уменьшается </a:t>
              </a:r>
              <a:r>
                <a:rPr lang="ru-RU" sz="2800" dirty="0"/>
                <a:t>количество осадков </a:t>
              </a:r>
              <a:r>
                <a:rPr lang="ru-RU" sz="2800" dirty="0" smtClean="0"/>
                <a:t>от </a:t>
              </a:r>
              <a:r>
                <a:rPr lang="ru-RU" sz="2800" dirty="0"/>
                <a:t>500 до 300 мм в </a:t>
              </a:r>
              <a:r>
                <a:rPr lang="ru-RU" sz="2800" dirty="0" smtClean="0"/>
                <a:t>год —  степь </a:t>
              </a:r>
              <a:r>
                <a:rPr lang="ru-RU" sz="2800" dirty="0"/>
                <a:t>становится </a:t>
              </a:r>
              <a:r>
                <a:rPr lang="ru-RU" sz="2800" dirty="0" smtClean="0"/>
                <a:t>суше.</a:t>
              </a:r>
              <a:endParaRPr lang="ru-RU" sz="2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81499" y="205577"/>
            <a:ext cx="8150941" cy="6288551"/>
            <a:chOff x="216072" y="330955"/>
            <a:chExt cx="8150941" cy="628855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594496" y="2218301"/>
              <a:ext cx="5772517" cy="440120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Каштановые.</a:t>
              </a:r>
            </a:p>
            <a:p>
              <a:pPr algn="ctr"/>
              <a:r>
                <a:rPr lang="ru-RU" sz="2800" dirty="0"/>
                <a:t>Х</a:t>
              </a:r>
              <a:r>
                <a:rPr lang="ru-RU" sz="2800" dirty="0" smtClean="0"/>
                <a:t>арактеризуются </a:t>
              </a:r>
              <a:r>
                <a:rPr lang="ru-RU" sz="2800" dirty="0"/>
                <a:t>небольшой мощностью гумусового </a:t>
              </a:r>
              <a:r>
                <a:rPr lang="ru-RU" sz="2800" dirty="0" smtClean="0"/>
                <a:t>слоя, обладают удовлетворительными </a:t>
              </a:r>
              <a:r>
                <a:rPr lang="ru-RU" sz="2800" dirty="0"/>
                <a:t>физическими свойствами и сравнительно высоким естественным плодородием.</a:t>
              </a:r>
            </a:p>
            <a:p>
              <a:pPr algn="ctr"/>
              <a:r>
                <a:rPr lang="ru-RU" sz="2800" dirty="0" smtClean="0"/>
                <a:t>Подразделяют </a:t>
              </a:r>
              <a:r>
                <a:rPr lang="ru-RU" sz="2800" dirty="0"/>
                <a:t>на подтипы: темно-каштановые, каштановые и светло-каштановые.</a:t>
              </a: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16072" y="330955"/>
              <a:ext cx="2378424" cy="628855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194705" y="1208462"/>
            <a:ext cx="8570861" cy="4305652"/>
            <a:chOff x="783269" y="807311"/>
            <a:chExt cx="7748089" cy="374171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3269" y="807311"/>
              <a:ext cx="2572458" cy="3362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355727" y="807311"/>
              <a:ext cx="2559450" cy="336209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915177" y="807311"/>
              <a:ext cx="2607390" cy="33689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784418" y="4147823"/>
              <a:ext cx="7746940" cy="4011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Ковыль                            Типчак                             Лапчатка</a:t>
              </a:r>
            </a:p>
          </p:txBody>
        </p:sp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>
            <a:hlinkClick r:id="rId11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209318" y="57177"/>
            <a:ext cx="7280365" cy="6740307"/>
            <a:chOff x="861598" y="646008"/>
            <a:chExt cx="6660848" cy="636782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16521" y="646008"/>
              <a:ext cx="2786918" cy="220692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16522" y="2797542"/>
              <a:ext cx="2786917" cy="21902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709105" y="646008"/>
              <a:ext cx="3813341" cy="63678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Сайгак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Хомяк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Заяц-русак</a:t>
              </a:r>
            </a:p>
            <a:p>
              <a:pPr algn="ctr"/>
              <a:endParaRPr lang="ru-RU" sz="2400" b="1" dirty="0" smtClean="0"/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861598" y="4976549"/>
              <a:ext cx="2841842" cy="203727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69349" y="905141"/>
            <a:ext cx="8465214" cy="5394451"/>
            <a:chOff x="74244" y="1967713"/>
            <a:chExt cx="8564308" cy="5478488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4244" y="1967713"/>
              <a:ext cx="8540774" cy="30224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97780" y="4726831"/>
              <a:ext cx="8540772" cy="271937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Здесь </a:t>
              </a:r>
              <a:r>
                <a:rPr lang="ru-RU" sz="2800" dirty="0"/>
                <a:t>собирают наиболее высокие урожаи пшеницы, выращивают овощи, рожь, овес, гречиху, кукурузу, подсолнечник и другие культуры. На самом юге выращивают рис. Зерновые и зернобобовые сельскохозяйственные культуры </a:t>
              </a:r>
              <a:r>
                <a:rPr lang="ru-RU" sz="2800" dirty="0" smtClean="0"/>
                <a:t>выращивают </a:t>
              </a:r>
              <a:r>
                <a:rPr lang="ru-RU" sz="2800" dirty="0"/>
                <a:t>яровые и озимые. </a:t>
              </a:r>
              <a:r>
                <a:rPr lang="ru-RU" sz="2800" dirty="0" smtClean="0"/>
                <a:t>Выращивают крупный рогатый скот </a:t>
              </a:r>
              <a:r>
                <a:rPr lang="ru-RU" sz="2800" dirty="0" err="1" smtClean="0"/>
                <a:t>иовец</a:t>
              </a:r>
              <a:r>
                <a:rPr lang="ru-RU" sz="2800" dirty="0" smtClean="0"/>
                <a:t>.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0470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6055" y="295108"/>
            <a:ext cx="2236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Полупустыня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9350" y="321487"/>
            <a:ext cx="8491144" cy="5232848"/>
            <a:chOff x="286803" y="-1492721"/>
            <a:chExt cx="8491144" cy="52328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86805" y="-1492721"/>
              <a:ext cx="8491142" cy="42787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5" name="Прямоугольник 14"/>
            <p:cNvSpPr/>
            <p:nvPr/>
          </p:nvSpPr>
          <p:spPr>
            <a:xfrm>
              <a:off x="286803" y="2786020"/>
              <a:ext cx="8491144" cy="954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Расположены </a:t>
              </a:r>
              <a:r>
                <a:rPr lang="ru-RU" sz="2800" dirty="0"/>
                <a:t>на территории Восточно-Европейской </a:t>
              </a:r>
              <a:r>
                <a:rPr lang="ru-RU" sz="2800" dirty="0" smtClean="0"/>
                <a:t>равнины </a:t>
              </a:r>
              <a:r>
                <a:rPr lang="ru-RU" sz="2800" dirty="0"/>
                <a:t>и на Дальнем Востоке.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9512" y="157858"/>
            <a:ext cx="8804450" cy="5880035"/>
            <a:chOff x="137418" y="-22053"/>
            <a:chExt cx="8804450" cy="588003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37418" y="-22053"/>
              <a:ext cx="8804450" cy="3322956"/>
              <a:chOff x="-92198" y="541074"/>
              <a:chExt cx="10575573" cy="4097837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-92198" y="541074"/>
                <a:ext cx="5419479" cy="409783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223168" y="541074"/>
                <a:ext cx="5260207" cy="405034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152442" y="3180326"/>
              <a:ext cx="8762357" cy="26776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Климат </a:t>
              </a:r>
              <a:r>
                <a:rPr lang="ru-RU" sz="2800" dirty="0" smtClean="0"/>
                <a:t>умеренный</a:t>
              </a:r>
              <a:r>
                <a:rPr lang="ru-RU" sz="2800" dirty="0"/>
                <a:t>: </a:t>
              </a:r>
              <a:r>
                <a:rPr lang="ru-RU" sz="2800" dirty="0" smtClean="0"/>
                <a:t>лето </a:t>
              </a:r>
              <a:r>
                <a:rPr lang="ru-RU" sz="2800" dirty="0"/>
                <a:t>более жаркое, со средней температурой июля от 22 до </a:t>
              </a:r>
              <a:r>
                <a:rPr lang="ru-RU" sz="2800" dirty="0" smtClean="0"/>
                <a:t>25°С, зима </a:t>
              </a:r>
              <a:r>
                <a:rPr lang="ru-RU" sz="2800" dirty="0"/>
                <a:t>холодная, очень малоснежная, со средней температурой января от -12 до -16°С, с сильными ветрами, малой мощностью снежного покрова. Годовая сумма осадков — 350-300 мм, а испаряемость — 700-800 мм и </a:t>
              </a:r>
              <a:r>
                <a:rPr lang="ru-RU" sz="2800" dirty="0" smtClean="0"/>
                <a:t>более.</a:t>
              </a:r>
              <a:endParaRPr lang="ru-RU" sz="2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5217" y="257526"/>
            <a:ext cx="8299916" cy="6191433"/>
            <a:chOff x="259790" y="293373"/>
            <a:chExt cx="8299916" cy="619143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441521" y="2083601"/>
              <a:ext cx="5118185" cy="440120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Бурые.</a:t>
              </a:r>
            </a:p>
            <a:p>
              <a:pPr algn="ctr"/>
              <a:r>
                <a:rPr lang="ru-RU" sz="2800" dirty="0" smtClean="0"/>
                <a:t>Формирующиеся </a:t>
              </a:r>
              <a:r>
                <a:rPr lang="ru-RU" sz="2800" dirty="0"/>
                <a:t>в условиях сухого климата под пустынно-степной растительностью умеренного пояса. </a:t>
              </a:r>
              <a:r>
                <a:rPr lang="ru-RU" sz="2800" dirty="0" smtClean="0"/>
                <a:t>Имеют </a:t>
              </a:r>
              <a:r>
                <a:rPr lang="ru-RU" sz="2800" dirty="0"/>
                <a:t>светло-бурую окраску, </a:t>
              </a:r>
              <a:r>
                <a:rPr lang="ru-RU" sz="2800" dirty="0" err="1"/>
                <a:t>малогумусны</a:t>
              </a:r>
              <a:r>
                <a:rPr lang="ru-RU" sz="2800" dirty="0"/>
                <a:t>. </a:t>
              </a:r>
              <a:r>
                <a:rPr lang="ru-RU" sz="2800" dirty="0" smtClean="0"/>
                <a:t> Отличаются </a:t>
              </a:r>
              <a:r>
                <a:rPr lang="ru-RU" sz="2800" dirty="0"/>
                <a:t>высоким содержанием карбонатов, которое возрастает с </a:t>
              </a:r>
              <a:r>
                <a:rPr lang="ru-RU" sz="2800" dirty="0" smtClean="0"/>
                <a:t>глубиной.</a:t>
              </a:r>
              <a:endParaRPr lang="ru-RU" sz="2800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59790" y="293373"/>
              <a:ext cx="3167439" cy="6181462"/>
              <a:chOff x="144463" y="144463"/>
              <a:chExt cx="3167439" cy="6181462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1248229" y="166781"/>
                <a:ext cx="2063673" cy="61591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44463" y="144463"/>
                <a:ext cx="1103766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6" name="Группа 25"/>
          <p:cNvGrpSpPr/>
          <p:nvPr/>
        </p:nvGrpSpPr>
        <p:grpSpPr>
          <a:xfrm>
            <a:off x="195976" y="358025"/>
            <a:ext cx="8590241" cy="5156087"/>
            <a:chOff x="784418" y="68263"/>
            <a:chExt cx="7765609" cy="448075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4419" y="68263"/>
              <a:ext cx="2393650" cy="41011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178069" y="68264"/>
              <a:ext cx="2565840" cy="40795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743909" y="68264"/>
              <a:ext cx="2806118" cy="4108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84418" y="4147823"/>
              <a:ext cx="7746940" cy="4011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Полынь черная    Полынь серебристая  Полынь обыкновенная</a:t>
              </a:r>
            </a:p>
          </p:txBody>
        </p:sp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>
            <a:hlinkClick r:id="rId13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79511" y="110364"/>
            <a:ext cx="7269844" cy="6740307"/>
            <a:chOff x="871224" y="646008"/>
            <a:chExt cx="6651222" cy="636782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871224" y="707827"/>
              <a:ext cx="2828287" cy="21436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871224" y="2851475"/>
              <a:ext cx="2837881" cy="20362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3709105" y="646008"/>
              <a:ext cx="3813341" cy="63678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Джейран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Тушканчик</a:t>
              </a:r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Степная черепаха</a:t>
              </a:r>
            </a:p>
            <a:p>
              <a:pPr algn="ctr"/>
              <a:endParaRPr lang="ru-RU" sz="2400" b="1" dirty="0" smtClean="0"/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871225" y="4926602"/>
              <a:ext cx="2825745" cy="20486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292613" y="780040"/>
            <a:ext cx="8441950" cy="5519551"/>
            <a:chOff x="97780" y="1840664"/>
            <a:chExt cx="8540772" cy="5605539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7780" y="1840664"/>
              <a:ext cx="8531232" cy="347908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97780" y="4726831"/>
              <a:ext cx="8540772" cy="27193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Большую часть земель полупустынь используют для выпаса скота, особенно овец. Для земледелия здесь благоприятны температурные условия, но неблагоприятны поздневесенние и </a:t>
              </a:r>
              <a:r>
                <a:rPr lang="ru-RU" sz="2800" dirty="0" err="1"/>
                <a:t>раннеосенние</a:t>
              </a:r>
              <a:r>
                <a:rPr lang="ru-RU" sz="2800" dirty="0"/>
                <a:t> заморозки, засухи и суховеи, недостаточное и неустойчивое увлажнение, </a:t>
              </a:r>
              <a:r>
                <a:rPr lang="ru-RU" sz="2800" dirty="0" err="1"/>
                <a:t>малоснежность</a:t>
              </a:r>
              <a:r>
                <a:rPr lang="ru-RU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5481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4874" y="295108"/>
            <a:ext cx="1498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Пустыня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9350" y="321487"/>
            <a:ext cx="8491144" cy="5232848"/>
            <a:chOff x="286803" y="-1492721"/>
            <a:chExt cx="8491144" cy="52328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86805" y="-1492721"/>
              <a:ext cx="8491142" cy="42787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5" name="Прямоугольник 14"/>
            <p:cNvSpPr/>
            <p:nvPr/>
          </p:nvSpPr>
          <p:spPr>
            <a:xfrm>
              <a:off x="286803" y="2786020"/>
              <a:ext cx="8491144" cy="954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Расположены </a:t>
              </a:r>
              <a:r>
                <a:rPr lang="ru-RU" sz="2800" dirty="0"/>
                <a:t>на территории Восточно-Европейской </a:t>
              </a:r>
              <a:r>
                <a:rPr lang="ru-RU" sz="2800" dirty="0" smtClean="0"/>
                <a:t>равнины </a:t>
              </a:r>
              <a:r>
                <a:rPr lang="ru-RU" sz="2800" dirty="0"/>
                <a:t>и на Дальнем Востоке.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21605" y="484497"/>
            <a:ext cx="8610994" cy="5473095"/>
            <a:chOff x="179511" y="304586"/>
            <a:chExt cx="8610994" cy="547309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06704" y="304586"/>
              <a:ext cx="8583801" cy="2931858"/>
              <a:chOff x="-8974" y="943882"/>
              <a:chExt cx="10310537" cy="361553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-8974" y="943882"/>
                <a:ext cx="5162919" cy="354550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153945" y="943882"/>
                <a:ext cx="5147618" cy="361553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179511" y="3100025"/>
              <a:ext cx="8610993" cy="26776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Климат </a:t>
              </a:r>
              <a:r>
                <a:rPr lang="ru-RU" sz="2800" dirty="0"/>
                <a:t>умеренный: лето более жаркое, со средней температурой июля </a:t>
              </a:r>
              <a:r>
                <a:rPr lang="ru-RU" sz="2800" dirty="0" smtClean="0"/>
                <a:t>выше 25°С</a:t>
              </a:r>
              <a:r>
                <a:rPr lang="ru-RU" sz="2800" dirty="0"/>
                <a:t>, зима холодная, очень малоснежная, со средней температурой января </a:t>
              </a:r>
              <a:r>
                <a:rPr lang="ru-RU" sz="2800" dirty="0" smtClean="0"/>
                <a:t>до </a:t>
              </a:r>
              <a:r>
                <a:rPr lang="ru-RU" sz="2800" dirty="0"/>
                <a:t>-16°С, с сильными ветрами, малой мощностью снежного покрова. Годовая сумма осадков  </a:t>
              </a:r>
              <a:r>
                <a:rPr lang="ru-RU" sz="2800" dirty="0" smtClean="0"/>
                <a:t>менее 300 </a:t>
              </a:r>
              <a:r>
                <a:rPr lang="ru-RU" sz="2800" dirty="0"/>
                <a:t>мм, а </a:t>
              </a:r>
              <a:r>
                <a:rPr lang="ru-RU" sz="2800"/>
                <a:t>испаряемость </a:t>
              </a:r>
              <a:r>
                <a:rPr lang="ru-RU" sz="2800" smtClean="0"/>
                <a:t>более 800 мм.</a:t>
              </a:r>
              <a:endParaRPr lang="ru-RU" sz="2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5217" y="257526"/>
            <a:ext cx="8285624" cy="6203425"/>
            <a:chOff x="259790" y="293373"/>
            <a:chExt cx="8285624" cy="620342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427229" y="2095593"/>
              <a:ext cx="5118185" cy="440120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Серо-бурые (сероземы).</a:t>
              </a:r>
            </a:p>
            <a:p>
              <a:pPr algn="ctr"/>
              <a:r>
                <a:rPr lang="ru-RU" sz="2800" dirty="0" smtClean="0"/>
                <a:t>Образуются </a:t>
              </a:r>
              <a:r>
                <a:rPr lang="ru-RU" sz="2800" dirty="0"/>
                <a:t>в условиях пустынь умеренного пояса. Для них характерен верхний (10—15 см мощности) серый карбонатный бесструктурный горизонт, сменяющийся бурым уплотнённым структурным, под </a:t>
              </a:r>
              <a:r>
                <a:rPr lang="ru-RU" sz="2800" dirty="0" smtClean="0"/>
                <a:t>которым </a:t>
              </a:r>
              <a:r>
                <a:rPr lang="ru-RU" sz="2800" dirty="0"/>
                <a:t>залегает горизонт, обогащённый гипсом.</a:t>
              </a: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59790" y="293373"/>
              <a:ext cx="3167439" cy="6181462"/>
              <a:chOff x="144463" y="144463"/>
              <a:chExt cx="3167439" cy="6181462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1248229" y="144463"/>
                <a:ext cx="2063673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44463" y="144463"/>
                <a:ext cx="1103766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6" name="Группа 25"/>
          <p:cNvGrpSpPr/>
          <p:nvPr/>
        </p:nvGrpSpPr>
        <p:grpSpPr>
          <a:xfrm>
            <a:off x="194705" y="1208462"/>
            <a:ext cx="8570861" cy="4305652"/>
            <a:chOff x="783269" y="807311"/>
            <a:chExt cx="7748089" cy="374171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3269" y="807311"/>
              <a:ext cx="2572458" cy="33689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355727" y="807312"/>
              <a:ext cx="2545142" cy="33689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915178" y="807312"/>
              <a:ext cx="2591481" cy="334051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84418" y="4147823"/>
              <a:ext cx="7746940" cy="4011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Саксаул черный         Саксаул белый           Песчаная акация</a:t>
              </a:r>
            </a:p>
          </p:txBody>
        </p:sp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>
            <a:hlinkClick r:id="rId13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179512" y="78430"/>
            <a:ext cx="7237606" cy="6740307"/>
            <a:chOff x="900719" y="646008"/>
            <a:chExt cx="6621727" cy="636782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9230" y="706365"/>
              <a:ext cx="2764209" cy="214657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00719" y="2797542"/>
              <a:ext cx="2802720" cy="254760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3709105" y="646008"/>
              <a:ext cx="3813341" cy="63678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/>
                <a:t>Б</a:t>
              </a:r>
              <a:r>
                <a:rPr lang="ru-RU" sz="2400" b="1" dirty="0" smtClean="0"/>
                <a:t>архатная кошка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r>
                <a:rPr lang="ru-RU" sz="2400" b="1" dirty="0" smtClean="0"/>
                <a:t>Желтый суслик</a:t>
              </a:r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Ящерица</a:t>
              </a:r>
            </a:p>
            <a:p>
              <a:pPr algn="ctr"/>
              <a:endParaRPr lang="ru-RU" sz="2400" b="1" dirty="0" smtClean="0"/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00719" y="4999573"/>
              <a:ext cx="2805617" cy="201425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292613" y="849028"/>
            <a:ext cx="8441950" cy="5450562"/>
            <a:chOff x="97780" y="1910727"/>
            <a:chExt cx="8540772" cy="5535476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97780" y="1910728"/>
              <a:ext cx="2984834" cy="281610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6325986" y="1910727"/>
              <a:ext cx="2291025" cy="285174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975393" y="1910728"/>
              <a:ext cx="3391374" cy="282776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97780" y="4726831"/>
              <a:ext cx="8540772" cy="27193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Большую часть земель </a:t>
              </a:r>
              <a:r>
                <a:rPr lang="ru-RU" sz="2800" dirty="0" smtClean="0"/>
                <a:t>пустынь </a:t>
              </a:r>
              <a:r>
                <a:rPr lang="ru-RU" sz="2800" dirty="0"/>
                <a:t>используют для выпаса скота, особенно овец. Для земледелия здесь благоприятны температурные условия, но неблагоприятны поздневесенние и </a:t>
              </a:r>
              <a:r>
                <a:rPr lang="ru-RU" sz="2800" dirty="0" err="1"/>
                <a:t>раннеосенние</a:t>
              </a:r>
              <a:r>
                <a:rPr lang="ru-RU" sz="2800" dirty="0"/>
                <a:t> заморозки, засухи и суховеи, недостаточное и неустойчивое увлажнение, </a:t>
              </a:r>
              <a:r>
                <a:rPr lang="ru-RU" sz="2800" dirty="0" err="1"/>
                <a:t>малоснежность</a:t>
              </a:r>
              <a:r>
                <a:rPr lang="ru-RU" sz="28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615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9998" y="295108"/>
            <a:ext cx="33281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Высотная поясность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9771" y="980728"/>
            <a:ext cx="331236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Высотная поясность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188" y="2713593"/>
            <a:ext cx="331236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Естествоиспытатели и географы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188" y="3648397"/>
            <a:ext cx="331236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Набор природных зон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188" y="1882361"/>
            <a:ext cx="331236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Главная причина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9188" y="4690868"/>
            <a:ext cx="331236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Высотная поясность Кавказа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8544" y="5691882"/>
            <a:ext cx="331236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Высотная поясность Урала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3493" y="908151"/>
            <a:ext cx="8637033" cy="52125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3493" y="809125"/>
            <a:ext cx="8611379" cy="51971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9771" y="1882361"/>
            <a:ext cx="8632825" cy="33289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91915" y="127625"/>
            <a:ext cx="7691310" cy="6638418"/>
            <a:chOff x="256214" y="-654525"/>
            <a:chExt cx="7691310" cy="66384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14" y="-654525"/>
              <a:ext cx="7691310" cy="388411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963" y="3229593"/>
              <a:ext cx="5177255" cy="27543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209642" y="127625"/>
            <a:ext cx="8576330" cy="6602749"/>
            <a:chOff x="476361" y="-2"/>
            <a:chExt cx="8608683" cy="689785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DB"/>
                </a:clrFrom>
                <a:clrTo>
                  <a:srgbClr val="FFFFD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04" y="-2"/>
              <a:ext cx="8578440" cy="6004908"/>
            </a:xfrm>
            <a:prstGeom prst="rect">
              <a:avLst/>
            </a:prstGeom>
            <a:ln>
              <a:solidFill>
                <a:srgbClr val="FF0000"/>
              </a:solidFill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6" name="TextBox 15"/>
            <p:cNvSpPr txBox="1"/>
            <p:nvPr/>
          </p:nvSpPr>
          <p:spPr>
            <a:xfrm>
              <a:off x="476361" y="5943750"/>
              <a:ext cx="8596150" cy="954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Закономерная смена природных условий, природных зон, ландшафтов в горах</a:t>
              </a:r>
              <a:endParaRPr lang="ru-RU" sz="28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3301" y="-447"/>
            <a:ext cx="8176637" cy="6385326"/>
            <a:chOff x="174012" y="0"/>
            <a:chExt cx="8669670" cy="717365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46" y="0"/>
              <a:ext cx="8656636" cy="4144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74012" y="4144963"/>
              <a:ext cx="3069596" cy="300823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Первым обратил внимание на смену почв и растительности в горах как на всеобщую закономерность.</a:t>
              </a:r>
              <a:endParaRPr lang="ru-RU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3931" y="4165417"/>
              <a:ext cx="2482876" cy="300823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Отмечал, что в горах зоны расположены как бы этажами одна над другой.</a:t>
              </a:r>
            </a:p>
            <a:p>
              <a:endParaRPr lang="ru-RU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6805" y="4165417"/>
              <a:ext cx="3139166" cy="300823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Писал, что с поднятием местности изменяется климат, растительность и животный мир – это </a:t>
              </a:r>
              <a:r>
                <a:rPr lang="ru-RU" sz="2400" dirty="0" err="1" smtClean="0"/>
                <a:t>почвообразователи</a:t>
              </a:r>
              <a:r>
                <a:rPr lang="ru-RU" sz="2400" dirty="0" smtClean="0"/>
                <a:t>.</a:t>
              </a:r>
              <a:endParaRPr lang="ru-RU" sz="2400" dirty="0"/>
            </a:p>
          </p:txBody>
        </p:sp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7904" y="1124744"/>
            <a:ext cx="47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6" name="Стрелка вправо с вырезом 25">
            <a:hlinkClick r:id="rId13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12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81099" y="295108"/>
            <a:ext cx="1165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Видео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07904" y="1124744"/>
            <a:ext cx="47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82769"/>
            <a:ext cx="8432313" cy="527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www.youtube.com/watch?v=19H2bZuswk0</a:t>
            </a:r>
            <a:r>
              <a:rPr lang="ru-RU" sz="2400" dirty="0" smtClean="0"/>
              <a:t> – Природная зона – лес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www.youtube.com/watch?v=6F-Hdm00YOo</a:t>
            </a:r>
            <a:r>
              <a:rPr lang="ru-RU" sz="2400" dirty="0" smtClean="0"/>
              <a:t> </a:t>
            </a:r>
            <a:r>
              <a:rPr lang="ru-RU" sz="2400" dirty="0"/>
              <a:t>- Климат полупустыни </a:t>
            </a:r>
            <a:r>
              <a:rPr lang="ru-RU" sz="2400" dirty="0" smtClean="0"/>
              <a:t>России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www.youtube.com/watch?v=W3Ux39x8340</a:t>
            </a:r>
            <a:r>
              <a:rPr lang="ru-RU" sz="2400" dirty="0" smtClean="0"/>
              <a:t> </a:t>
            </a:r>
            <a:r>
              <a:rPr lang="ru-RU" sz="2400" dirty="0"/>
              <a:t>- Растения </a:t>
            </a:r>
            <a:r>
              <a:rPr lang="ru-RU" sz="2400" dirty="0" smtClean="0"/>
              <a:t>полупустыни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www.youtube.com/watch?v=7iQPNfpk4Co</a:t>
            </a:r>
            <a:r>
              <a:rPr lang="ru-RU" sz="2400" dirty="0" smtClean="0"/>
              <a:t> – Тундра Лапландии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7"/>
              </a:rPr>
              <a:t>http://www.youtube.com/watch?v=-</a:t>
            </a:r>
            <a:r>
              <a:rPr lang="en-US" sz="2400" dirty="0" smtClean="0">
                <a:hlinkClick r:id="rId7"/>
              </a:rPr>
              <a:t>3Z-yJXFVGI</a:t>
            </a:r>
            <a:r>
              <a:rPr lang="ru-RU" sz="2400" dirty="0" smtClean="0"/>
              <a:t> – Животные Арктики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www.youtube.com/watch?v=8jnJsaZhqiA&amp;feature=related</a:t>
            </a:r>
            <a:r>
              <a:rPr lang="ru-RU" sz="2400" dirty="0" smtClean="0"/>
              <a:t> – Арктика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9"/>
              </a:rPr>
              <a:t>http://</a:t>
            </a:r>
            <a:r>
              <a:rPr lang="en-US" sz="2400" dirty="0" smtClean="0">
                <a:hlinkClick r:id="rId9"/>
              </a:rPr>
              <a:t>www.youtube.com/watch?v=4uUVwC57Qyk</a:t>
            </a:r>
            <a:r>
              <a:rPr lang="ru-RU" sz="2400" dirty="0" smtClean="0"/>
              <a:t> – Природные зоны России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10"/>
              </a:rPr>
              <a:t>http://</a:t>
            </a:r>
            <a:r>
              <a:rPr lang="en-US" sz="2400" dirty="0" smtClean="0">
                <a:hlinkClick r:id="rId10"/>
              </a:rPr>
              <a:t>www.youtube.com/watch?v=ffc8rWYSiGo&amp;feature=related</a:t>
            </a:r>
            <a:r>
              <a:rPr lang="en-US" sz="2400" dirty="0" smtClean="0"/>
              <a:t> – </a:t>
            </a:r>
            <a:r>
              <a:rPr lang="ru-RU" sz="2400" dirty="0" smtClean="0"/>
              <a:t>Тундра 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11"/>
              </a:rPr>
              <a:t>http://</a:t>
            </a:r>
            <a:r>
              <a:rPr lang="en-US" sz="2400" dirty="0" smtClean="0">
                <a:hlinkClick r:id="rId11"/>
              </a:rPr>
              <a:t>www.youtube.com/watch?v=TfE261soiWM&amp;feature=related</a:t>
            </a:r>
            <a:r>
              <a:rPr lang="ru-RU" sz="2400" dirty="0" smtClean="0"/>
              <a:t> – Пустыни России</a:t>
            </a:r>
          </a:p>
          <a:p>
            <a:pPr marL="45720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hlinkClick r:id="rId12"/>
              </a:rPr>
              <a:t>http://</a:t>
            </a:r>
            <a:r>
              <a:rPr lang="en-US" sz="2400" dirty="0" smtClean="0">
                <a:hlinkClick r:id="rId12"/>
              </a:rPr>
              <a:t>www.youtube.com/watch?v=AbPOOlz0CxI&amp;feature=related</a:t>
            </a:r>
            <a:r>
              <a:rPr lang="ru-RU" sz="2400" dirty="0" smtClean="0"/>
              <a:t> – Русский лес</a:t>
            </a:r>
            <a:endParaRPr lang="ru-RU" sz="2400" dirty="0"/>
          </a:p>
        </p:txBody>
      </p:sp>
      <p:sp>
        <p:nvSpPr>
          <p:cNvPr id="7" name="Стрелка вправо с вырезом 6">
            <a:hlinkClick r:id="rId13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24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61696" y="1214482"/>
            <a:ext cx="763078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Какая природная зона острова </a:t>
            </a:r>
            <a:r>
              <a:rPr lang="ru-RU" sz="2400" dirty="0"/>
              <a:t>Северного Ледовитого океана и узкую полоску его </a:t>
            </a:r>
            <a:r>
              <a:rPr lang="ru-RU" sz="2400" dirty="0" smtClean="0"/>
              <a:t>побережья?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62394" y="2204864"/>
            <a:ext cx="763008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Какая природная зона в </a:t>
            </a:r>
            <a:r>
              <a:rPr lang="ru-RU" sz="2400" dirty="0"/>
              <a:t>переводе с финского языка означает </a:t>
            </a:r>
            <a:r>
              <a:rPr lang="ru-RU" sz="2400" dirty="0" smtClean="0"/>
              <a:t>«бесплодная» </a:t>
            </a:r>
            <a:r>
              <a:rPr lang="ru-RU" sz="2400" dirty="0"/>
              <a:t>или </a:t>
            </a:r>
            <a:r>
              <a:rPr lang="ru-RU" sz="2400" dirty="0" smtClean="0"/>
              <a:t>«враждебная»?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3092" y="3212976"/>
            <a:ext cx="763008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Какая природная зона </a:t>
            </a:r>
            <a:r>
              <a:rPr lang="ru-RU" sz="2400" dirty="0"/>
              <a:t>небольшая по площади </a:t>
            </a:r>
            <a:r>
              <a:rPr lang="ru-RU" sz="2400" dirty="0" smtClean="0"/>
              <a:t>и расположена </a:t>
            </a:r>
            <a:r>
              <a:rPr lang="ru-RU" sz="2400" dirty="0"/>
              <a:t>на берегах Каспийского </a:t>
            </a:r>
            <a:r>
              <a:rPr lang="ru-RU" sz="2400" dirty="0" smtClean="0"/>
              <a:t>моря?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63790" y="4293096"/>
            <a:ext cx="763008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Какая природная </a:t>
            </a:r>
            <a:r>
              <a:rPr lang="ru-RU" sz="2400" dirty="0"/>
              <a:t>зона находится южнее зоны тундры, </a:t>
            </a:r>
            <a:r>
              <a:rPr lang="ru-RU" sz="2400" dirty="0" smtClean="0"/>
              <a:t>с хвойной древесной растительностью?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64488" y="5373216"/>
            <a:ext cx="763008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От чего зависит количество природных зон в горах?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2394" y="1224434"/>
            <a:ext cx="763078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Арктические пустыни.</a:t>
            </a:r>
          </a:p>
          <a:p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1696" y="2204864"/>
            <a:ext cx="763078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Тундра.</a:t>
            </a:r>
          </a:p>
          <a:p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61696" y="3212975"/>
            <a:ext cx="763078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Пустыня.</a:t>
            </a:r>
          </a:p>
          <a:p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63790" y="4298036"/>
            <a:ext cx="76286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Тайга.</a:t>
            </a:r>
          </a:p>
          <a:p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63092" y="5373215"/>
            <a:ext cx="763148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От высоты гор и ее местоположения относительно экватора.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234387"/>
            <a:ext cx="648072" cy="8110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>
            <a:hlinkClick r:id="rId2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0250" y="2224769"/>
            <a:ext cx="648072" cy="8110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0948" y="3232881"/>
            <a:ext cx="648072" cy="8110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1646" y="4313001"/>
            <a:ext cx="648072" cy="8110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2344" y="5393121"/>
            <a:ext cx="648072" cy="81109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5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8469098"/>
              </p:ext>
            </p:extLst>
          </p:nvPr>
        </p:nvGraphicFramePr>
        <p:xfrm>
          <a:off x="611560" y="1484784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1475656" y="1484784"/>
            <a:ext cx="316835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4860032" y="1484784"/>
            <a:ext cx="316835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1475656" y="3161572"/>
            <a:ext cx="316835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4850401" y="3151553"/>
            <a:ext cx="316835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0" action="ppaction://hlinksldjump"/>
          </p:cNvPr>
          <p:cNvSpPr/>
          <p:nvPr/>
        </p:nvSpPr>
        <p:spPr>
          <a:xfrm>
            <a:off x="3059831" y="5005568"/>
            <a:ext cx="3374745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 четырьмя стрелками 11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>
            <a:hlinkClick r:id="rId11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55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Установите соответствие между </a:t>
            </a:r>
            <a:r>
              <a:rPr lang="ru-RU" dirty="0"/>
              <a:t>природной зоной и растениями, произрастающими в </a:t>
            </a:r>
            <a:r>
              <a:rPr lang="ru-RU" dirty="0" smtClean="0"/>
              <a:t>ней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5446" y="220486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b="1" dirty="0">
                <a:solidFill>
                  <a:schemeClr val="tx1"/>
                </a:solidFill>
              </a:rPr>
              <a:t>) тундра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446" y="328498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Б) тайга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5446" y="436510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В) широколиственные леса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446" y="544522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Г) степь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5966" y="220486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1)  ковыль, типчак, шалфей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5966" y="328498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2) мхи, лишайники, карликовая береза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5966" y="436510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3) ель, сосна, пихта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5966" y="544522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4) дуб, клен, осина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81830" y="6453336"/>
            <a:ext cx="1224136" cy="404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Выноска с четырьмя стрелками 12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>
            <a:hlinkClick r:id="rId2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37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33 -0.1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8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509 L 2.77778E-6 -0.15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8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00191 -0.1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2.77778E-6 0.47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1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1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FFB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FFB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Установите соответствие между </a:t>
            </a:r>
            <a:r>
              <a:rPr lang="ru-RU" dirty="0"/>
              <a:t>природной зоной и растениями, произрастающими в </a:t>
            </a:r>
            <a:r>
              <a:rPr lang="ru-RU" dirty="0" smtClean="0"/>
              <a:t>ней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5446" y="220486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b="1" dirty="0">
                <a:solidFill>
                  <a:schemeClr val="tx1"/>
                </a:solidFill>
              </a:rPr>
              <a:t>) тундра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446" y="328498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Б) тайга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5446" y="436510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В) широколиственные леса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446" y="544522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Г) степь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05966" y="220486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1)  хорек, лисица, </a:t>
            </a:r>
            <a:r>
              <a:rPr lang="ru-RU" sz="2400" b="1" dirty="0" smtClean="0">
                <a:solidFill>
                  <a:schemeClr val="tx1"/>
                </a:solidFill>
              </a:rPr>
              <a:t>суслик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5966" y="328498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2) бурый медведь, соболь, белка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05966" y="436510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3) выхухоль, кабан, волк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5966" y="544522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4) лемминг, песец, северный олень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81830" y="6453336"/>
            <a:ext cx="1224136" cy="404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>
            <a:hlinkClick r:id="rId2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 четырьмя стрелками 12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38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033 -0.4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509 L 4.16667E-6 0.48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FFB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FFB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9273"/>
            <a:ext cx="8229600" cy="977993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3256765"/>
              </p:ext>
            </p:extLst>
          </p:nvPr>
        </p:nvGraphicFramePr>
        <p:xfrm>
          <a:off x="477594" y="980728"/>
          <a:ext cx="4114800" cy="55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477134744"/>
              </p:ext>
            </p:extLst>
          </p:nvPr>
        </p:nvGraphicFramePr>
        <p:xfrm>
          <a:off x="4644008" y="997333"/>
          <a:ext cx="4176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Выноска с четырьмя стрелками 10">
            <a:hlinkClick r:id="" action="ppaction://hlinkshowjump?jump=endshow" highlightClick="1"/>
          </p:cNvPr>
          <p:cNvSpPr/>
          <p:nvPr/>
        </p:nvSpPr>
        <p:spPr>
          <a:xfrm>
            <a:off x="7384002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>
            <a:hlinkClick r:id="rId11" action="ppaction://hlinksldjump" highlightClick="1"/>
          </p:cNvPr>
          <p:cNvSpPr/>
          <p:nvPr/>
        </p:nvSpPr>
        <p:spPr>
          <a:xfrm>
            <a:off x="8000213" y="6471398"/>
            <a:ext cx="1152128" cy="25773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ресурсы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hlinkClick r:id="rId12" action="ppaction://hlinksldjump"/>
          </p:cNvPr>
          <p:cNvSpPr/>
          <p:nvPr/>
        </p:nvSpPr>
        <p:spPr>
          <a:xfrm>
            <a:off x="827584" y="980728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3" action="ppaction://hlinksldjump"/>
          </p:cNvPr>
          <p:cNvSpPr/>
          <p:nvPr/>
        </p:nvSpPr>
        <p:spPr>
          <a:xfrm>
            <a:off x="827584" y="1493168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4" action="ppaction://hlinksldjump"/>
          </p:cNvPr>
          <p:cNvSpPr/>
          <p:nvPr/>
        </p:nvSpPr>
        <p:spPr>
          <a:xfrm>
            <a:off x="853983" y="2008936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5" action="ppaction://hlinksldjump"/>
          </p:cNvPr>
          <p:cNvSpPr/>
          <p:nvPr/>
        </p:nvSpPr>
        <p:spPr>
          <a:xfrm>
            <a:off x="849582" y="2492896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6" action="ppaction://hlinksldjump"/>
          </p:cNvPr>
          <p:cNvSpPr/>
          <p:nvPr/>
        </p:nvSpPr>
        <p:spPr>
          <a:xfrm>
            <a:off x="827584" y="2976348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7" action="ppaction://hlinksldjump"/>
          </p:cNvPr>
          <p:cNvSpPr/>
          <p:nvPr/>
        </p:nvSpPr>
        <p:spPr>
          <a:xfrm>
            <a:off x="862127" y="3472109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8" action="ppaction://hlinksldjump"/>
          </p:cNvPr>
          <p:cNvSpPr/>
          <p:nvPr/>
        </p:nvSpPr>
        <p:spPr>
          <a:xfrm>
            <a:off x="839951" y="3951013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9" action="ppaction://hlinksldjump"/>
          </p:cNvPr>
          <p:cNvSpPr/>
          <p:nvPr/>
        </p:nvSpPr>
        <p:spPr>
          <a:xfrm>
            <a:off x="865931" y="4437112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20" action="ppaction://hlinksldjump"/>
          </p:cNvPr>
          <p:cNvSpPr/>
          <p:nvPr/>
        </p:nvSpPr>
        <p:spPr>
          <a:xfrm>
            <a:off x="853983" y="4437112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21" action="ppaction://hlinksldjump"/>
          </p:cNvPr>
          <p:cNvSpPr/>
          <p:nvPr/>
        </p:nvSpPr>
        <p:spPr>
          <a:xfrm>
            <a:off x="867178" y="4941168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22" action="ppaction://hlinksldjump"/>
          </p:cNvPr>
          <p:cNvSpPr/>
          <p:nvPr/>
        </p:nvSpPr>
        <p:spPr>
          <a:xfrm>
            <a:off x="870092" y="5478702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23" action="ppaction://hlinksldjump"/>
          </p:cNvPr>
          <p:cNvSpPr/>
          <p:nvPr/>
        </p:nvSpPr>
        <p:spPr>
          <a:xfrm>
            <a:off x="795117" y="5965885"/>
            <a:ext cx="3744416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24" action="ppaction://hlinksldjump"/>
          </p:cNvPr>
          <p:cNvSpPr/>
          <p:nvPr/>
        </p:nvSpPr>
        <p:spPr>
          <a:xfrm>
            <a:off x="5436096" y="1177353"/>
            <a:ext cx="2523970" cy="8481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25" action="ppaction://hlinksldjump"/>
          </p:cNvPr>
          <p:cNvSpPr/>
          <p:nvPr/>
        </p:nvSpPr>
        <p:spPr>
          <a:xfrm>
            <a:off x="4686516" y="2509500"/>
            <a:ext cx="1829700" cy="9792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26" action="ppaction://hlinksldjump"/>
          </p:cNvPr>
          <p:cNvSpPr/>
          <p:nvPr/>
        </p:nvSpPr>
        <p:spPr>
          <a:xfrm>
            <a:off x="6940726" y="2492895"/>
            <a:ext cx="1825486" cy="9792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27" action="ppaction://hlinksldjump"/>
          </p:cNvPr>
          <p:cNvSpPr/>
          <p:nvPr/>
        </p:nvSpPr>
        <p:spPr>
          <a:xfrm>
            <a:off x="4686516" y="3951013"/>
            <a:ext cx="1829699" cy="9901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28" action="ppaction://hlinksldjump"/>
          </p:cNvPr>
          <p:cNvSpPr/>
          <p:nvPr/>
        </p:nvSpPr>
        <p:spPr>
          <a:xfrm>
            <a:off x="6880328" y="3951013"/>
            <a:ext cx="1872208" cy="9901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29" action="ppaction://hlinksldjump"/>
          </p:cNvPr>
          <p:cNvSpPr/>
          <p:nvPr/>
        </p:nvSpPr>
        <p:spPr>
          <a:xfrm>
            <a:off x="5292080" y="5121187"/>
            <a:ext cx="1406000" cy="10247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9" action="ppaction://hlinksldjump"/>
          </p:cNvPr>
          <p:cNvSpPr/>
          <p:nvPr/>
        </p:nvSpPr>
        <p:spPr>
          <a:xfrm>
            <a:off x="6732240" y="5121188"/>
            <a:ext cx="1368152" cy="10247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81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Расставьте по порядку природные зоны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2202" y="1520788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b="1" dirty="0">
                <a:solidFill>
                  <a:schemeClr val="tx1"/>
                </a:solidFill>
              </a:rPr>
              <a:t>) </a:t>
            </a:r>
            <a:r>
              <a:rPr lang="ru-RU" sz="2400" b="1" dirty="0" smtClean="0">
                <a:solidFill>
                  <a:schemeClr val="tx1"/>
                </a:solidFill>
              </a:rPr>
              <a:t>пустыня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2202" y="2492896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Б) широколиственные леса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202" y="3429000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В) </a:t>
            </a:r>
            <a:r>
              <a:rPr lang="ru-RU" sz="2400" b="1" dirty="0" smtClean="0">
                <a:solidFill>
                  <a:schemeClr val="tx1"/>
                </a:solidFill>
              </a:rPr>
              <a:t>тайга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202" y="4415707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Г) </a:t>
            </a:r>
            <a:r>
              <a:rPr lang="ru-RU" sz="2400" b="1" dirty="0" smtClean="0">
                <a:solidFill>
                  <a:schemeClr val="tx1"/>
                </a:solidFill>
              </a:rPr>
              <a:t>тундра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6461588"/>
            <a:ext cx="1224136" cy="404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>
            <a:hlinkClick r:id="rId2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 четырьмя стрелками 12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202" y="5362368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Д) </a:t>
            </a:r>
            <a:r>
              <a:rPr lang="ru-RU" sz="2400" b="1" dirty="0">
                <a:solidFill>
                  <a:schemeClr val="tx1"/>
                </a:solidFill>
              </a:rPr>
              <a:t>степь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202" y="1124744"/>
            <a:ext cx="318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 С севера на юг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4428" y="1507976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b="1" dirty="0">
                <a:solidFill>
                  <a:schemeClr val="tx1"/>
                </a:solidFill>
              </a:rPr>
              <a:t>) </a:t>
            </a:r>
            <a:r>
              <a:rPr lang="ru-RU" sz="2400" b="1" dirty="0" smtClean="0">
                <a:solidFill>
                  <a:schemeClr val="tx1"/>
                </a:solidFill>
              </a:rPr>
              <a:t>полупустыня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94428" y="2480084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Б) </a:t>
            </a:r>
            <a:r>
              <a:rPr lang="ru-RU" sz="2400" b="1" dirty="0" smtClean="0">
                <a:solidFill>
                  <a:schemeClr val="tx1"/>
                </a:solidFill>
              </a:rPr>
              <a:t>арктические пустыни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4428" y="3416188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В) </a:t>
            </a:r>
            <a:r>
              <a:rPr lang="ru-RU" sz="2400" b="1" dirty="0" smtClean="0">
                <a:solidFill>
                  <a:schemeClr val="tx1"/>
                </a:solidFill>
              </a:rPr>
              <a:t>лесотундра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4428" y="4402895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Г) </a:t>
            </a:r>
            <a:r>
              <a:rPr lang="ru-RU" sz="2400" b="1" dirty="0" smtClean="0">
                <a:solidFill>
                  <a:schemeClr val="tx1"/>
                </a:solidFill>
              </a:rPr>
              <a:t>смешанные леса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57842" y="6448776"/>
            <a:ext cx="1224136" cy="404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4428" y="5349556"/>
            <a:ext cx="345638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Д) лесостепь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4428" y="1111932"/>
            <a:ext cx="318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2. С юга на север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0061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00173 -0.4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0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174 -0.131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51 L 0.00347 0.13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0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1273 L -4.16667E-6 -0.137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5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065 L 0.00347 0.5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0017 -0.146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3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1041 L 1.66667E-6 0.14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7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0191 0.432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62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1389 L -0.00208 -0.418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4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3369" y="740530"/>
            <a:ext cx="8473737" cy="389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11" y="116632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Заполните схему «Компоненты ПЗ»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86" y="4673445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Арктические пустыни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62453" y="4676777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Тундра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0238" y="4676777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Лесотундра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93120" y="4673445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Тайга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886" y="5329397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Смешанные леса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62452" y="5332729"/>
            <a:ext cx="420601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Широколиственные леса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4111" y="5332729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Лесостепь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7792" y="5985737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Степь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5985737"/>
            <a:ext cx="208823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Пустыни и полупустыни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0914" y="686472"/>
            <a:ext cx="8598458" cy="5911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42886" y="699729"/>
            <a:ext cx="8593941" cy="5925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0914" y="692472"/>
            <a:ext cx="8593941" cy="5925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6102" y="668293"/>
            <a:ext cx="8598458" cy="5911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3266" y="686990"/>
            <a:ext cx="8593941" cy="5925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5627" y="668293"/>
            <a:ext cx="8593941" cy="5925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5431" y="696664"/>
            <a:ext cx="8593941" cy="5925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3265" y="692472"/>
            <a:ext cx="8605450" cy="5899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0619" y="668293"/>
            <a:ext cx="8593941" cy="5925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Стрелка вправо с вырезом 2">
            <a:hlinkClick r:id="rId21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 четырьмя стрелками 3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00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</a:t>
            </a:r>
            <a:r>
              <a:rPr lang="ru-RU" dirty="0" err="1" smtClean="0"/>
              <a:t>филворд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«Природные зоны»</a:t>
            </a:r>
            <a:endParaRPr lang="ru-RU" dirty="0"/>
          </a:p>
        </p:txBody>
      </p:sp>
      <p:sp>
        <p:nvSpPr>
          <p:cNvPr id="3" name="Стрелка вправо с вырезом 2">
            <a:hlinkClick r:id="rId2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 четырьмя стрелками 3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3802" y="1730687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1996" y="2321318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3103" y="289738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657" y="347344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3721" y="347344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9167" y="289738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8060" y="2321318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99866" y="1730687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5930" y="1730687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4124" y="2321318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15231" y="289738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89785" y="347344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63702" y="347344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89148" y="289738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68041" y="2321318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49847" y="1730687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25911" y="1730687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44105" y="2321318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65212" y="289738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39766" y="347344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39766" y="407707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63702" y="407707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89785" y="407707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13721" y="407707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7657" y="407707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7657" y="465313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213721" y="465313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89785" y="465313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63702" y="465313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39766" y="465313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15830" y="465313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15830" y="4094049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15830" y="347344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41276" y="289738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20169" y="2321318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01975" y="1730687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078039" y="1730687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96233" y="2321318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117340" y="289738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91894" y="347344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91894" y="4077072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91894" y="465313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9208" y="1314654"/>
            <a:ext cx="31707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  <a:latin typeface="Times New Roman"/>
              </a:rPr>
              <a:t>Отыщите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/>
              </a:rPr>
              <a:t>названия природных зон России,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</a:rPr>
              <a:t>нажимая на буквы в сетке кроссворда.</a:t>
            </a:r>
          </a:p>
          <a:p>
            <a:pPr lvl="0"/>
            <a:endParaRPr lang="ru-RU" sz="2400" b="1" i="1" dirty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ru-RU" sz="2400" b="1" i="1" dirty="0">
                <a:solidFill>
                  <a:prstClr val="black"/>
                </a:solidFill>
                <a:latin typeface="Times New Roman"/>
              </a:rPr>
              <a:t>Слова могут  размещаться в любом направлении, «ломаться» под прямым углом, но нигде не пересекаться.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77819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75FF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312499"/>
            <a:ext cx="5542153" cy="524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96704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Составьте схему «Зональность Хибин»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59604" y="736988"/>
            <a:ext cx="3816611" cy="291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6627103" y="2450119"/>
            <a:ext cx="45719" cy="4571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62671" y="1963296"/>
            <a:ext cx="208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Хибины</a:t>
            </a:r>
            <a:endParaRPr lang="ru-RU" sz="2400" dirty="0"/>
          </a:p>
        </p:txBody>
      </p:sp>
      <p:sp>
        <p:nvSpPr>
          <p:cNvPr id="12" name="Трапеция 11"/>
          <p:cNvSpPr/>
          <p:nvPr/>
        </p:nvSpPr>
        <p:spPr>
          <a:xfrm>
            <a:off x="1924068" y="5301208"/>
            <a:ext cx="1822088" cy="1140787"/>
          </a:xfrm>
          <a:prstGeom prst="trapezoid">
            <a:avLst>
              <a:gd name="adj" fmla="val 12072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рапеция 41"/>
          <p:cNvSpPr/>
          <p:nvPr/>
        </p:nvSpPr>
        <p:spPr>
          <a:xfrm>
            <a:off x="2062912" y="4682781"/>
            <a:ext cx="1544400" cy="618427"/>
          </a:xfrm>
          <a:prstGeom prst="trapezoid">
            <a:avLst>
              <a:gd name="adj" fmla="val 1207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Трапеция 45"/>
          <p:cNvSpPr/>
          <p:nvPr/>
        </p:nvSpPr>
        <p:spPr>
          <a:xfrm>
            <a:off x="2140310" y="4289888"/>
            <a:ext cx="1404000" cy="392893"/>
          </a:xfrm>
          <a:prstGeom prst="trapezoid">
            <a:avLst>
              <a:gd name="adj" fmla="val 120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65656" y="2265005"/>
            <a:ext cx="154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1120м</a:t>
            </a:r>
            <a:endParaRPr lang="ru-RU" sz="2400" dirty="0"/>
          </a:p>
        </p:txBody>
      </p:sp>
      <p:sp>
        <p:nvSpPr>
          <p:cNvPr id="3" name="Стрелка вправо с вырезом 2">
            <a:hlinkClick r:id="rId5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 четырьмя стрелками 3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>
            <a:off x="2176312" y="2644322"/>
            <a:ext cx="1317600" cy="1645566"/>
          </a:xfrm>
          <a:prstGeom prst="trapezoid">
            <a:avLst>
              <a:gd name="adj" fmla="val 14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27315" y="3739630"/>
            <a:ext cx="4915140" cy="269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835468" y="6478193"/>
            <a:ext cx="1224136" cy="404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82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46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5365771"/>
              </p:ext>
            </p:extLst>
          </p:nvPr>
        </p:nvGraphicFramePr>
        <p:xfrm>
          <a:off x="611560" y="1484784"/>
          <a:ext cx="8229600" cy="14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1475656" y="1484784"/>
            <a:ext cx="316835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4788024" y="1472743"/>
            <a:ext cx="316835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>
            <a:hlinkClick r:id="rId8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 четырьмя стрелками 9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20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3857626"/>
            <a:ext cx="4125421" cy="6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3857624"/>
            <a:ext cx="4125421" cy="60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4959927"/>
            <a:ext cx="4125421" cy="8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4350326"/>
            <a:ext cx="4125421" cy="66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3186546"/>
            <a:ext cx="4125421" cy="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2606463"/>
            <a:ext cx="4125421" cy="6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2612600"/>
            <a:ext cx="4125421" cy="67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73" y="-18256"/>
            <a:ext cx="8229600" cy="1143000"/>
          </a:xfrm>
        </p:spPr>
        <p:txBody>
          <a:bodyPr/>
          <a:lstStyle/>
          <a:p>
            <a:r>
              <a:rPr lang="ru-RU" dirty="0" smtClean="0"/>
              <a:t>Многовариантный тест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3186546"/>
            <a:ext cx="4125421" cy="6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4350326"/>
            <a:ext cx="4125421" cy="73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757" y="4959927"/>
            <a:ext cx="4125421" cy="86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779912" y="1340768"/>
            <a:ext cx="4913086" cy="1072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</a:rPr>
              <a:t>Какая природная зона расположена на островах Северного Ледовитого </a:t>
            </a:r>
            <a:r>
              <a:rPr lang="ru-RU" sz="2400" b="1" dirty="0" smtClean="0">
                <a:solidFill>
                  <a:schemeClr val="tx1"/>
                </a:solidFill>
              </a:rPr>
              <a:t>океана?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2571744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А) тайги   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3500435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Б) тундр       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4464309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В) арктических пустынь 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472116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Г) степей</a:t>
            </a:r>
          </a:p>
        </p:txBody>
      </p:sp>
      <p:sp>
        <p:nvSpPr>
          <p:cNvPr id="13" name="6-конечная звезда 12"/>
          <p:cNvSpPr/>
          <p:nvPr/>
        </p:nvSpPr>
        <p:spPr>
          <a:xfrm>
            <a:off x="404214" y="1721775"/>
            <a:ext cx="504056" cy="612068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74087" y="1340768"/>
            <a:ext cx="4913086" cy="1072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</a:rPr>
              <a:t>Самая большая по площади природная зона России – это…….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0489" y="2571744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А) лес       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0489" y="3500435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Б) степь 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0489" y="4464309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В) пустыня   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0489" y="5472116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Г) саванна</a:t>
            </a:r>
          </a:p>
        </p:txBody>
      </p:sp>
      <p:sp>
        <p:nvSpPr>
          <p:cNvPr id="24" name="6-конечная звезда 23"/>
          <p:cNvSpPr/>
          <p:nvPr/>
        </p:nvSpPr>
        <p:spPr>
          <a:xfrm>
            <a:off x="908270" y="1721775"/>
            <a:ext cx="504056" cy="612068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79912" y="1337820"/>
            <a:ext cx="4913086" cy="1072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</a:rPr>
              <a:t>Зоне </a:t>
            </a:r>
            <a:r>
              <a:rPr lang="ru-RU" sz="2400" b="1" dirty="0" err="1">
                <a:solidFill>
                  <a:schemeClr val="tx1"/>
                </a:solidFill>
              </a:rPr>
              <a:t>лесостепей</a:t>
            </a:r>
            <a:r>
              <a:rPr lang="ru-RU" sz="2400" b="1" dirty="0">
                <a:solidFill>
                  <a:schemeClr val="tx1"/>
                </a:solidFill>
              </a:rPr>
              <a:t>  характерны типы почв …..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2568796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А) каштановые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6314" y="3497487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Б) черноземы      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4461361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В) серые лесные  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86314" y="5469168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Г) подзолы</a:t>
            </a:r>
          </a:p>
        </p:txBody>
      </p:sp>
      <p:sp>
        <p:nvSpPr>
          <p:cNvPr id="30" name="6-конечная звезда 29"/>
          <p:cNvSpPr/>
          <p:nvPr/>
        </p:nvSpPr>
        <p:spPr>
          <a:xfrm>
            <a:off x="1447464" y="1718827"/>
            <a:ext cx="504056" cy="612068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74087" y="1330245"/>
            <a:ext cx="4913086" cy="1072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</a:rPr>
              <a:t>Верхние участки гор, лишенные растительности – это…..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80489" y="2561221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А) гольцы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80489" y="3489912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Б</a:t>
            </a:r>
            <a:r>
              <a:rPr lang="ru-RU" sz="2400" dirty="0">
                <a:solidFill>
                  <a:schemeClr val="tx1"/>
                </a:solidFill>
              </a:rPr>
              <a:t>) альпийские луга           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80489" y="4453786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В) хвойные леса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80489" y="5461593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Г)  криволесье</a:t>
            </a:r>
          </a:p>
        </p:txBody>
      </p:sp>
      <p:sp>
        <p:nvSpPr>
          <p:cNvPr id="42" name="6-конечная звезда 41"/>
          <p:cNvSpPr/>
          <p:nvPr/>
        </p:nvSpPr>
        <p:spPr>
          <a:xfrm>
            <a:off x="1980411" y="1711252"/>
            <a:ext cx="504056" cy="612068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779912" y="1340768"/>
            <a:ext cx="4913086" cy="1072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400" b="1" dirty="0">
                <a:solidFill>
                  <a:schemeClr val="tx1"/>
                </a:solidFill>
              </a:rPr>
              <a:t>Какая природная зона не относится к </a:t>
            </a:r>
            <a:r>
              <a:rPr lang="ru-RU" sz="2400" b="1" dirty="0" err="1">
                <a:solidFill>
                  <a:schemeClr val="tx1"/>
                </a:solidFill>
              </a:rPr>
              <a:t>безлесым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86314" y="2571744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А) пустыня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86314" y="3500435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Б) тундра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86314" y="4464309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В) степь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86314" y="5472116"/>
            <a:ext cx="371455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>
                <a:solidFill>
                  <a:schemeClr val="tx1"/>
                </a:solidFill>
              </a:rPr>
              <a:t>Г)  тайга</a:t>
            </a:r>
          </a:p>
        </p:txBody>
      </p:sp>
      <p:sp>
        <p:nvSpPr>
          <p:cNvPr id="48" name="6-конечная звезда 47"/>
          <p:cNvSpPr/>
          <p:nvPr/>
        </p:nvSpPr>
        <p:spPr>
          <a:xfrm>
            <a:off x="2577923" y="1738897"/>
            <a:ext cx="504056" cy="612068"/>
          </a:xfrm>
          <a:prstGeom prst="star6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Стрелка вправо с вырезом 48">
            <a:hlinkClick r:id="rId13" action="ppaction://hlinksldjump" highlightClick="1"/>
          </p:cNvPr>
          <p:cNvSpPr/>
          <p:nvPr/>
        </p:nvSpPr>
        <p:spPr>
          <a:xfrm flipH="1">
            <a:off x="8328426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Выноска с четырьмя стрелками 49">
            <a:hlinkClick r:id="" action="ppaction://hlinkshowjump?jump=endshow" highlightClick="1"/>
          </p:cNvPr>
          <p:cNvSpPr/>
          <p:nvPr/>
        </p:nvSpPr>
        <p:spPr>
          <a:xfrm>
            <a:off x="7536841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04214" y="2571744"/>
            <a:ext cx="4142964" cy="325756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661376" y="928749"/>
            <a:ext cx="596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Выберите один вариант ответа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440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с вырезом 2">
            <a:hlinkClick r:id="rId2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 четырьмя стрелками 3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573" y="-18256"/>
            <a:ext cx="8229600" cy="1143000"/>
          </a:xfrm>
        </p:spPr>
        <p:txBody>
          <a:bodyPr/>
          <a:lstStyle/>
          <a:p>
            <a:r>
              <a:rPr lang="ru-RU" dirty="0" smtClean="0"/>
              <a:t>Двухвариантный тест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61376" y="928749"/>
            <a:ext cx="596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Ответьте «да» или «нет»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7708" y="1493912"/>
            <a:ext cx="5400600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1. Поверхность </a:t>
            </a:r>
            <a:r>
              <a:rPr lang="ru-RU" sz="2400" b="1" dirty="0">
                <a:solidFill>
                  <a:schemeClr val="tx1"/>
                </a:solidFill>
              </a:rPr>
              <a:t>тундры сильно заболочена.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96986" y="1493912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75765" y="1493912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Нет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7708" y="2438400"/>
            <a:ext cx="5400600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r>
              <a:rPr lang="ru-RU" sz="2400" b="1" dirty="0">
                <a:solidFill>
                  <a:schemeClr val="tx1"/>
                </a:solidFill>
              </a:rPr>
              <a:t>. Тайга занимает юг европейской части России и Западной Сибири.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95142" y="2438400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73921" y="2438400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Нет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7708" y="3510136"/>
            <a:ext cx="5400600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Тип </a:t>
            </a:r>
            <a:r>
              <a:rPr lang="ru-RU" sz="2400" b="1" dirty="0">
                <a:solidFill>
                  <a:schemeClr val="tx1"/>
                </a:solidFill>
              </a:rPr>
              <a:t>почв, характерный тайге – это серые лесные.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2444" y="3510136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1223" y="3510136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Нет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7708" y="4518248"/>
            <a:ext cx="5400600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К </a:t>
            </a:r>
            <a:r>
              <a:rPr lang="ru-RU" sz="2400" b="1" dirty="0">
                <a:solidFill>
                  <a:schemeClr val="tx1"/>
                </a:solidFill>
              </a:rPr>
              <a:t>безлесным зонам на территории России относятся тундра и степь.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2444" y="4518248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91223" y="4518248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Нет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7708" y="5520920"/>
            <a:ext cx="5400600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Самым </a:t>
            </a:r>
            <a:r>
              <a:rPr lang="ru-RU" sz="2400" b="1" dirty="0">
                <a:solidFill>
                  <a:schemeClr val="tx1"/>
                </a:solidFill>
              </a:rPr>
              <a:t>малым количеством высотных поясов отличается Кавказ.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96986" y="5520920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5765" y="5520920"/>
            <a:ext cx="864096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Нет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7708" y="6453336"/>
            <a:ext cx="649916" cy="4046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87624" y="643219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Правильный ответ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5886" y="6478193"/>
            <a:ext cx="649916" cy="4046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645802" y="6457052"/>
            <a:ext cx="298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правильный ответ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4400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A3FF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1306206"/>
              </p:ext>
            </p:extLst>
          </p:nvPr>
        </p:nvGraphicFramePr>
        <p:xfrm>
          <a:off x="395536" y="1472743"/>
          <a:ext cx="8229600" cy="14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1259632" y="1472743"/>
            <a:ext cx="316835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4572000" y="1460702"/>
            <a:ext cx="316835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>
            <a:hlinkClick r:id="rId8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 четырьмя стрелками 9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62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90946" y="1830540"/>
            <a:ext cx="8523871" cy="429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332028" y="2452660"/>
            <a:ext cx="129405" cy="526513"/>
          </a:xfrm>
          <a:custGeom>
            <a:avLst/>
            <a:gdLst>
              <a:gd name="connsiteX0" fmla="*/ 0 w 129405"/>
              <a:gd name="connsiteY0" fmla="*/ 526473 h 526513"/>
              <a:gd name="connsiteX1" fmla="*/ 69273 w 129405"/>
              <a:gd name="connsiteY1" fmla="*/ 512619 h 526513"/>
              <a:gd name="connsiteX2" fmla="*/ 83127 w 129405"/>
              <a:gd name="connsiteY2" fmla="*/ 471055 h 526513"/>
              <a:gd name="connsiteX3" fmla="*/ 110836 w 129405"/>
              <a:gd name="connsiteY3" fmla="*/ 429491 h 526513"/>
              <a:gd name="connsiteX4" fmla="*/ 110836 w 129405"/>
              <a:gd name="connsiteY4" fmla="*/ 277091 h 526513"/>
              <a:gd name="connsiteX5" fmla="*/ 83127 w 129405"/>
              <a:gd name="connsiteY5" fmla="*/ 124691 h 526513"/>
              <a:gd name="connsiteX6" fmla="*/ 55418 w 129405"/>
              <a:gd name="connsiteY6" fmla="*/ 83128 h 526513"/>
              <a:gd name="connsiteX7" fmla="*/ 124691 w 129405"/>
              <a:gd name="connsiteY7" fmla="*/ 27710 h 526513"/>
              <a:gd name="connsiteX8" fmla="*/ 41564 w 129405"/>
              <a:gd name="connsiteY8" fmla="*/ 0 h 526513"/>
              <a:gd name="connsiteX9" fmla="*/ 27709 w 129405"/>
              <a:gd name="connsiteY9" fmla="*/ 96982 h 526513"/>
              <a:gd name="connsiteX10" fmla="*/ 13855 w 129405"/>
              <a:gd name="connsiteY10" fmla="*/ 166255 h 526513"/>
              <a:gd name="connsiteX11" fmla="*/ 27709 w 129405"/>
              <a:gd name="connsiteY11" fmla="*/ 277091 h 526513"/>
              <a:gd name="connsiteX12" fmla="*/ 69273 w 129405"/>
              <a:gd name="connsiteY12" fmla="*/ 526473 h 5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405" h="526513">
                <a:moveTo>
                  <a:pt x="0" y="526473"/>
                </a:moveTo>
                <a:cubicBezTo>
                  <a:pt x="23091" y="521855"/>
                  <a:pt x="49680" y="525681"/>
                  <a:pt x="69273" y="512619"/>
                </a:cubicBezTo>
                <a:cubicBezTo>
                  <a:pt x="81424" y="504518"/>
                  <a:pt x="76596" y="484117"/>
                  <a:pt x="83127" y="471055"/>
                </a:cubicBezTo>
                <a:cubicBezTo>
                  <a:pt x="90573" y="456162"/>
                  <a:pt x="101600" y="443346"/>
                  <a:pt x="110836" y="429491"/>
                </a:cubicBezTo>
                <a:cubicBezTo>
                  <a:pt x="79414" y="303798"/>
                  <a:pt x="110836" y="459112"/>
                  <a:pt x="110836" y="277091"/>
                </a:cubicBezTo>
                <a:cubicBezTo>
                  <a:pt x="110836" y="271900"/>
                  <a:pt x="87633" y="136706"/>
                  <a:pt x="83127" y="124691"/>
                </a:cubicBezTo>
                <a:cubicBezTo>
                  <a:pt x="77280" y="109100"/>
                  <a:pt x="64654" y="96982"/>
                  <a:pt x="55418" y="83128"/>
                </a:cubicBezTo>
                <a:cubicBezTo>
                  <a:pt x="58228" y="82191"/>
                  <a:pt x="151076" y="60692"/>
                  <a:pt x="124691" y="27710"/>
                </a:cubicBezTo>
                <a:cubicBezTo>
                  <a:pt x="106445" y="4902"/>
                  <a:pt x="41564" y="0"/>
                  <a:pt x="41564" y="0"/>
                </a:cubicBezTo>
                <a:cubicBezTo>
                  <a:pt x="36946" y="32327"/>
                  <a:pt x="33078" y="64771"/>
                  <a:pt x="27709" y="96982"/>
                </a:cubicBezTo>
                <a:cubicBezTo>
                  <a:pt x="23838" y="120210"/>
                  <a:pt x="13855" y="142707"/>
                  <a:pt x="13855" y="166255"/>
                </a:cubicBezTo>
                <a:cubicBezTo>
                  <a:pt x="13855" y="203488"/>
                  <a:pt x="23091" y="240146"/>
                  <a:pt x="27709" y="277091"/>
                </a:cubicBezTo>
                <a:cubicBezTo>
                  <a:pt x="42076" y="535695"/>
                  <a:pt x="-41692" y="526473"/>
                  <a:pt x="69273" y="526473"/>
                </a:cubicBezTo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504023" y="3031537"/>
            <a:ext cx="707540" cy="611585"/>
          </a:xfrm>
          <a:custGeom>
            <a:avLst/>
            <a:gdLst>
              <a:gd name="connsiteX0" fmla="*/ 28668 w 707540"/>
              <a:gd name="connsiteY0" fmla="*/ 209803 h 611585"/>
              <a:gd name="connsiteX1" fmla="*/ 70231 w 707540"/>
              <a:gd name="connsiteY1" fmla="*/ 140530 h 611585"/>
              <a:gd name="connsiteX2" fmla="*/ 97940 w 707540"/>
              <a:gd name="connsiteY2" fmla="*/ 98966 h 611585"/>
              <a:gd name="connsiteX3" fmla="*/ 139504 w 707540"/>
              <a:gd name="connsiteY3" fmla="*/ 85112 h 611585"/>
              <a:gd name="connsiteX4" fmla="*/ 139504 w 707540"/>
              <a:gd name="connsiteY4" fmla="*/ 1985 h 611585"/>
              <a:gd name="connsiteX5" fmla="*/ 56377 w 707540"/>
              <a:gd name="connsiteY5" fmla="*/ 15839 h 611585"/>
              <a:gd name="connsiteX6" fmla="*/ 959 w 707540"/>
              <a:gd name="connsiteY6" fmla="*/ 98966 h 611585"/>
              <a:gd name="connsiteX7" fmla="*/ 14813 w 707540"/>
              <a:gd name="connsiteY7" fmla="*/ 154385 h 611585"/>
              <a:gd name="connsiteX8" fmla="*/ 153359 w 707540"/>
              <a:gd name="connsiteY8" fmla="*/ 223657 h 611585"/>
              <a:gd name="connsiteX9" fmla="*/ 194922 w 707540"/>
              <a:gd name="connsiteY9" fmla="*/ 237512 h 611585"/>
              <a:gd name="connsiteX10" fmla="*/ 278050 w 707540"/>
              <a:gd name="connsiteY10" fmla="*/ 279076 h 611585"/>
              <a:gd name="connsiteX11" fmla="*/ 333468 w 707540"/>
              <a:gd name="connsiteY11" fmla="*/ 362203 h 611585"/>
              <a:gd name="connsiteX12" fmla="*/ 361177 w 707540"/>
              <a:gd name="connsiteY12" fmla="*/ 403766 h 611585"/>
              <a:gd name="connsiteX13" fmla="*/ 402740 w 707540"/>
              <a:gd name="connsiteY13" fmla="*/ 417621 h 611585"/>
              <a:gd name="connsiteX14" fmla="*/ 430450 w 707540"/>
              <a:gd name="connsiteY14" fmla="*/ 445330 h 611585"/>
              <a:gd name="connsiteX15" fmla="*/ 472013 w 707540"/>
              <a:gd name="connsiteY15" fmla="*/ 473039 h 611585"/>
              <a:gd name="connsiteX16" fmla="*/ 499722 w 707540"/>
              <a:gd name="connsiteY16" fmla="*/ 514603 h 611585"/>
              <a:gd name="connsiteX17" fmla="*/ 582850 w 707540"/>
              <a:gd name="connsiteY17" fmla="*/ 570021 h 611585"/>
              <a:gd name="connsiteX18" fmla="*/ 665977 w 707540"/>
              <a:gd name="connsiteY18" fmla="*/ 611585 h 611585"/>
              <a:gd name="connsiteX19" fmla="*/ 693686 w 707540"/>
              <a:gd name="connsiteY19" fmla="*/ 528457 h 611585"/>
              <a:gd name="connsiteX20" fmla="*/ 707540 w 707540"/>
              <a:gd name="connsiteY20" fmla="*/ 486894 h 611585"/>
              <a:gd name="connsiteX21" fmla="*/ 693686 w 707540"/>
              <a:gd name="connsiteY21" fmla="*/ 417621 h 611585"/>
              <a:gd name="connsiteX22" fmla="*/ 652122 w 707540"/>
              <a:gd name="connsiteY22" fmla="*/ 389912 h 611585"/>
              <a:gd name="connsiteX23" fmla="*/ 638268 w 707540"/>
              <a:gd name="connsiteY23" fmla="*/ 348348 h 611585"/>
              <a:gd name="connsiteX24" fmla="*/ 485868 w 707540"/>
              <a:gd name="connsiteY24" fmla="*/ 348348 h 611585"/>
              <a:gd name="connsiteX25" fmla="*/ 472013 w 707540"/>
              <a:gd name="connsiteY25" fmla="*/ 306785 h 611585"/>
              <a:gd name="connsiteX26" fmla="*/ 402740 w 707540"/>
              <a:gd name="connsiteY26" fmla="*/ 292930 h 611585"/>
              <a:gd name="connsiteX27" fmla="*/ 430450 w 707540"/>
              <a:gd name="connsiteY27" fmla="*/ 265221 h 611585"/>
              <a:gd name="connsiteX28" fmla="*/ 472013 w 707540"/>
              <a:gd name="connsiteY28" fmla="*/ 279076 h 611585"/>
              <a:gd name="connsiteX29" fmla="*/ 416595 w 707540"/>
              <a:gd name="connsiteY29" fmla="*/ 223657 h 611585"/>
              <a:gd name="connsiteX30" fmla="*/ 291904 w 707540"/>
              <a:gd name="connsiteY30" fmla="*/ 209803 h 611585"/>
              <a:gd name="connsiteX31" fmla="*/ 28668 w 707540"/>
              <a:gd name="connsiteY31" fmla="*/ 209803 h 61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7540" h="611585">
                <a:moveTo>
                  <a:pt x="28668" y="209803"/>
                </a:moveTo>
                <a:cubicBezTo>
                  <a:pt x="-8278" y="198257"/>
                  <a:pt x="55959" y="163365"/>
                  <a:pt x="70231" y="140530"/>
                </a:cubicBezTo>
                <a:cubicBezTo>
                  <a:pt x="79056" y="126410"/>
                  <a:pt x="84938" y="109368"/>
                  <a:pt x="97940" y="98966"/>
                </a:cubicBezTo>
                <a:cubicBezTo>
                  <a:pt x="109344" y="89843"/>
                  <a:pt x="125649" y="89730"/>
                  <a:pt x="139504" y="85112"/>
                </a:cubicBezTo>
                <a:cubicBezTo>
                  <a:pt x="142717" y="75474"/>
                  <a:pt x="173238" y="11623"/>
                  <a:pt x="139504" y="1985"/>
                </a:cubicBezTo>
                <a:cubicBezTo>
                  <a:pt x="112494" y="-5732"/>
                  <a:pt x="84086" y="11221"/>
                  <a:pt x="56377" y="15839"/>
                </a:cubicBezTo>
                <a:cubicBezTo>
                  <a:pt x="37904" y="43548"/>
                  <a:pt x="-7118" y="66658"/>
                  <a:pt x="959" y="98966"/>
                </a:cubicBezTo>
                <a:cubicBezTo>
                  <a:pt x="5577" y="117439"/>
                  <a:pt x="2274" y="140055"/>
                  <a:pt x="14813" y="154385"/>
                </a:cubicBezTo>
                <a:cubicBezTo>
                  <a:pt x="65194" y="211964"/>
                  <a:pt x="93415" y="206530"/>
                  <a:pt x="153359" y="223657"/>
                </a:cubicBezTo>
                <a:cubicBezTo>
                  <a:pt x="167401" y="227669"/>
                  <a:pt x="181860" y="230981"/>
                  <a:pt x="194922" y="237512"/>
                </a:cubicBezTo>
                <a:cubicBezTo>
                  <a:pt x="302349" y="291226"/>
                  <a:pt x="173581" y="244252"/>
                  <a:pt x="278050" y="279076"/>
                </a:cubicBezTo>
                <a:lnTo>
                  <a:pt x="333468" y="362203"/>
                </a:lnTo>
                <a:cubicBezTo>
                  <a:pt x="342704" y="376057"/>
                  <a:pt x="345381" y="398500"/>
                  <a:pt x="361177" y="403766"/>
                </a:cubicBezTo>
                <a:lnTo>
                  <a:pt x="402740" y="417621"/>
                </a:lnTo>
                <a:cubicBezTo>
                  <a:pt x="411977" y="426857"/>
                  <a:pt x="420250" y="437170"/>
                  <a:pt x="430450" y="445330"/>
                </a:cubicBezTo>
                <a:cubicBezTo>
                  <a:pt x="443452" y="455732"/>
                  <a:pt x="460239" y="461265"/>
                  <a:pt x="472013" y="473039"/>
                </a:cubicBezTo>
                <a:cubicBezTo>
                  <a:pt x="483787" y="484813"/>
                  <a:pt x="487191" y="503638"/>
                  <a:pt x="499722" y="514603"/>
                </a:cubicBezTo>
                <a:cubicBezTo>
                  <a:pt x="524785" y="536533"/>
                  <a:pt x="555141" y="551548"/>
                  <a:pt x="582850" y="570021"/>
                </a:cubicBezTo>
                <a:cubicBezTo>
                  <a:pt x="636566" y="605832"/>
                  <a:pt x="608615" y="592464"/>
                  <a:pt x="665977" y="611585"/>
                </a:cubicBezTo>
                <a:lnTo>
                  <a:pt x="693686" y="528457"/>
                </a:lnTo>
                <a:lnTo>
                  <a:pt x="707540" y="486894"/>
                </a:lnTo>
                <a:cubicBezTo>
                  <a:pt x="702922" y="463803"/>
                  <a:pt x="705369" y="438067"/>
                  <a:pt x="693686" y="417621"/>
                </a:cubicBezTo>
                <a:cubicBezTo>
                  <a:pt x="685425" y="403164"/>
                  <a:pt x="662524" y="402914"/>
                  <a:pt x="652122" y="389912"/>
                </a:cubicBezTo>
                <a:cubicBezTo>
                  <a:pt x="642999" y="378508"/>
                  <a:pt x="642886" y="362203"/>
                  <a:pt x="638268" y="348348"/>
                </a:cubicBezTo>
                <a:cubicBezTo>
                  <a:pt x="581571" y="367247"/>
                  <a:pt x="559723" y="381172"/>
                  <a:pt x="485868" y="348348"/>
                </a:cubicBezTo>
                <a:cubicBezTo>
                  <a:pt x="472523" y="342417"/>
                  <a:pt x="484164" y="314886"/>
                  <a:pt x="472013" y="306785"/>
                </a:cubicBezTo>
                <a:cubicBezTo>
                  <a:pt x="452420" y="293723"/>
                  <a:pt x="425831" y="297548"/>
                  <a:pt x="402740" y="292930"/>
                </a:cubicBezTo>
                <a:cubicBezTo>
                  <a:pt x="411977" y="283694"/>
                  <a:pt x="417641" y="267783"/>
                  <a:pt x="430450" y="265221"/>
                </a:cubicBezTo>
                <a:cubicBezTo>
                  <a:pt x="444770" y="262357"/>
                  <a:pt x="461687" y="289402"/>
                  <a:pt x="472013" y="279076"/>
                </a:cubicBezTo>
                <a:lnTo>
                  <a:pt x="416595" y="223657"/>
                </a:lnTo>
                <a:cubicBezTo>
                  <a:pt x="375345" y="216782"/>
                  <a:pt x="333468" y="214421"/>
                  <a:pt x="291904" y="209803"/>
                </a:cubicBezTo>
                <a:cubicBezTo>
                  <a:pt x="143059" y="160188"/>
                  <a:pt x="65614" y="221349"/>
                  <a:pt x="28668" y="209803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282629" y="3196857"/>
            <a:ext cx="612726" cy="637309"/>
          </a:xfrm>
          <a:custGeom>
            <a:avLst/>
            <a:gdLst>
              <a:gd name="connsiteX0" fmla="*/ 98914 w 518229"/>
              <a:gd name="connsiteY0" fmla="*/ 318654 h 637309"/>
              <a:gd name="connsiteX1" fmla="*/ 140477 w 518229"/>
              <a:gd name="connsiteY1" fmla="*/ 387927 h 637309"/>
              <a:gd name="connsiteX2" fmla="*/ 195895 w 518229"/>
              <a:gd name="connsiteY2" fmla="*/ 221673 h 637309"/>
              <a:gd name="connsiteX3" fmla="*/ 223604 w 518229"/>
              <a:gd name="connsiteY3" fmla="*/ 193963 h 637309"/>
              <a:gd name="connsiteX4" fmla="*/ 265168 w 518229"/>
              <a:gd name="connsiteY4" fmla="*/ 110836 h 637309"/>
              <a:gd name="connsiteX5" fmla="*/ 306732 w 518229"/>
              <a:gd name="connsiteY5" fmla="*/ 83127 h 637309"/>
              <a:gd name="connsiteX6" fmla="*/ 348295 w 518229"/>
              <a:gd name="connsiteY6" fmla="*/ 69273 h 637309"/>
              <a:gd name="connsiteX7" fmla="*/ 445277 w 518229"/>
              <a:gd name="connsiteY7" fmla="*/ 0 h 637309"/>
              <a:gd name="connsiteX8" fmla="*/ 514550 w 518229"/>
              <a:gd name="connsiteY8" fmla="*/ 13854 h 637309"/>
              <a:gd name="connsiteX9" fmla="*/ 500695 w 518229"/>
              <a:gd name="connsiteY9" fmla="*/ 69273 h 637309"/>
              <a:gd name="connsiteX10" fmla="*/ 431423 w 518229"/>
              <a:gd name="connsiteY10" fmla="*/ 180109 h 637309"/>
              <a:gd name="connsiteX11" fmla="*/ 403714 w 518229"/>
              <a:gd name="connsiteY11" fmla="*/ 263236 h 637309"/>
              <a:gd name="connsiteX12" fmla="*/ 389859 w 518229"/>
              <a:gd name="connsiteY12" fmla="*/ 304800 h 637309"/>
              <a:gd name="connsiteX13" fmla="*/ 376004 w 518229"/>
              <a:gd name="connsiteY13" fmla="*/ 360218 h 637309"/>
              <a:gd name="connsiteX14" fmla="*/ 348295 w 518229"/>
              <a:gd name="connsiteY14" fmla="*/ 443345 h 637309"/>
              <a:gd name="connsiteX15" fmla="*/ 334441 w 518229"/>
              <a:gd name="connsiteY15" fmla="*/ 484909 h 637309"/>
              <a:gd name="connsiteX16" fmla="*/ 320586 w 518229"/>
              <a:gd name="connsiteY16" fmla="*/ 540327 h 637309"/>
              <a:gd name="connsiteX17" fmla="*/ 306732 w 518229"/>
              <a:gd name="connsiteY17" fmla="*/ 581891 h 637309"/>
              <a:gd name="connsiteX18" fmla="*/ 223604 w 518229"/>
              <a:gd name="connsiteY18" fmla="*/ 609600 h 637309"/>
              <a:gd name="connsiteX19" fmla="*/ 182041 w 518229"/>
              <a:gd name="connsiteY19" fmla="*/ 637309 h 637309"/>
              <a:gd name="connsiteX20" fmla="*/ 112768 w 518229"/>
              <a:gd name="connsiteY20" fmla="*/ 623454 h 637309"/>
              <a:gd name="connsiteX21" fmla="*/ 29641 w 518229"/>
              <a:gd name="connsiteY21" fmla="*/ 568036 h 637309"/>
              <a:gd name="connsiteX22" fmla="*/ 15786 w 518229"/>
              <a:gd name="connsiteY22" fmla="*/ 484909 h 637309"/>
              <a:gd name="connsiteX23" fmla="*/ 57350 w 518229"/>
              <a:gd name="connsiteY23" fmla="*/ 471054 h 637309"/>
              <a:gd name="connsiteX24" fmla="*/ 71204 w 518229"/>
              <a:gd name="connsiteY24" fmla="*/ 429491 h 637309"/>
              <a:gd name="connsiteX25" fmla="*/ 98914 w 518229"/>
              <a:gd name="connsiteY25" fmla="*/ 401782 h 637309"/>
              <a:gd name="connsiteX26" fmla="*/ 112768 w 518229"/>
              <a:gd name="connsiteY26" fmla="*/ 332509 h 637309"/>
              <a:gd name="connsiteX27" fmla="*/ 168186 w 518229"/>
              <a:gd name="connsiteY27" fmla="*/ 401782 h 637309"/>
              <a:gd name="connsiteX28" fmla="*/ 209750 w 518229"/>
              <a:gd name="connsiteY28" fmla="*/ 374073 h 637309"/>
              <a:gd name="connsiteX29" fmla="*/ 209750 w 518229"/>
              <a:gd name="connsiteY29" fmla="*/ 207818 h 637309"/>
              <a:gd name="connsiteX30" fmla="*/ 251314 w 518229"/>
              <a:gd name="connsiteY30" fmla="*/ 166254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8229" h="637309">
                <a:moveTo>
                  <a:pt x="98914" y="318654"/>
                </a:moveTo>
                <a:cubicBezTo>
                  <a:pt x="112768" y="341745"/>
                  <a:pt x="122952" y="367481"/>
                  <a:pt x="140477" y="387927"/>
                </a:cubicBezTo>
                <a:cubicBezTo>
                  <a:pt x="233780" y="496781"/>
                  <a:pt x="189397" y="256332"/>
                  <a:pt x="195895" y="221673"/>
                </a:cubicBezTo>
                <a:cubicBezTo>
                  <a:pt x="198302" y="208834"/>
                  <a:pt x="214368" y="203200"/>
                  <a:pt x="223604" y="193963"/>
                </a:cubicBezTo>
                <a:cubicBezTo>
                  <a:pt x="234872" y="160160"/>
                  <a:pt x="238312" y="137692"/>
                  <a:pt x="265168" y="110836"/>
                </a:cubicBezTo>
                <a:cubicBezTo>
                  <a:pt x="276942" y="99062"/>
                  <a:pt x="291839" y="90574"/>
                  <a:pt x="306732" y="83127"/>
                </a:cubicBezTo>
                <a:cubicBezTo>
                  <a:pt x="319794" y="76596"/>
                  <a:pt x="334441" y="73891"/>
                  <a:pt x="348295" y="69273"/>
                </a:cubicBezTo>
                <a:cubicBezTo>
                  <a:pt x="414040" y="3528"/>
                  <a:pt x="378930" y="22115"/>
                  <a:pt x="445277" y="0"/>
                </a:cubicBezTo>
                <a:cubicBezTo>
                  <a:pt x="468368" y="4618"/>
                  <a:pt x="499840" y="-4534"/>
                  <a:pt x="514550" y="13854"/>
                </a:cubicBezTo>
                <a:cubicBezTo>
                  <a:pt x="526445" y="28723"/>
                  <a:pt x="506167" y="51035"/>
                  <a:pt x="500695" y="69273"/>
                </a:cubicBezTo>
                <a:cubicBezTo>
                  <a:pt x="471842" y="165449"/>
                  <a:pt x="494939" y="137765"/>
                  <a:pt x="431423" y="180109"/>
                </a:cubicBezTo>
                <a:lnTo>
                  <a:pt x="403714" y="263236"/>
                </a:lnTo>
                <a:cubicBezTo>
                  <a:pt x="399096" y="277091"/>
                  <a:pt x="393401" y="290632"/>
                  <a:pt x="389859" y="304800"/>
                </a:cubicBezTo>
                <a:cubicBezTo>
                  <a:pt x="385241" y="323273"/>
                  <a:pt x="381476" y="341980"/>
                  <a:pt x="376004" y="360218"/>
                </a:cubicBezTo>
                <a:cubicBezTo>
                  <a:pt x="367611" y="388194"/>
                  <a:pt x="357531" y="415636"/>
                  <a:pt x="348295" y="443345"/>
                </a:cubicBezTo>
                <a:cubicBezTo>
                  <a:pt x="343677" y="457200"/>
                  <a:pt x="337983" y="470741"/>
                  <a:pt x="334441" y="484909"/>
                </a:cubicBezTo>
                <a:cubicBezTo>
                  <a:pt x="329823" y="503382"/>
                  <a:pt x="325817" y="522018"/>
                  <a:pt x="320586" y="540327"/>
                </a:cubicBezTo>
                <a:cubicBezTo>
                  <a:pt x="316574" y="554369"/>
                  <a:pt x="318616" y="573403"/>
                  <a:pt x="306732" y="581891"/>
                </a:cubicBezTo>
                <a:cubicBezTo>
                  <a:pt x="282964" y="598868"/>
                  <a:pt x="251313" y="600364"/>
                  <a:pt x="223604" y="609600"/>
                </a:cubicBezTo>
                <a:cubicBezTo>
                  <a:pt x="207808" y="614865"/>
                  <a:pt x="195895" y="628073"/>
                  <a:pt x="182041" y="637309"/>
                </a:cubicBezTo>
                <a:cubicBezTo>
                  <a:pt x="158950" y="632691"/>
                  <a:pt x="134206" y="633198"/>
                  <a:pt x="112768" y="623454"/>
                </a:cubicBezTo>
                <a:cubicBezTo>
                  <a:pt x="82451" y="609673"/>
                  <a:pt x="29641" y="568036"/>
                  <a:pt x="29641" y="568036"/>
                </a:cubicBezTo>
                <a:cubicBezTo>
                  <a:pt x="11271" y="540482"/>
                  <a:pt x="-18630" y="519325"/>
                  <a:pt x="15786" y="484909"/>
                </a:cubicBezTo>
                <a:cubicBezTo>
                  <a:pt x="26113" y="474582"/>
                  <a:pt x="43495" y="475672"/>
                  <a:pt x="57350" y="471054"/>
                </a:cubicBezTo>
                <a:cubicBezTo>
                  <a:pt x="61968" y="457200"/>
                  <a:pt x="63690" y="442014"/>
                  <a:pt x="71204" y="429491"/>
                </a:cubicBezTo>
                <a:cubicBezTo>
                  <a:pt x="77925" y="418290"/>
                  <a:pt x="93768" y="413788"/>
                  <a:pt x="98914" y="401782"/>
                </a:cubicBezTo>
                <a:cubicBezTo>
                  <a:pt x="108190" y="380138"/>
                  <a:pt x="108150" y="355600"/>
                  <a:pt x="112768" y="332509"/>
                </a:cubicBezTo>
                <a:cubicBezTo>
                  <a:pt x="121419" y="358461"/>
                  <a:pt x="126409" y="401782"/>
                  <a:pt x="168186" y="401782"/>
                </a:cubicBezTo>
                <a:cubicBezTo>
                  <a:pt x="184837" y="401782"/>
                  <a:pt x="195895" y="383309"/>
                  <a:pt x="209750" y="374073"/>
                </a:cubicBezTo>
                <a:cubicBezTo>
                  <a:pt x="193315" y="308334"/>
                  <a:pt x="180920" y="287098"/>
                  <a:pt x="209750" y="207818"/>
                </a:cubicBezTo>
                <a:cubicBezTo>
                  <a:pt x="216446" y="189404"/>
                  <a:pt x="251314" y="166254"/>
                  <a:pt x="251314" y="166254"/>
                </a:cubicBezTo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422347" y="3060670"/>
            <a:ext cx="2600584" cy="804306"/>
          </a:xfrm>
          <a:custGeom>
            <a:avLst/>
            <a:gdLst>
              <a:gd name="connsiteX0" fmla="*/ 6317 w 2458571"/>
              <a:gd name="connsiteY0" fmla="*/ 762000 h 804306"/>
              <a:gd name="connsiteX1" fmla="*/ 75589 w 2458571"/>
              <a:gd name="connsiteY1" fmla="*/ 803564 h 804306"/>
              <a:gd name="connsiteX2" fmla="*/ 117153 w 2458571"/>
              <a:gd name="connsiteY2" fmla="*/ 789710 h 804306"/>
              <a:gd name="connsiteX3" fmla="*/ 144862 w 2458571"/>
              <a:gd name="connsiteY3" fmla="*/ 762000 h 804306"/>
              <a:gd name="connsiteX4" fmla="*/ 200280 w 2458571"/>
              <a:gd name="connsiteY4" fmla="*/ 678873 h 804306"/>
              <a:gd name="connsiteX5" fmla="*/ 324971 w 2458571"/>
              <a:gd name="connsiteY5" fmla="*/ 623455 h 804306"/>
              <a:gd name="connsiteX6" fmla="*/ 338826 w 2458571"/>
              <a:gd name="connsiteY6" fmla="*/ 581891 h 804306"/>
              <a:gd name="connsiteX7" fmla="*/ 324971 w 2458571"/>
              <a:gd name="connsiteY7" fmla="*/ 457200 h 804306"/>
              <a:gd name="connsiteX8" fmla="*/ 380389 w 2458571"/>
              <a:gd name="connsiteY8" fmla="*/ 374073 h 804306"/>
              <a:gd name="connsiteX9" fmla="*/ 394244 w 2458571"/>
              <a:gd name="connsiteY9" fmla="*/ 332510 h 804306"/>
              <a:gd name="connsiteX10" fmla="*/ 366535 w 2458571"/>
              <a:gd name="connsiteY10" fmla="*/ 304800 h 804306"/>
              <a:gd name="connsiteX11" fmla="*/ 408099 w 2458571"/>
              <a:gd name="connsiteY11" fmla="*/ 290946 h 804306"/>
              <a:gd name="connsiteX12" fmla="*/ 532789 w 2458571"/>
              <a:gd name="connsiteY12" fmla="*/ 221673 h 804306"/>
              <a:gd name="connsiteX13" fmla="*/ 615917 w 2458571"/>
              <a:gd name="connsiteY13" fmla="*/ 235528 h 804306"/>
              <a:gd name="connsiteX14" fmla="*/ 643626 w 2458571"/>
              <a:gd name="connsiteY14" fmla="*/ 277091 h 804306"/>
              <a:gd name="connsiteX15" fmla="*/ 671335 w 2458571"/>
              <a:gd name="connsiteY15" fmla="*/ 360219 h 804306"/>
              <a:gd name="connsiteX16" fmla="*/ 699044 w 2458571"/>
              <a:gd name="connsiteY16" fmla="*/ 401782 h 804306"/>
              <a:gd name="connsiteX17" fmla="*/ 712899 w 2458571"/>
              <a:gd name="connsiteY17" fmla="*/ 443346 h 804306"/>
              <a:gd name="connsiteX18" fmla="*/ 740608 w 2458571"/>
              <a:gd name="connsiteY18" fmla="*/ 401782 h 804306"/>
              <a:gd name="connsiteX19" fmla="*/ 754462 w 2458571"/>
              <a:gd name="connsiteY19" fmla="*/ 360219 h 804306"/>
              <a:gd name="connsiteX20" fmla="*/ 837589 w 2458571"/>
              <a:gd name="connsiteY20" fmla="*/ 332510 h 804306"/>
              <a:gd name="connsiteX21" fmla="*/ 879153 w 2458571"/>
              <a:gd name="connsiteY21" fmla="*/ 318655 h 804306"/>
              <a:gd name="connsiteX22" fmla="*/ 989989 w 2458571"/>
              <a:gd name="connsiteY22" fmla="*/ 290946 h 804306"/>
              <a:gd name="connsiteX23" fmla="*/ 1100826 w 2458571"/>
              <a:gd name="connsiteY23" fmla="*/ 235528 h 804306"/>
              <a:gd name="connsiteX24" fmla="*/ 1308644 w 2458571"/>
              <a:gd name="connsiteY24" fmla="*/ 166255 h 804306"/>
              <a:gd name="connsiteX25" fmla="*/ 1433335 w 2458571"/>
              <a:gd name="connsiteY25" fmla="*/ 124691 h 804306"/>
              <a:gd name="connsiteX26" fmla="*/ 1474899 w 2458571"/>
              <a:gd name="connsiteY26" fmla="*/ 110837 h 804306"/>
              <a:gd name="connsiteX27" fmla="*/ 1516462 w 2458571"/>
              <a:gd name="connsiteY27" fmla="*/ 83128 h 804306"/>
              <a:gd name="connsiteX28" fmla="*/ 1599589 w 2458571"/>
              <a:gd name="connsiteY28" fmla="*/ 55419 h 804306"/>
              <a:gd name="connsiteX29" fmla="*/ 1641153 w 2458571"/>
              <a:gd name="connsiteY29" fmla="*/ 41564 h 804306"/>
              <a:gd name="connsiteX30" fmla="*/ 1710426 w 2458571"/>
              <a:gd name="connsiteY30" fmla="*/ 27710 h 804306"/>
              <a:gd name="connsiteX31" fmla="*/ 1793553 w 2458571"/>
              <a:gd name="connsiteY31" fmla="*/ 0 h 804306"/>
              <a:gd name="connsiteX32" fmla="*/ 1779699 w 2458571"/>
              <a:gd name="connsiteY32" fmla="*/ 69273 h 804306"/>
              <a:gd name="connsiteX33" fmla="*/ 1751989 w 2458571"/>
              <a:gd name="connsiteY33" fmla="*/ 96982 h 804306"/>
              <a:gd name="connsiteX34" fmla="*/ 1682717 w 2458571"/>
              <a:gd name="connsiteY34" fmla="*/ 180110 h 804306"/>
              <a:gd name="connsiteX35" fmla="*/ 1668862 w 2458571"/>
              <a:gd name="connsiteY35" fmla="*/ 221673 h 804306"/>
              <a:gd name="connsiteX36" fmla="*/ 1641153 w 2458571"/>
              <a:gd name="connsiteY36" fmla="*/ 263237 h 804306"/>
              <a:gd name="connsiteX37" fmla="*/ 1682717 w 2458571"/>
              <a:gd name="connsiteY37" fmla="*/ 277091 h 804306"/>
              <a:gd name="connsiteX38" fmla="*/ 1724280 w 2458571"/>
              <a:gd name="connsiteY38" fmla="*/ 249382 h 804306"/>
              <a:gd name="connsiteX39" fmla="*/ 1751989 w 2458571"/>
              <a:gd name="connsiteY39" fmla="*/ 207819 h 804306"/>
              <a:gd name="connsiteX40" fmla="*/ 1835117 w 2458571"/>
              <a:gd name="connsiteY40" fmla="*/ 180110 h 804306"/>
              <a:gd name="connsiteX41" fmla="*/ 2084499 w 2458571"/>
              <a:gd name="connsiteY41" fmla="*/ 193964 h 804306"/>
              <a:gd name="connsiteX42" fmla="*/ 2167626 w 2458571"/>
              <a:gd name="connsiteY42" fmla="*/ 193964 h 804306"/>
              <a:gd name="connsiteX43" fmla="*/ 2181480 w 2458571"/>
              <a:gd name="connsiteY43" fmla="*/ 152400 h 804306"/>
              <a:gd name="connsiteX44" fmla="*/ 2264608 w 2458571"/>
              <a:gd name="connsiteY44" fmla="*/ 110837 h 804306"/>
              <a:gd name="connsiteX45" fmla="*/ 2306171 w 2458571"/>
              <a:gd name="connsiteY45" fmla="*/ 83128 h 804306"/>
              <a:gd name="connsiteX46" fmla="*/ 2417008 w 2458571"/>
              <a:gd name="connsiteY46" fmla="*/ 110837 h 804306"/>
              <a:gd name="connsiteX47" fmla="*/ 2444717 w 2458571"/>
              <a:gd name="connsiteY47" fmla="*/ 304800 h 804306"/>
              <a:gd name="connsiteX48" fmla="*/ 2458571 w 2458571"/>
              <a:gd name="connsiteY48" fmla="*/ 346364 h 804306"/>
              <a:gd name="connsiteX49" fmla="*/ 2417008 w 2458571"/>
              <a:gd name="connsiteY49" fmla="*/ 360219 h 804306"/>
              <a:gd name="connsiteX50" fmla="*/ 2361589 w 2458571"/>
              <a:gd name="connsiteY50" fmla="*/ 346364 h 804306"/>
              <a:gd name="connsiteX51" fmla="*/ 2264608 w 2458571"/>
              <a:gd name="connsiteY51" fmla="*/ 318655 h 804306"/>
              <a:gd name="connsiteX52" fmla="*/ 2153771 w 2458571"/>
              <a:gd name="connsiteY52" fmla="*/ 304800 h 804306"/>
              <a:gd name="connsiteX53" fmla="*/ 2070644 w 2458571"/>
              <a:gd name="connsiteY53" fmla="*/ 290946 h 804306"/>
              <a:gd name="connsiteX54" fmla="*/ 1738135 w 2458571"/>
              <a:gd name="connsiteY54" fmla="*/ 290946 h 804306"/>
              <a:gd name="connsiteX55" fmla="*/ 1668862 w 2458571"/>
              <a:gd name="connsiteY55" fmla="*/ 304800 h 804306"/>
              <a:gd name="connsiteX56" fmla="*/ 1516462 w 2458571"/>
              <a:gd name="connsiteY56" fmla="*/ 332510 h 804306"/>
              <a:gd name="connsiteX57" fmla="*/ 1433335 w 2458571"/>
              <a:gd name="connsiteY57" fmla="*/ 360219 h 804306"/>
              <a:gd name="connsiteX58" fmla="*/ 1391771 w 2458571"/>
              <a:gd name="connsiteY58" fmla="*/ 374073 h 804306"/>
              <a:gd name="connsiteX59" fmla="*/ 1350208 w 2458571"/>
              <a:gd name="connsiteY59" fmla="*/ 387928 h 804306"/>
              <a:gd name="connsiteX60" fmla="*/ 1239371 w 2458571"/>
              <a:gd name="connsiteY60" fmla="*/ 401782 h 804306"/>
              <a:gd name="connsiteX61" fmla="*/ 1073117 w 2458571"/>
              <a:gd name="connsiteY61" fmla="*/ 457200 h 804306"/>
              <a:gd name="connsiteX62" fmla="*/ 1017699 w 2458571"/>
              <a:gd name="connsiteY62" fmla="*/ 471055 h 804306"/>
              <a:gd name="connsiteX63" fmla="*/ 934571 w 2458571"/>
              <a:gd name="connsiteY63" fmla="*/ 498764 h 804306"/>
              <a:gd name="connsiteX64" fmla="*/ 879153 w 2458571"/>
              <a:gd name="connsiteY64" fmla="*/ 512619 h 804306"/>
              <a:gd name="connsiteX65" fmla="*/ 823735 w 2458571"/>
              <a:gd name="connsiteY65" fmla="*/ 540328 h 804306"/>
              <a:gd name="connsiteX66" fmla="*/ 782171 w 2458571"/>
              <a:gd name="connsiteY66" fmla="*/ 554182 h 804306"/>
              <a:gd name="connsiteX67" fmla="*/ 699044 w 2458571"/>
              <a:gd name="connsiteY67" fmla="*/ 623455 h 804306"/>
              <a:gd name="connsiteX68" fmla="*/ 657480 w 2458571"/>
              <a:gd name="connsiteY68" fmla="*/ 651164 h 804306"/>
              <a:gd name="connsiteX69" fmla="*/ 643626 w 2458571"/>
              <a:gd name="connsiteY69" fmla="*/ 692728 h 804306"/>
              <a:gd name="connsiteX70" fmla="*/ 560499 w 2458571"/>
              <a:gd name="connsiteY70" fmla="*/ 762000 h 804306"/>
              <a:gd name="connsiteX71" fmla="*/ 518935 w 2458571"/>
              <a:gd name="connsiteY71" fmla="*/ 775855 h 804306"/>
              <a:gd name="connsiteX72" fmla="*/ 394244 w 2458571"/>
              <a:gd name="connsiteY72" fmla="*/ 762000 h 804306"/>
              <a:gd name="connsiteX73" fmla="*/ 366535 w 2458571"/>
              <a:gd name="connsiteY73" fmla="*/ 789710 h 804306"/>
              <a:gd name="connsiteX74" fmla="*/ 297262 w 2458571"/>
              <a:gd name="connsiteY74" fmla="*/ 775855 h 804306"/>
              <a:gd name="connsiteX75" fmla="*/ 241844 w 2458571"/>
              <a:gd name="connsiteY75" fmla="*/ 789710 h 804306"/>
              <a:gd name="connsiteX76" fmla="*/ 6317 w 2458571"/>
              <a:gd name="connsiteY76" fmla="*/ 762000 h 80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458571" h="804306">
                <a:moveTo>
                  <a:pt x="6317" y="762000"/>
                </a:moveTo>
                <a:cubicBezTo>
                  <a:pt x="-21392" y="764309"/>
                  <a:pt x="49465" y="797033"/>
                  <a:pt x="75589" y="803564"/>
                </a:cubicBezTo>
                <a:cubicBezTo>
                  <a:pt x="89757" y="807106"/>
                  <a:pt x="104630" y="797224"/>
                  <a:pt x="117153" y="789710"/>
                </a:cubicBezTo>
                <a:cubicBezTo>
                  <a:pt x="128354" y="782989"/>
                  <a:pt x="137025" y="772450"/>
                  <a:pt x="144862" y="762000"/>
                </a:cubicBezTo>
                <a:cubicBezTo>
                  <a:pt x="164843" y="735358"/>
                  <a:pt x="168687" y="689404"/>
                  <a:pt x="200280" y="678873"/>
                </a:cubicBezTo>
                <a:cubicBezTo>
                  <a:pt x="299204" y="645899"/>
                  <a:pt x="259105" y="667366"/>
                  <a:pt x="324971" y="623455"/>
                </a:cubicBezTo>
                <a:cubicBezTo>
                  <a:pt x="329589" y="609600"/>
                  <a:pt x="341227" y="596296"/>
                  <a:pt x="338826" y="581891"/>
                </a:cubicBezTo>
                <a:cubicBezTo>
                  <a:pt x="322942" y="486582"/>
                  <a:pt x="262141" y="607993"/>
                  <a:pt x="324971" y="457200"/>
                </a:cubicBezTo>
                <a:cubicBezTo>
                  <a:pt x="337779" y="426460"/>
                  <a:pt x="369858" y="405666"/>
                  <a:pt x="380389" y="374073"/>
                </a:cubicBezTo>
                <a:lnTo>
                  <a:pt x="394244" y="332510"/>
                </a:lnTo>
                <a:cubicBezTo>
                  <a:pt x="385008" y="323273"/>
                  <a:pt x="362404" y="317192"/>
                  <a:pt x="366535" y="304800"/>
                </a:cubicBezTo>
                <a:cubicBezTo>
                  <a:pt x="371153" y="290945"/>
                  <a:pt x="395333" y="298038"/>
                  <a:pt x="408099" y="290946"/>
                </a:cubicBezTo>
                <a:cubicBezTo>
                  <a:pt x="551024" y="211544"/>
                  <a:pt x="438739" y="253025"/>
                  <a:pt x="532789" y="221673"/>
                </a:cubicBezTo>
                <a:cubicBezTo>
                  <a:pt x="560498" y="226291"/>
                  <a:pt x="590791" y="222965"/>
                  <a:pt x="615917" y="235528"/>
                </a:cubicBezTo>
                <a:cubicBezTo>
                  <a:pt x="630810" y="242974"/>
                  <a:pt x="636863" y="261875"/>
                  <a:pt x="643626" y="277091"/>
                </a:cubicBezTo>
                <a:cubicBezTo>
                  <a:pt x="655489" y="303782"/>
                  <a:pt x="662099" y="332510"/>
                  <a:pt x="671335" y="360219"/>
                </a:cubicBezTo>
                <a:cubicBezTo>
                  <a:pt x="676600" y="376015"/>
                  <a:pt x="691597" y="386889"/>
                  <a:pt x="699044" y="401782"/>
                </a:cubicBezTo>
                <a:cubicBezTo>
                  <a:pt x="705575" y="414844"/>
                  <a:pt x="708281" y="429491"/>
                  <a:pt x="712899" y="443346"/>
                </a:cubicBezTo>
                <a:cubicBezTo>
                  <a:pt x="722135" y="429491"/>
                  <a:pt x="733161" y="416675"/>
                  <a:pt x="740608" y="401782"/>
                </a:cubicBezTo>
                <a:cubicBezTo>
                  <a:pt x="747139" y="388720"/>
                  <a:pt x="742578" y="368707"/>
                  <a:pt x="754462" y="360219"/>
                </a:cubicBezTo>
                <a:cubicBezTo>
                  <a:pt x="778229" y="343242"/>
                  <a:pt x="809880" y="341746"/>
                  <a:pt x="837589" y="332510"/>
                </a:cubicBezTo>
                <a:cubicBezTo>
                  <a:pt x="851444" y="327892"/>
                  <a:pt x="864832" y="321519"/>
                  <a:pt x="879153" y="318655"/>
                </a:cubicBezTo>
                <a:cubicBezTo>
                  <a:pt x="962746" y="301936"/>
                  <a:pt x="926086" y="312246"/>
                  <a:pt x="989989" y="290946"/>
                </a:cubicBezTo>
                <a:cubicBezTo>
                  <a:pt x="1038353" y="242584"/>
                  <a:pt x="1005306" y="267368"/>
                  <a:pt x="1100826" y="235528"/>
                </a:cubicBezTo>
                <a:lnTo>
                  <a:pt x="1308644" y="166255"/>
                </a:lnTo>
                <a:lnTo>
                  <a:pt x="1433335" y="124691"/>
                </a:lnTo>
                <a:lnTo>
                  <a:pt x="1474899" y="110837"/>
                </a:lnTo>
                <a:cubicBezTo>
                  <a:pt x="1488753" y="101601"/>
                  <a:pt x="1501246" y="89891"/>
                  <a:pt x="1516462" y="83128"/>
                </a:cubicBezTo>
                <a:cubicBezTo>
                  <a:pt x="1543152" y="71266"/>
                  <a:pt x="1571880" y="64655"/>
                  <a:pt x="1599589" y="55419"/>
                </a:cubicBezTo>
                <a:lnTo>
                  <a:pt x="1641153" y="41564"/>
                </a:lnTo>
                <a:cubicBezTo>
                  <a:pt x="1663493" y="34117"/>
                  <a:pt x="1687708" y="33906"/>
                  <a:pt x="1710426" y="27710"/>
                </a:cubicBezTo>
                <a:cubicBezTo>
                  <a:pt x="1738605" y="20025"/>
                  <a:pt x="1793553" y="0"/>
                  <a:pt x="1793553" y="0"/>
                </a:cubicBezTo>
                <a:cubicBezTo>
                  <a:pt x="1788935" y="23091"/>
                  <a:pt x="1788975" y="47629"/>
                  <a:pt x="1779699" y="69273"/>
                </a:cubicBezTo>
                <a:cubicBezTo>
                  <a:pt x="1774553" y="81279"/>
                  <a:pt x="1760149" y="86782"/>
                  <a:pt x="1751989" y="96982"/>
                </a:cubicBezTo>
                <a:cubicBezTo>
                  <a:pt x="1674824" y="193437"/>
                  <a:pt x="1781460" y="81365"/>
                  <a:pt x="1682717" y="180110"/>
                </a:cubicBezTo>
                <a:cubicBezTo>
                  <a:pt x="1678099" y="193964"/>
                  <a:pt x="1675393" y="208611"/>
                  <a:pt x="1668862" y="221673"/>
                </a:cubicBezTo>
                <a:cubicBezTo>
                  <a:pt x="1661415" y="236566"/>
                  <a:pt x="1637114" y="247083"/>
                  <a:pt x="1641153" y="263237"/>
                </a:cubicBezTo>
                <a:cubicBezTo>
                  <a:pt x="1644695" y="277405"/>
                  <a:pt x="1668862" y="272473"/>
                  <a:pt x="1682717" y="277091"/>
                </a:cubicBezTo>
                <a:cubicBezTo>
                  <a:pt x="1696571" y="267855"/>
                  <a:pt x="1712506" y="261156"/>
                  <a:pt x="1724280" y="249382"/>
                </a:cubicBezTo>
                <a:cubicBezTo>
                  <a:pt x="1736054" y="237608"/>
                  <a:pt x="1737869" y="216644"/>
                  <a:pt x="1751989" y="207819"/>
                </a:cubicBezTo>
                <a:cubicBezTo>
                  <a:pt x="1776758" y="192339"/>
                  <a:pt x="1835117" y="180110"/>
                  <a:pt x="1835117" y="180110"/>
                </a:cubicBezTo>
                <a:cubicBezTo>
                  <a:pt x="1918244" y="184728"/>
                  <a:pt x="2001619" y="186071"/>
                  <a:pt x="2084499" y="193964"/>
                </a:cubicBezTo>
                <a:cubicBezTo>
                  <a:pt x="2170706" y="202174"/>
                  <a:pt x="2081418" y="222701"/>
                  <a:pt x="2167626" y="193964"/>
                </a:cubicBezTo>
                <a:cubicBezTo>
                  <a:pt x="2172244" y="180109"/>
                  <a:pt x="2172357" y="163804"/>
                  <a:pt x="2181480" y="152400"/>
                </a:cubicBezTo>
                <a:cubicBezTo>
                  <a:pt x="2201013" y="127984"/>
                  <a:pt x="2237227" y="119963"/>
                  <a:pt x="2264608" y="110837"/>
                </a:cubicBezTo>
                <a:cubicBezTo>
                  <a:pt x="2278462" y="101601"/>
                  <a:pt x="2289649" y="85193"/>
                  <a:pt x="2306171" y="83128"/>
                </a:cubicBezTo>
                <a:cubicBezTo>
                  <a:pt x="2330492" y="80088"/>
                  <a:pt x="2389864" y="101789"/>
                  <a:pt x="2417008" y="110837"/>
                </a:cubicBezTo>
                <a:cubicBezTo>
                  <a:pt x="2451337" y="213827"/>
                  <a:pt x="2414364" y="92328"/>
                  <a:pt x="2444717" y="304800"/>
                </a:cubicBezTo>
                <a:cubicBezTo>
                  <a:pt x="2446782" y="319257"/>
                  <a:pt x="2453953" y="332509"/>
                  <a:pt x="2458571" y="346364"/>
                </a:cubicBezTo>
                <a:cubicBezTo>
                  <a:pt x="2444717" y="350982"/>
                  <a:pt x="2431612" y="360219"/>
                  <a:pt x="2417008" y="360219"/>
                </a:cubicBezTo>
                <a:cubicBezTo>
                  <a:pt x="2397966" y="360219"/>
                  <a:pt x="2379898" y="351595"/>
                  <a:pt x="2361589" y="346364"/>
                </a:cubicBezTo>
                <a:cubicBezTo>
                  <a:pt x="2315475" y="333189"/>
                  <a:pt x="2316574" y="327316"/>
                  <a:pt x="2264608" y="318655"/>
                </a:cubicBezTo>
                <a:cubicBezTo>
                  <a:pt x="2227881" y="312534"/>
                  <a:pt x="2190630" y="310066"/>
                  <a:pt x="2153771" y="304800"/>
                </a:cubicBezTo>
                <a:cubicBezTo>
                  <a:pt x="2125962" y="300827"/>
                  <a:pt x="2098353" y="295564"/>
                  <a:pt x="2070644" y="290946"/>
                </a:cubicBezTo>
                <a:cubicBezTo>
                  <a:pt x="1940253" y="247481"/>
                  <a:pt x="2021846" y="269122"/>
                  <a:pt x="1738135" y="290946"/>
                </a:cubicBezTo>
                <a:cubicBezTo>
                  <a:pt x="1714656" y="292752"/>
                  <a:pt x="1692030" y="300588"/>
                  <a:pt x="1668862" y="304800"/>
                </a:cubicBezTo>
                <a:cubicBezTo>
                  <a:pt x="1637180" y="310560"/>
                  <a:pt x="1550684" y="323177"/>
                  <a:pt x="1516462" y="332510"/>
                </a:cubicBezTo>
                <a:cubicBezTo>
                  <a:pt x="1488283" y="340195"/>
                  <a:pt x="1461044" y="350983"/>
                  <a:pt x="1433335" y="360219"/>
                </a:cubicBezTo>
                <a:lnTo>
                  <a:pt x="1391771" y="374073"/>
                </a:lnTo>
                <a:cubicBezTo>
                  <a:pt x="1377917" y="378691"/>
                  <a:pt x="1364699" y="386117"/>
                  <a:pt x="1350208" y="387928"/>
                </a:cubicBezTo>
                <a:lnTo>
                  <a:pt x="1239371" y="401782"/>
                </a:lnTo>
                <a:lnTo>
                  <a:pt x="1073117" y="457200"/>
                </a:lnTo>
                <a:cubicBezTo>
                  <a:pt x="1055053" y="463221"/>
                  <a:pt x="1035937" y="465584"/>
                  <a:pt x="1017699" y="471055"/>
                </a:cubicBezTo>
                <a:cubicBezTo>
                  <a:pt x="989723" y="479448"/>
                  <a:pt x="962280" y="489528"/>
                  <a:pt x="934571" y="498764"/>
                </a:cubicBezTo>
                <a:cubicBezTo>
                  <a:pt x="916507" y="504785"/>
                  <a:pt x="896982" y="505933"/>
                  <a:pt x="879153" y="512619"/>
                </a:cubicBezTo>
                <a:cubicBezTo>
                  <a:pt x="859815" y="519871"/>
                  <a:pt x="842718" y="532192"/>
                  <a:pt x="823735" y="540328"/>
                </a:cubicBezTo>
                <a:cubicBezTo>
                  <a:pt x="810312" y="546081"/>
                  <a:pt x="796026" y="549564"/>
                  <a:pt x="782171" y="554182"/>
                </a:cubicBezTo>
                <a:cubicBezTo>
                  <a:pt x="678973" y="622981"/>
                  <a:pt x="805725" y="534555"/>
                  <a:pt x="699044" y="623455"/>
                </a:cubicBezTo>
                <a:cubicBezTo>
                  <a:pt x="686252" y="634115"/>
                  <a:pt x="671335" y="641928"/>
                  <a:pt x="657480" y="651164"/>
                </a:cubicBezTo>
                <a:cubicBezTo>
                  <a:pt x="652862" y="665019"/>
                  <a:pt x="651727" y="680577"/>
                  <a:pt x="643626" y="692728"/>
                </a:cubicBezTo>
                <a:cubicBezTo>
                  <a:pt x="628307" y="715706"/>
                  <a:pt x="586055" y="749222"/>
                  <a:pt x="560499" y="762000"/>
                </a:cubicBezTo>
                <a:cubicBezTo>
                  <a:pt x="547437" y="768531"/>
                  <a:pt x="532790" y="771237"/>
                  <a:pt x="518935" y="775855"/>
                </a:cubicBezTo>
                <a:cubicBezTo>
                  <a:pt x="421953" y="743528"/>
                  <a:pt x="463517" y="738910"/>
                  <a:pt x="394244" y="762000"/>
                </a:cubicBezTo>
                <a:cubicBezTo>
                  <a:pt x="385008" y="771237"/>
                  <a:pt x="379466" y="787863"/>
                  <a:pt x="366535" y="789710"/>
                </a:cubicBezTo>
                <a:cubicBezTo>
                  <a:pt x="343223" y="793040"/>
                  <a:pt x="320810" y="775855"/>
                  <a:pt x="297262" y="775855"/>
                </a:cubicBezTo>
                <a:cubicBezTo>
                  <a:pt x="278221" y="775855"/>
                  <a:pt x="260856" y="788654"/>
                  <a:pt x="241844" y="789710"/>
                </a:cubicBezTo>
                <a:cubicBezTo>
                  <a:pt x="177289" y="793297"/>
                  <a:pt x="34026" y="759691"/>
                  <a:pt x="6317" y="762000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081832" y="2804675"/>
            <a:ext cx="1067307" cy="872837"/>
          </a:xfrm>
          <a:custGeom>
            <a:avLst/>
            <a:gdLst>
              <a:gd name="connsiteX0" fmla="*/ 1066800 w 1067307"/>
              <a:gd name="connsiteY0" fmla="*/ 96982 h 872837"/>
              <a:gd name="connsiteX1" fmla="*/ 997527 w 1067307"/>
              <a:gd name="connsiteY1" fmla="*/ 55418 h 872837"/>
              <a:gd name="connsiteX2" fmla="*/ 955963 w 1067307"/>
              <a:gd name="connsiteY2" fmla="*/ 41564 h 872837"/>
              <a:gd name="connsiteX3" fmla="*/ 872836 w 1067307"/>
              <a:gd name="connsiteY3" fmla="*/ 0 h 872837"/>
              <a:gd name="connsiteX4" fmla="*/ 789709 w 1067307"/>
              <a:gd name="connsiteY4" fmla="*/ 13855 h 872837"/>
              <a:gd name="connsiteX5" fmla="*/ 734291 w 1067307"/>
              <a:gd name="connsiteY5" fmla="*/ 83128 h 872837"/>
              <a:gd name="connsiteX6" fmla="*/ 651163 w 1067307"/>
              <a:gd name="connsiteY6" fmla="*/ 138546 h 872837"/>
              <a:gd name="connsiteX7" fmla="*/ 498763 w 1067307"/>
              <a:gd name="connsiteY7" fmla="*/ 152400 h 872837"/>
              <a:gd name="connsiteX8" fmla="*/ 415636 w 1067307"/>
              <a:gd name="connsiteY8" fmla="*/ 180109 h 872837"/>
              <a:gd name="connsiteX9" fmla="*/ 401782 w 1067307"/>
              <a:gd name="connsiteY9" fmla="*/ 221673 h 872837"/>
              <a:gd name="connsiteX10" fmla="*/ 360218 w 1067307"/>
              <a:gd name="connsiteY10" fmla="*/ 235528 h 872837"/>
              <a:gd name="connsiteX11" fmla="*/ 290945 w 1067307"/>
              <a:gd name="connsiteY11" fmla="*/ 249382 h 872837"/>
              <a:gd name="connsiteX12" fmla="*/ 221673 w 1067307"/>
              <a:gd name="connsiteY12" fmla="*/ 374073 h 872837"/>
              <a:gd name="connsiteX13" fmla="*/ 207818 w 1067307"/>
              <a:gd name="connsiteY13" fmla="*/ 457200 h 872837"/>
              <a:gd name="connsiteX14" fmla="*/ 138545 w 1067307"/>
              <a:gd name="connsiteY14" fmla="*/ 471055 h 872837"/>
              <a:gd name="connsiteX15" fmla="*/ 96982 w 1067307"/>
              <a:gd name="connsiteY15" fmla="*/ 484909 h 872837"/>
              <a:gd name="connsiteX16" fmla="*/ 55418 w 1067307"/>
              <a:gd name="connsiteY16" fmla="*/ 526473 h 872837"/>
              <a:gd name="connsiteX17" fmla="*/ 13854 w 1067307"/>
              <a:gd name="connsiteY17" fmla="*/ 540328 h 872837"/>
              <a:gd name="connsiteX18" fmla="*/ 0 w 1067307"/>
              <a:gd name="connsiteY18" fmla="*/ 581891 h 872837"/>
              <a:gd name="connsiteX19" fmla="*/ 13854 w 1067307"/>
              <a:gd name="connsiteY19" fmla="*/ 734291 h 872837"/>
              <a:gd name="connsiteX20" fmla="*/ 27709 w 1067307"/>
              <a:gd name="connsiteY20" fmla="*/ 775855 h 872837"/>
              <a:gd name="connsiteX21" fmla="*/ 55418 w 1067307"/>
              <a:gd name="connsiteY21" fmla="*/ 872837 h 872837"/>
              <a:gd name="connsiteX22" fmla="*/ 110836 w 1067307"/>
              <a:gd name="connsiteY22" fmla="*/ 858982 h 872837"/>
              <a:gd name="connsiteX23" fmla="*/ 124691 w 1067307"/>
              <a:gd name="connsiteY23" fmla="*/ 748146 h 872837"/>
              <a:gd name="connsiteX24" fmla="*/ 138545 w 1067307"/>
              <a:gd name="connsiteY24" fmla="*/ 678873 h 872837"/>
              <a:gd name="connsiteX25" fmla="*/ 152400 w 1067307"/>
              <a:gd name="connsiteY25" fmla="*/ 637309 h 872837"/>
              <a:gd name="connsiteX26" fmla="*/ 193963 w 1067307"/>
              <a:gd name="connsiteY26" fmla="*/ 623455 h 872837"/>
              <a:gd name="connsiteX27" fmla="*/ 235527 w 1067307"/>
              <a:gd name="connsiteY27" fmla="*/ 595746 h 872837"/>
              <a:gd name="connsiteX28" fmla="*/ 277091 w 1067307"/>
              <a:gd name="connsiteY28" fmla="*/ 581891 h 872837"/>
              <a:gd name="connsiteX29" fmla="*/ 360218 w 1067307"/>
              <a:gd name="connsiteY29" fmla="*/ 526473 h 872837"/>
              <a:gd name="connsiteX30" fmla="*/ 401782 w 1067307"/>
              <a:gd name="connsiteY30" fmla="*/ 498764 h 872837"/>
              <a:gd name="connsiteX31" fmla="*/ 443345 w 1067307"/>
              <a:gd name="connsiteY31" fmla="*/ 484909 h 872837"/>
              <a:gd name="connsiteX32" fmla="*/ 526473 w 1067307"/>
              <a:gd name="connsiteY32" fmla="*/ 429491 h 872837"/>
              <a:gd name="connsiteX33" fmla="*/ 609600 w 1067307"/>
              <a:gd name="connsiteY33" fmla="*/ 374073 h 872837"/>
              <a:gd name="connsiteX34" fmla="*/ 651163 w 1067307"/>
              <a:gd name="connsiteY34" fmla="*/ 360218 h 872837"/>
              <a:gd name="connsiteX35" fmla="*/ 734291 w 1067307"/>
              <a:gd name="connsiteY35" fmla="*/ 318655 h 872837"/>
              <a:gd name="connsiteX36" fmla="*/ 817418 w 1067307"/>
              <a:gd name="connsiteY36" fmla="*/ 290946 h 872837"/>
              <a:gd name="connsiteX37" fmla="*/ 858982 w 1067307"/>
              <a:gd name="connsiteY37" fmla="*/ 263237 h 872837"/>
              <a:gd name="connsiteX38" fmla="*/ 942109 w 1067307"/>
              <a:gd name="connsiteY38" fmla="*/ 235528 h 872837"/>
              <a:gd name="connsiteX39" fmla="*/ 969818 w 1067307"/>
              <a:gd name="connsiteY39" fmla="*/ 207818 h 872837"/>
              <a:gd name="connsiteX40" fmla="*/ 983673 w 1067307"/>
              <a:gd name="connsiteY40" fmla="*/ 166255 h 872837"/>
              <a:gd name="connsiteX41" fmla="*/ 1025236 w 1067307"/>
              <a:gd name="connsiteY41" fmla="*/ 152400 h 872837"/>
              <a:gd name="connsiteX42" fmla="*/ 1066800 w 1067307"/>
              <a:gd name="connsiteY42" fmla="*/ 96982 h 8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67307" h="872837">
                <a:moveTo>
                  <a:pt x="1066800" y="96982"/>
                </a:moveTo>
                <a:cubicBezTo>
                  <a:pt x="1062182" y="80818"/>
                  <a:pt x="1021613" y="67461"/>
                  <a:pt x="997527" y="55418"/>
                </a:cubicBezTo>
                <a:cubicBezTo>
                  <a:pt x="984465" y="48887"/>
                  <a:pt x="969025" y="48095"/>
                  <a:pt x="955963" y="41564"/>
                </a:cubicBezTo>
                <a:cubicBezTo>
                  <a:pt x="848525" y="-12154"/>
                  <a:pt x="977316" y="34827"/>
                  <a:pt x="872836" y="0"/>
                </a:cubicBezTo>
                <a:cubicBezTo>
                  <a:pt x="845127" y="4618"/>
                  <a:pt x="816359" y="4972"/>
                  <a:pt x="789709" y="13855"/>
                </a:cubicBezTo>
                <a:cubicBezTo>
                  <a:pt x="697447" y="44609"/>
                  <a:pt x="787218" y="30201"/>
                  <a:pt x="734291" y="83128"/>
                </a:cubicBezTo>
                <a:cubicBezTo>
                  <a:pt x="710743" y="106676"/>
                  <a:pt x="678872" y="120073"/>
                  <a:pt x="651163" y="138546"/>
                </a:cubicBezTo>
                <a:cubicBezTo>
                  <a:pt x="608720" y="166841"/>
                  <a:pt x="549563" y="147782"/>
                  <a:pt x="498763" y="152400"/>
                </a:cubicBezTo>
                <a:cubicBezTo>
                  <a:pt x="471054" y="161636"/>
                  <a:pt x="424872" y="152400"/>
                  <a:pt x="415636" y="180109"/>
                </a:cubicBezTo>
                <a:cubicBezTo>
                  <a:pt x="411018" y="193964"/>
                  <a:pt x="412109" y="211346"/>
                  <a:pt x="401782" y="221673"/>
                </a:cubicBezTo>
                <a:cubicBezTo>
                  <a:pt x="391455" y="232000"/>
                  <a:pt x="374386" y="231986"/>
                  <a:pt x="360218" y="235528"/>
                </a:cubicBezTo>
                <a:cubicBezTo>
                  <a:pt x="337373" y="241239"/>
                  <a:pt x="314036" y="244764"/>
                  <a:pt x="290945" y="249382"/>
                </a:cubicBezTo>
                <a:cubicBezTo>
                  <a:pt x="255226" y="302960"/>
                  <a:pt x="233866" y="319203"/>
                  <a:pt x="221673" y="374073"/>
                </a:cubicBezTo>
                <a:cubicBezTo>
                  <a:pt x="215579" y="401495"/>
                  <a:pt x="226100" y="435872"/>
                  <a:pt x="207818" y="457200"/>
                </a:cubicBezTo>
                <a:cubicBezTo>
                  <a:pt x="192493" y="475079"/>
                  <a:pt x="161390" y="465344"/>
                  <a:pt x="138545" y="471055"/>
                </a:cubicBezTo>
                <a:cubicBezTo>
                  <a:pt x="124377" y="474597"/>
                  <a:pt x="110836" y="480291"/>
                  <a:pt x="96982" y="484909"/>
                </a:cubicBezTo>
                <a:cubicBezTo>
                  <a:pt x="83127" y="498764"/>
                  <a:pt x="71721" y="515604"/>
                  <a:pt x="55418" y="526473"/>
                </a:cubicBezTo>
                <a:cubicBezTo>
                  <a:pt x="43267" y="534574"/>
                  <a:pt x="24181" y="530001"/>
                  <a:pt x="13854" y="540328"/>
                </a:cubicBezTo>
                <a:cubicBezTo>
                  <a:pt x="3528" y="550654"/>
                  <a:pt x="4618" y="568037"/>
                  <a:pt x="0" y="581891"/>
                </a:cubicBezTo>
                <a:cubicBezTo>
                  <a:pt x="4618" y="632691"/>
                  <a:pt x="6640" y="683794"/>
                  <a:pt x="13854" y="734291"/>
                </a:cubicBezTo>
                <a:cubicBezTo>
                  <a:pt x="15919" y="748748"/>
                  <a:pt x="23697" y="761813"/>
                  <a:pt x="27709" y="775855"/>
                </a:cubicBezTo>
                <a:cubicBezTo>
                  <a:pt x="62502" y="897631"/>
                  <a:pt x="22198" y="773180"/>
                  <a:pt x="55418" y="872837"/>
                </a:cubicBezTo>
                <a:cubicBezTo>
                  <a:pt x="73891" y="868219"/>
                  <a:pt x="101589" y="875627"/>
                  <a:pt x="110836" y="858982"/>
                </a:cubicBezTo>
                <a:cubicBezTo>
                  <a:pt x="128918" y="826435"/>
                  <a:pt x="119029" y="784946"/>
                  <a:pt x="124691" y="748146"/>
                </a:cubicBezTo>
                <a:cubicBezTo>
                  <a:pt x="128272" y="724872"/>
                  <a:pt x="132834" y="701718"/>
                  <a:pt x="138545" y="678873"/>
                </a:cubicBezTo>
                <a:cubicBezTo>
                  <a:pt x="142087" y="664705"/>
                  <a:pt x="142073" y="647636"/>
                  <a:pt x="152400" y="637309"/>
                </a:cubicBezTo>
                <a:cubicBezTo>
                  <a:pt x="162726" y="626983"/>
                  <a:pt x="180109" y="628073"/>
                  <a:pt x="193963" y="623455"/>
                </a:cubicBezTo>
                <a:cubicBezTo>
                  <a:pt x="207818" y="614219"/>
                  <a:pt x="220634" y="603193"/>
                  <a:pt x="235527" y="595746"/>
                </a:cubicBezTo>
                <a:cubicBezTo>
                  <a:pt x="248589" y="589215"/>
                  <a:pt x="264325" y="588983"/>
                  <a:pt x="277091" y="581891"/>
                </a:cubicBezTo>
                <a:cubicBezTo>
                  <a:pt x="306202" y="565718"/>
                  <a:pt x="332509" y="544946"/>
                  <a:pt x="360218" y="526473"/>
                </a:cubicBezTo>
                <a:cubicBezTo>
                  <a:pt x="374073" y="517237"/>
                  <a:pt x="385985" y="504030"/>
                  <a:pt x="401782" y="498764"/>
                </a:cubicBezTo>
                <a:cubicBezTo>
                  <a:pt x="415636" y="494146"/>
                  <a:pt x="430579" y="492001"/>
                  <a:pt x="443345" y="484909"/>
                </a:cubicBezTo>
                <a:cubicBezTo>
                  <a:pt x="472456" y="468736"/>
                  <a:pt x="498764" y="447964"/>
                  <a:pt x="526473" y="429491"/>
                </a:cubicBezTo>
                <a:lnTo>
                  <a:pt x="609600" y="374073"/>
                </a:lnTo>
                <a:cubicBezTo>
                  <a:pt x="621751" y="365972"/>
                  <a:pt x="637309" y="364836"/>
                  <a:pt x="651163" y="360218"/>
                </a:cubicBezTo>
                <a:cubicBezTo>
                  <a:pt x="695674" y="315708"/>
                  <a:pt x="661336" y="340541"/>
                  <a:pt x="734291" y="318655"/>
                </a:cubicBezTo>
                <a:cubicBezTo>
                  <a:pt x="762267" y="310262"/>
                  <a:pt x="817418" y="290946"/>
                  <a:pt x="817418" y="290946"/>
                </a:cubicBezTo>
                <a:cubicBezTo>
                  <a:pt x="831273" y="281710"/>
                  <a:pt x="843766" y="270000"/>
                  <a:pt x="858982" y="263237"/>
                </a:cubicBezTo>
                <a:cubicBezTo>
                  <a:pt x="885672" y="251375"/>
                  <a:pt x="942109" y="235528"/>
                  <a:pt x="942109" y="235528"/>
                </a:cubicBezTo>
                <a:cubicBezTo>
                  <a:pt x="951345" y="226291"/>
                  <a:pt x="963097" y="219019"/>
                  <a:pt x="969818" y="207818"/>
                </a:cubicBezTo>
                <a:cubicBezTo>
                  <a:pt x="977332" y="195295"/>
                  <a:pt x="973347" y="176581"/>
                  <a:pt x="983673" y="166255"/>
                </a:cubicBezTo>
                <a:cubicBezTo>
                  <a:pt x="993999" y="155929"/>
                  <a:pt x="1011382" y="157018"/>
                  <a:pt x="1025236" y="152400"/>
                </a:cubicBezTo>
                <a:cubicBezTo>
                  <a:pt x="1043472" y="97693"/>
                  <a:pt x="1071418" y="113146"/>
                  <a:pt x="1066800" y="96982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786367" y="2258406"/>
            <a:ext cx="415958" cy="1014284"/>
          </a:xfrm>
          <a:custGeom>
            <a:avLst/>
            <a:gdLst>
              <a:gd name="connsiteX0" fmla="*/ 360218 w 415958"/>
              <a:gd name="connsiteY0" fmla="*/ 983673 h 1014284"/>
              <a:gd name="connsiteX1" fmla="*/ 346363 w 415958"/>
              <a:gd name="connsiteY1" fmla="*/ 886691 h 1014284"/>
              <a:gd name="connsiteX2" fmla="*/ 318654 w 415958"/>
              <a:gd name="connsiteY2" fmla="*/ 845127 h 1014284"/>
              <a:gd name="connsiteX3" fmla="*/ 304800 w 415958"/>
              <a:gd name="connsiteY3" fmla="*/ 803564 h 1014284"/>
              <a:gd name="connsiteX4" fmla="*/ 290945 w 415958"/>
              <a:gd name="connsiteY4" fmla="*/ 623455 h 1014284"/>
              <a:gd name="connsiteX5" fmla="*/ 263236 w 415958"/>
              <a:gd name="connsiteY5" fmla="*/ 540327 h 1014284"/>
              <a:gd name="connsiteX6" fmla="*/ 290945 w 415958"/>
              <a:gd name="connsiteY6" fmla="*/ 457200 h 1014284"/>
              <a:gd name="connsiteX7" fmla="*/ 346363 w 415958"/>
              <a:gd name="connsiteY7" fmla="*/ 374073 h 1014284"/>
              <a:gd name="connsiteX8" fmla="*/ 401782 w 415958"/>
              <a:gd name="connsiteY8" fmla="*/ 304800 h 1014284"/>
              <a:gd name="connsiteX9" fmla="*/ 415636 w 415958"/>
              <a:gd name="connsiteY9" fmla="*/ 263236 h 1014284"/>
              <a:gd name="connsiteX10" fmla="*/ 346363 w 415958"/>
              <a:gd name="connsiteY10" fmla="*/ 193964 h 1014284"/>
              <a:gd name="connsiteX11" fmla="*/ 263236 w 415958"/>
              <a:gd name="connsiteY11" fmla="*/ 166255 h 1014284"/>
              <a:gd name="connsiteX12" fmla="*/ 221672 w 415958"/>
              <a:gd name="connsiteY12" fmla="*/ 41564 h 1014284"/>
              <a:gd name="connsiteX13" fmla="*/ 180109 w 415958"/>
              <a:gd name="connsiteY13" fmla="*/ 27709 h 1014284"/>
              <a:gd name="connsiteX14" fmla="*/ 138545 w 415958"/>
              <a:gd name="connsiteY14" fmla="*/ 0 h 1014284"/>
              <a:gd name="connsiteX15" fmla="*/ 124691 w 415958"/>
              <a:gd name="connsiteY15" fmla="*/ 55418 h 1014284"/>
              <a:gd name="connsiteX16" fmla="*/ 96982 w 415958"/>
              <a:gd name="connsiteY16" fmla="*/ 138546 h 1014284"/>
              <a:gd name="connsiteX17" fmla="*/ 41563 w 415958"/>
              <a:gd name="connsiteY17" fmla="*/ 290946 h 1014284"/>
              <a:gd name="connsiteX18" fmla="*/ 0 w 415958"/>
              <a:gd name="connsiteY18" fmla="*/ 277091 h 1014284"/>
              <a:gd name="connsiteX19" fmla="*/ 13854 w 415958"/>
              <a:gd name="connsiteY19" fmla="*/ 401782 h 1014284"/>
              <a:gd name="connsiteX20" fmla="*/ 41563 w 415958"/>
              <a:gd name="connsiteY20" fmla="*/ 484909 h 1014284"/>
              <a:gd name="connsiteX21" fmla="*/ 96982 w 415958"/>
              <a:gd name="connsiteY21" fmla="*/ 554182 h 1014284"/>
              <a:gd name="connsiteX22" fmla="*/ 124691 w 415958"/>
              <a:gd name="connsiteY22" fmla="*/ 595746 h 1014284"/>
              <a:gd name="connsiteX23" fmla="*/ 166254 w 415958"/>
              <a:gd name="connsiteY23" fmla="*/ 720436 h 1014284"/>
              <a:gd name="connsiteX24" fmla="*/ 180109 w 415958"/>
              <a:gd name="connsiteY24" fmla="*/ 762000 h 1014284"/>
              <a:gd name="connsiteX25" fmla="*/ 207818 w 415958"/>
              <a:gd name="connsiteY25" fmla="*/ 969818 h 1014284"/>
              <a:gd name="connsiteX26" fmla="*/ 221672 w 415958"/>
              <a:gd name="connsiteY26" fmla="*/ 1011382 h 1014284"/>
              <a:gd name="connsiteX27" fmla="*/ 249382 w 415958"/>
              <a:gd name="connsiteY27" fmla="*/ 1011382 h 101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5958" h="1014284">
                <a:moveTo>
                  <a:pt x="360218" y="983673"/>
                </a:moveTo>
                <a:cubicBezTo>
                  <a:pt x="355600" y="951346"/>
                  <a:pt x="355747" y="917969"/>
                  <a:pt x="346363" y="886691"/>
                </a:cubicBezTo>
                <a:cubicBezTo>
                  <a:pt x="341578" y="870742"/>
                  <a:pt x="326101" y="860020"/>
                  <a:pt x="318654" y="845127"/>
                </a:cubicBezTo>
                <a:cubicBezTo>
                  <a:pt x="312123" y="832065"/>
                  <a:pt x="309418" y="817418"/>
                  <a:pt x="304800" y="803564"/>
                </a:cubicBezTo>
                <a:cubicBezTo>
                  <a:pt x="300182" y="743528"/>
                  <a:pt x="300336" y="682932"/>
                  <a:pt x="290945" y="623455"/>
                </a:cubicBezTo>
                <a:cubicBezTo>
                  <a:pt x="286390" y="594604"/>
                  <a:pt x="263236" y="540327"/>
                  <a:pt x="263236" y="540327"/>
                </a:cubicBezTo>
                <a:lnTo>
                  <a:pt x="290945" y="457200"/>
                </a:lnTo>
                <a:cubicBezTo>
                  <a:pt x="301476" y="425607"/>
                  <a:pt x="327890" y="401782"/>
                  <a:pt x="346363" y="374073"/>
                </a:cubicBezTo>
                <a:cubicBezTo>
                  <a:pt x="381318" y="321640"/>
                  <a:pt x="362297" y="344284"/>
                  <a:pt x="401782" y="304800"/>
                </a:cubicBezTo>
                <a:cubicBezTo>
                  <a:pt x="406400" y="290945"/>
                  <a:pt x="418037" y="277641"/>
                  <a:pt x="415636" y="263236"/>
                </a:cubicBezTo>
                <a:cubicBezTo>
                  <a:pt x="410833" y="234419"/>
                  <a:pt x="369638" y="204309"/>
                  <a:pt x="346363" y="193964"/>
                </a:cubicBezTo>
                <a:cubicBezTo>
                  <a:pt x="319673" y="182102"/>
                  <a:pt x="263236" y="166255"/>
                  <a:pt x="263236" y="166255"/>
                </a:cubicBezTo>
                <a:lnTo>
                  <a:pt x="221672" y="41564"/>
                </a:lnTo>
                <a:cubicBezTo>
                  <a:pt x="217054" y="27710"/>
                  <a:pt x="193171" y="34240"/>
                  <a:pt x="180109" y="27709"/>
                </a:cubicBezTo>
                <a:cubicBezTo>
                  <a:pt x="165216" y="20262"/>
                  <a:pt x="152400" y="9236"/>
                  <a:pt x="138545" y="0"/>
                </a:cubicBezTo>
                <a:cubicBezTo>
                  <a:pt x="133927" y="18473"/>
                  <a:pt x="130162" y="37180"/>
                  <a:pt x="124691" y="55418"/>
                </a:cubicBezTo>
                <a:cubicBezTo>
                  <a:pt x="116298" y="83394"/>
                  <a:pt x="96982" y="138546"/>
                  <a:pt x="96982" y="138546"/>
                </a:cubicBezTo>
                <a:cubicBezTo>
                  <a:pt x="90742" y="200948"/>
                  <a:pt x="124304" y="290946"/>
                  <a:pt x="41563" y="290946"/>
                </a:cubicBezTo>
                <a:cubicBezTo>
                  <a:pt x="26959" y="290946"/>
                  <a:pt x="13854" y="281709"/>
                  <a:pt x="0" y="277091"/>
                </a:cubicBezTo>
                <a:cubicBezTo>
                  <a:pt x="4618" y="318655"/>
                  <a:pt x="5653" y="360775"/>
                  <a:pt x="13854" y="401782"/>
                </a:cubicBezTo>
                <a:cubicBezTo>
                  <a:pt x="19582" y="430423"/>
                  <a:pt x="25362" y="460607"/>
                  <a:pt x="41563" y="484909"/>
                </a:cubicBezTo>
                <a:cubicBezTo>
                  <a:pt x="126848" y="612838"/>
                  <a:pt x="18015" y="455474"/>
                  <a:pt x="96982" y="554182"/>
                </a:cubicBezTo>
                <a:cubicBezTo>
                  <a:pt x="107384" y="567184"/>
                  <a:pt x="115455" y="581891"/>
                  <a:pt x="124691" y="595746"/>
                </a:cubicBezTo>
                <a:lnTo>
                  <a:pt x="166254" y="720436"/>
                </a:lnTo>
                <a:lnTo>
                  <a:pt x="180109" y="762000"/>
                </a:lnTo>
                <a:cubicBezTo>
                  <a:pt x="191005" y="881857"/>
                  <a:pt x="183339" y="884140"/>
                  <a:pt x="207818" y="969818"/>
                </a:cubicBezTo>
                <a:cubicBezTo>
                  <a:pt x="211830" y="983860"/>
                  <a:pt x="211345" y="1001055"/>
                  <a:pt x="221672" y="1011382"/>
                </a:cubicBezTo>
                <a:cubicBezTo>
                  <a:pt x="228203" y="1017913"/>
                  <a:pt x="240145" y="1011382"/>
                  <a:pt x="249382" y="1011382"/>
                </a:cubicBezTo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256559" y="2424168"/>
            <a:ext cx="112568" cy="555005"/>
          </a:xfrm>
          <a:custGeom>
            <a:avLst/>
            <a:gdLst>
              <a:gd name="connsiteX0" fmla="*/ 112445 w 112568"/>
              <a:gd name="connsiteY0" fmla="*/ 70096 h 555005"/>
              <a:gd name="connsiteX1" fmla="*/ 70882 w 112568"/>
              <a:gd name="connsiteY1" fmla="*/ 823 h 555005"/>
              <a:gd name="connsiteX2" fmla="*/ 57027 w 112568"/>
              <a:gd name="connsiteY2" fmla="*/ 42387 h 555005"/>
              <a:gd name="connsiteX3" fmla="*/ 43173 w 112568"/>
              <a:gd name="connsiteY3" fmla="*/ 97805 h 555005"/>
              <a:gd name="connsiteX4" fmla="*/ 29318 w 112568"/>
              <a:gd name="connsiteY4" fmla="*/ 305623 h 555005"/>
              <a:gd name="connsiteX5" fmla="*/ 29318 w 112568"/>
              <a:gd name="connsiteY5" fmla="*/ 527296 h 555005"/>
              <a:gd name="connsiteX6" fmla="*/ 70882 w 112568"/>
              <a:gd name="connsiteY6" fmla="*/ 555005 h 555005"/>
              <a:gd name="connsiteX7" fmla="*/ 98591 w 112568"/>
              <a:gd name="connsiteY7" fmla="*/ 236351 h 555005"/>
              <a:gd name="connsiteX8" fmla="*/ 84736 w 112568"/>
              <a:gd name="connsiteY8" fmla="*/ 70096 h 555005"/>
              <a:gd name="connsiteX9" fmla="*/ 112445 w 112568"/>
              <a:gd name="connsiteY9" fmla="*/ 70096 h 55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568" h="555005">
                <a:moveTo>
                  <a:pt x="112445" y="70096"/>
                </a:moveTo>
                <a:cubicBezTo>
                  <a:pt x="110136" y="58551"/>
                  <a:pt x="94967" y="12866"/>
                  <a:pt x="70882" y="823"/>
                </a:cubicBezTo>
                <a:cubicBezTo>
                  <a:pt x="57820" y="-5708"/>
                  <a:pt x="61039" y="28345"/>
                  <a:pt x="57027" y="42387"/>
                </a:cubicBezTo>
                <a:cubicBezTo>
                  <a:pt x="51796" y="60696"/>
                  <a:pt x="47791" y="79332"/>
                  <a:pt x="43173" y="97805"/>
                </a:cubicBezTo>
                <a:cubicBezTo>
                  <a:pt x="38555" y="167078"/>
                  <a:pt x="36586" y="236578"/>
                  <a:pt x="29318" y="305623"/>
                </a:cubicBezTo>
                <a:cubicBezTo>
                  <a:pt x="16999" y="422648"/>
                  <a:pt x="-29995" y="319705"/>
                  <a:pt x="29318" y="527296"/>
                </a:cubicBezTo>
                <a:cubicBezTo>
                  <a:pt x="33893" y="543306"/>
                  <a:pt x="57027" y="545769"/>
                  <a:pt x="70882" y="555005"/>
                </a:cubicBezTo>
                <a:cubicBezTo>
                  <a:pt x="77304" y="490781"/>
                  <a:pt x="98591" y="288581"/>
                  <a:pt x="98591" y="236351"/>
                </a:cubicBezTo>
                <a:cubicBezTo>
                  <a:pt x="98591" y="180741"/>
                  <a:pt x="88435" y="125583"/>
                  <a:pt x="84736" y="70096"/>
                </a:cubicBezTo>
                <a:cubicBezTo>
                  <a:pt x="83814" y="56272"/>
                  <a:pt x="114754" y="81641"/>
                  <a:pt x="112445" y="700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405666" y="3157075"/>
            <a:ext cx="791698" cy="526473"/>
          </a:xfrm>
          <a:custGeom>
            <a:avLst/>
            <a:gdLst>
              <a:gd name="connsiteX0" fmla="*/ 789709 w 791698"/>
              <a:gd name="connsiteY0" fmla="*/ 512619 h 526473"/>
              <a:gd name="connsiteX1" fmla="*/ 706582 w 791698"/>
              <a:gd name="connsiteY1" fmla="*/ 484910 h 526473"/>
              <a:gd name="connsiteX2" fmla="*/ 692727 w 791698"/>
              <a:gd name="connsiteY2" fmla="*/ 443346 h 526473"/>
              <a:gd name="connsiteX3" fmla="*/ 623455 w 791698"/>
              <a:gd name="connsiteY3" fmla="*/ 387928 h 526473"/>
              <a:gd name="connsiteX4" fmla="*/ 581891 w 791698"/>
              <a:gd name="connsiteY4" fmla="*/ 346364 h 526473"/>
              <a:gd name="connsiteX5" fmla="*/ 498764 w 791698"/>
              <a:gd name="connsiteY5" fmla="*/ 290946 h 526473"/>
              <a:gd name="connsiteX6" fmla="*/ 471055 w 791698"/>
              <a:gd name="connsiteY6" fmla="*/ 249382 h 526473"/>
              <a:gd name="connsiteX7" fmla="*/ 429491 w 791698"/>
              <a:gd name="connsiteY7" fmla="*/ 235528 h 526473"/>
              <a:gd name="connsiteX8" fmla="*/ 346364 w 791698"/>
              <a:gd name="connsiteY8" fmla="*/ 180110 h 526473"/>
              <a:gd name="connsiteX9" fmla="*/ 318655 w 791698"/>
              <a:gd name="connsiteY9" fmla="*/ 152400 h 526473"/>
              <a:gd name="connsiteX10" fmla="*/ 235527 w 791698"/>
              <a:gd name="connsiteY10" fmla="*/ 124691 h 526473"/>
              <a:gd name="connsiteX11" fmla="*/ 193964 w 791698"/>
              <a:gd name="connsiteY11" fmla="*/ 110837 h 526473"/>
              <a:gd name="connsiteX12" fmla="*/ 152400 w 791698"/>
              <a:gd name="connsiteY12" fmla="*/ 83128 h 526473"/>
              <a:gd name="connsiteX13" fmla="*/ 124691 w 791698"/>
              <a:gd name="connsiteY13" fmla="*/ 41564 h 526473"/>
              <a:gd name="connsiteX14" fmla="*/ 41564 w 791698"/>
              <a:gd name="connsiteY14" fmla="*/ 13855 h 526473"/>
              <a:gd name="connsiteX15" fmla="*/ 0 w 791698"/>
              <a:gd name="connsiteY15" fmla="*/ 0 h 526473"/>
              <a:gd name="connsiteX16" fmla="*/ 41564 w 791698"/>
              <a:gd name="connsiteY16" fmla="*/ 13855 h 526473"/>
              <a:gd name="connsiteX17" fmla="*/ 69273 w 791698"/>
              <a:gd name="connsiteY17" fmla="*/ 55419 h 526473"/>
              <a:gd name="connsiteX18" fmla="*/ 193964 w 791698"/>
              <a:gd name="connsiteY18" fmla="*/ 124691 h 526473"/>
              <a:gd name="connsiteX19" fmla="*/ 221673 w 791698"/>
              <a:gd name="connsiteY19" fmla="*/ 166255 h 526473"/>
              <a:gd name="connsiteX20" fmla="*/ 304800 w 791698"/>
              <a:gd name="connsiteY20" fmla="*/ 193964 h 526473"/>
              <a:gd name="connsiteX21" fmla="*/ 346364 w 791698"/>
              <a:gd name="connsiteY21" fmla="*/ 207819 h 526473"/>
              <a:gd name="connsiteX22" fmla="*/ 387927 w 791698"/>
              <a:gd name="connsiteY22" fmla="*/ 235528 h 526473"/>
              <a:gd name="connsiteX23" fmla="*/ 401782 w 791698"/>
              <a:gd name="connsiteY23" fmla="*/ 277091 h 526473"/>
              <a:gd name="connsiteX24" fmla="*/ 443346 w 791698"/>
              <a:gd name="connsiteY24" fmla="*/ 290946 h 526473"/>
              <a:gd name="connsiteX25" fmla="*/ 498764 w 791698"/>
              <a:gd name="connsiteY25" fmla="*/ 415637 h 526473"/>
              <a:gd name="connsiteX26" fmla="*/ 540327 w 791698"/>
              <a:gd name="connsiteY26" fmla="*/ 429491 h 526473"/>
              <a:gd name="connsiteX27" fmla="*/ 651164 w 791698"/>
              <a:gd name="connsiteY27" fmla="*/ 498764 h 526473"/>
              <a:gd name="connsiteX28" fmla="*/ 692727 w 791698"/>
              <a:gd name="connsiteY28" fmla="*/ 512619 h 526473"/>
              <a:gd name="connsiteX29" fmla="*/ 734291 w 791698"/>
              <a:gd name="connsiteY29" fmla="*/ 526473 h 526473"/>
              <a:gd name="connsiteX30" fmla="*/ 789709 w 791698"/>
              <a:gd name="connsiteY30" fmla="*/ 512619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1698" h="526473">
                <a:moveTo>
                  <a:pt x="789709" y="512619"/>
                </a:moveTo>
                <a:cubicBezTo>
                  <a:pt x="785091" y="505692"/>
                  <a:pt x="730349" y="501887"/>
                  <a:pt x="706582" y="484910"/>
                </a:cubicBezTo>
                <a:cubicBezTo>
                  <a:pt x="694698" y="476422"/>
                  <a:pt x="699258" y="456408"/>
                  <a:pt x="692727" y="443346"/>
                </a:cubicBezTo>
                <a:cubicBezTo>
                  <a:pt x="667660" y="393212"/>
                  <a:pt x="671393" y="403907"/>
                  <a:pt x="623455" y="387928"/>
                </a:cubicBezTo>
                <a:cubicBezTo>
                  <a:pt x="609600" y="374073"/>
                  <a:pt x="597357" y="358393"/>
                  <a:pt x="581891" y="346364"/>
                </a:cubicBezTo>
                <a:cubicBezTo>
                  <a:pt x="555604" y="325918"/>
                  <a:pt x="498764" y="290946"/>
                  <a:pt x="498764" y="290946"/>
                </a:cubicBezTo>
                <a:cubicBezTo>
                  <a:pt x="489528" y="277091"/>
                  <a:pt x="484057" y="259784"/>
                  <a:pt x="471055" y="249382"/>
                </a:cubicBezTo>
                <a:cubicBezTo>
                  <a:pt x="459651" y="240259"/>
                  <a:pt x="442257" y="242620"/>
                  <a:pt x="429491" y="235528"/>
                </a:cubicBezTo>
                <a:cubicBezTo>
                  <a:pt x="400380" y="219355"/>
                  <a:pt x="369912" y="203659"/>
                  <a:pt x="346364" y="180110"/>
                </a:cubicBezTo>
                <a:cubicBezTo>
                  <a:pt x="337128" y="170873"/>
                  <a:pt x="330338" y="158242"/>
                  <a:pt x="318655" y="152400"/>
                </a:cubicBezTo>
                <a:cubicBezTo>
                  <a:pt x="292530" y="139338"/>
                  <a:pt x="263236" y="133927"/>
                  <a:pt x="235527" y="124691"/>
                </a:cubicBezTo>
                <a:lnTo>
                  <a:pt x="193964" y="110837"/>
                </a:lnTo>
                <a:cubicBezTo>
                  <a:pt x="180109" y="101601"/>
                  <a:pt x="164174" y="94902"/>
                  <a:pt x="152400" y="83128"/>
                </a:cubicBezTo>
                <a:cubicBezTo>
                  <a:pt x="140626" y="71354"/>
                  <a:pt x="138811" y="50389"/>
                  <a:pt x="124691" y="41564"/>
                </a:cubicBezTo>
                <a:cubicBezTo>
                  <a:pt x="99923" y="26084"/>
                  <a:pt x="69273" y="23091"/>
                  <a:pt x="41564" y="13855"/>
                </a:cubicBezTo>
                <a:lnTo>
                  <a:pt x="0" y="0"/>
                </a:lnTo>
                <a:lnTo>
                  <a:pt x="41564" y="13855"/>
                </a:lnTo>
                <a:cubicBezTo>
                  <a:pt x="50800" y="27710"/>
                  <a:pt x="56742" y="44454"/>
                  <a:pt x="69273" y="55419"/>
                </a:cubicBezTo>
                <a:cubicBezTo>
                  <a:pt x="127906" y="106723"/>
                  <a:pt x="136877" y="105663"/>
                  <a:pt x="193964" y="124691"/>
                </a:cubicBezTo>
                <a:cubicBezTo>
                  <a:pt x="203200" y="138546"/>
                  <a:pt x="207553" y="157430"/>
                  <a:pt x="221673" y="166255"/>
                </a:cubicBezTo>
                <a:cubicBezTo>
                  <a:pt x="246441" y="181735"/>
                  <a:pt x="277091" y="184728"/>
                  <a:pt x="304800" y="193964"/>
                </a:cubicBezTo>
                <a:cubicBezTo>
                  <a:pt x="318655" y="198582"/>
                  <a:pt x="334213" y="199718"/>
                  <a:pt x="346364" y="207819"/>
                </a:cubicBezTo>
                <a:lnTo>
                  <a:pt x="387927" y="235528"/>
                </a:lnTo>
                <a:cubicBezTo>
                  <a:pt x="392545" y="249382"/>
                  <a:pt x="391455" y="266765"/>
                  <a:pt x="401782" y="277091"/>
                </a:cubicBezTo>
                <a:cubicBezTo>
                  <a:pt x="412109" y="287418"/>
                  <a:pt x="434858" y="279062"/>
                  <a:pt x="443346" y="290946"/>
                </a:cubicBezTo>
                <a:cubicBezTo>
                  <a:pt x="474391" y="334408"/>
                  <a:pt x="455954" y="381389"/>
                  <a:pt x="498764" y="415637"/>
                </a:cubicBezTo>
                <a:cubicBezTo>
                  <a:pt x="510168" y="424760"/>
                  <a:pt x="526473" y="424873"/>
                  <a:pt x="540327" y="429491"/>
                </a:cubicBezTo>
                <a:cubicBezTo>
                  <a:pt x="584238" y="495358"/>
                  <a:pt x="552239" y="465789"/>
                  <a:pt x="651164" y="498764"/>
                </a:cubicBezTo>
                <a:lnTo>
                  <a:pt x="692727" y="512619"/>
                </a:lnTo>
                <a:lnTo>
                  <a:pt x="734291" y="526473"/>
                </a:lnTo>
                <a:cubicBezTo>
                  <a:pt x="796045" y="511035"/>
                  <a:pt x="794327" y="519546"/>
                  <a:pt x="789709" y="5126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281475" y="3355818"/>
            <a:ext cx="2647592" cy="956697"/>
          </a:xfrm>
          <a:custGeom>
            <a:avLst/>
            <a:gdLst>
              <a:gd name="connsiteX0" fmla="*/ 83127 w 2576946"/>
              <a:gd name="connsiteY0" fmla="*/ 360218 h 914880"/>
              <a:gd name="connsiteX1" fmla="*/ 13855 w 2576946"/>
              <a:gd name="connsiteY1" fmla="*/ 387927 h 914880"/>
              <a:gd name="connsiteX2" fmla="*/ 69273 w 2576946"/>
              <a:gd name="connsiteY2" fmla="*/ 443345 h 914880"/>
              <a:gd name="connsiteX3" fmla="*/ 110836 w 2576946"/>
              <a:gd name="connsiteY3" fmla="*/ 471054 h 914880"/>
              <a:gd name="connsiteX4" fmla="*/ 124691 w 2576946"/>
              <a:gd name="connsiteY4" fmla="*/ 512618 h 914880"/>
              <a:gd name="connsiteX5" fmla="*/ 166255 w 2576946"/>
              <a:gd name="connsiteY5" fmla="*/ 526473 h 914880"/>
              <a:gd name="connsiteX6" fmla="*/ 304800 w 2576946"/>
              <a:gd name="connsiteY6" fmla="*/ 568036 h 914880"/>
              <a:gd name="connsiteX7" fmla="*/ 401782 w 2576946"/>
              <a:gd name="connsiteY7" fmla="*/ 595745 h 914880"/>
              <a:gd name="connsiteX8" fmla="*/ 526473 w 2576946"/>
              <a:gd name="connsiteY8" fmla="*/ 637309 h 914880"/>
              <a:gd name="connsiteX9" fmla="*/ 581891 w 2576946"/>
              <a:gd name="connsiteY9" fmla="*/ 651164 h 914880"/>
              <a:gd name="connsiteX10" fmla="*/ 623455 w 2576946"/>
              <a:gd name="connsiteY10" fmla="*/ 665018 h 914880"/>
              <a:gd name="connsiteX11" fmla="*/ 665018 w 2576946"/>
              <a:gd name="connsiteY11" fmla="*/ 692727 h 914880"/>
              <a:gd name="connsiteX12" fmla="*/ 762000 w 2576946"/>
              <a:gd name="connsiteY12" fmla="*/ 720436 h 914880"/>
              <a:gd name="connsiteX13" fmla="*/ 803564 w 2576946"/>
              <a:gd name="connsiteY13" fmla="*/ 734291 h 914880"/>
              <a:gd name="connsiteX14" fmla="*/ 858982 w 2576946"/>
              <a:gd name="connsiteY14" fmla="*/ 720436 h 914880"/>
              <a:gd name="connsiteX15" fmla="*/ 928255 w 2576946"/>
              <a:gd name="connsiteY15" fmla="*/ 665018 h 914880"/>
              <a:gd name="connsiteX16" fmla="*/ 955964 w 2576946"/>
              <a:gd name="connsiteY16" fmla="*/ 623454 h 914880"/>
              <a:gd name="connsiteX17" fmla="*/ 983673 w 2576946"/>
              <a:gd name="connsiteY17" fmla="*/ 540327 h 914880"/>
              <a:gd name="connsiteX18" fmla="*/ 1039091 w 2576946"/>
              <a:gd name="connsiteY18" fmla="*/ 471054 h 914880"/>
              <a:gd name="connsiteX19" fmla="*/ 1052946 w 2576946"/>
              <a:gd name="connsiteY19" fmla="*/ 429491 h 914880"/>
              <a:gd name="connsiteX20" fmla="*/ 1177636 w 2576946"/>
              <a:gd name="connsiteY20" fmla="*/ 374073 h 914880"/>
              <a:gd name="connsiteX21" fmla="*/ 1219200 w 2576946"/>
              <a:gd name="connsiteY21" fmla="*/ 360218 h 914880"/>
              <a:gd name="connsiteX22" fmla="*/ 1399309 w 2576946"/>
              <a:gd name="connsiteY22" fmla="*/ 332509 h 914880"/>
              <a:gd name="connsiteX23" fmla="*/ 1510146 w 2576946"/>
              <a:gd name="connsiteY23" fmla="*/ 346364 h 914880"/>
              <a:gd name="connsiteX24" fmla="*/ 1496291 w 2576946"/>
              <a:gd name="connsiteY24" fmla="*/ 387927 h 914880"/>
              <a:gd name="connsiteX25" fmla="*/ 1510146 w 2576946"/>
              <a:gd name="connsiteY25" fmla="*/ 429491 h 914880"/>
              <a:gd name="connsiteX26" fmla="*/ 1537855 w 2576946"/>
              <a:gd name="connsiteY26" fmla="*/ 471054 h 914880"/>
              <a:gd name="connsiteX27" fmla="*/ 1579418 w 2576946"/>
              <a:gd name="connsiteY27" fmla="*/ 484909 h 914880"/>
              <a:gd name="connsiteX28" fmla="*/ 1620982 w 2576946"/>
              <a:gd name="connsiteY28" fmla="*/ 512618 h 914880"/>
              <a:gd name="connsiteX29" fmla="*/ 1704109 w 2576946"/>
              <a:gd name="connsiteY29" fmla="*/ 484909 h 914880"/>
              <a:gd name="connsiteX30" fmla="*/ 1745673 w 2576946"/>
              <a:gd name="connsiteY30" fmla="*/ 471054 h 914880"/>
              <a:gd name="connsiteX31" fmla="*/ 1773382 w 2576946"/>
              <a:gd name="connsiteY31" fmla="*/ 387927 h 914880"/>
              <a:gd name="connsiteX32" fmla="*/ 1787236 w 2576946"/>
              <a:gd name="connsiteY32" fmla="*/ 346364 h 914880"/>
              <a:gd name="connsiteX33" fmla="*/ 1842655 w 2576946"/>
              <a:gd name="connsiteY33" fmla="*/ 263236 h 914880"/>
              <a:gd name="connsiteX34" fmla="*/ 1925782 w 2576946"/>
              <a:gd name="connsiteY34" fmla="*/ 235527 h 914880"/>
              <a:gd name="connsiteX35" fmla="*/ 2050473 w 2576946"/>
              <a:gd name="connsiteY35" fmla="*/ 249382 h 914880"/>
              <a:gd name="connsiteX36" fmla="*/ 2064327 w 2576946"/>
              <a:gd name="connsiteY36" fmla="*/ 360218 h 914880"/>
              <a:gd name="connsiteX37" fmla="*/ 1939636 w 2576946"/>
              <a:gd name="connsiteY37" fmla="*/ 429491 h 914880"/>
              <a:gd name="connsiteX38" fmla="*/ 1884218 w 2576946"/>
              <a:gd name="connsiteY38" fmla="*/ 484909 h 914880"/>
              <a:gd name="connsiteX39" fmla="*/ 1870364 w 2576946"/>
              <a:gd name="connsiteY39" fmla="*/ 526473 h 914880"/>
              <a:gd name="connsiteX40" fmla="*/ 1787236 w 2576946"/>
              <a:gd name="connsiteY40" fmla="*/ 581891 h 914880"/>
              <a:gd name="connsiteX41" fmla="*/ 1787236 w 2576946"/>
              <a:gd name="connsiteY41" fmla="*/ 858982 h 914880"/>
              <a:gd name="connsiteX42" fmla="*/ 1814946 w 2576946"/>
              <a:gd name="connsiteY42" fmla="*/ 886691 h 914880"/>
              <a:gd name="connsiteX43" fmla="*/ 1856509 w 2576946"/>
              <a:gd name="connsiteY43" fmla="*/ 900545 h 914880"/>
              <a:gd name="connsiteX44" fmla="*/ 1911927 w 2576946"/>
              <a:gd name="connsiteY44" fmla="*/ 914400 h 914880"/>
              <a:gd name="connsiteX45" fmla="*/ 1953491 w 2576946"/>
              <a:gd name="connsiteY45" fmla="*/ 886691 h 914880"/>
              <a:gd name="connsiteX46" fmla="*/ 1967346 w 2576946"/>
              <a:gd name="connsiteY46" fmla="*/ 845127 h 914880"/>
              <a:gd name="connsiteX47" fmla="*/ 2050473 w 2576946"/>
              <a:gd name="connsiteY47" fmla="*/ 789709 h 914880"/>
              <a:gd name="connsiteX48" fmla="*/ 2092036 w 2576946"/>
              <a:gd name="connsiteY48" fmla="*/ 762000 h 914880"/>
              <a:gd name="connsiteX49" fmla="*/ 2119746 w 2576946"/>
              <a:gd name="connsiteY49" fmla="*/ 734291 h 914880"/>
              <a:gd name="connsiteX50" fmla="*/ 2161309 w 2576946"/>
              <a:gd name="connsiteY50" fmla="*/ 720436 h 914880"/>
              <a:gd name="connsiteX51" fmla="*/ 2202873 w 2576946"/>
              <a:gd name="connsiteY51" fmla="*/ 692727 h 914880"/>
              <a:gd name="connsiteX52" fmla="*/ 2189018 w 2576946"/>
              <a:gd name="connsiteY52" fmla="*/ 637309 h 914880"/>
              <a:gd name="connsiteX53" fmla="*/ 2105891 w 2576946"/>
              <a:gd name="connsiteY53" fmla="*/ 609600 h 914880"/>
              <a:gd name="connsiteX54" fmla="*/ 1981200 w 2576946"/>
              <a:gd name="connsiteY54" fmla="*/ 581891 h 914880"/>
              <a:gd name="connsiteX55" fmla="*/ 1967346 w 2576946"/>
              <a:gd name="connsiteY55" fmla="*/ 540327 h 914880"/>
              <a:gd name="connsiteX56" fmla="*/ 2092036 w 2576946"/>
              <a:gd name="connsiteY56" fmla="*/ 484909 h 914880"/>
              <a:gd name="connsiteX57" fmla="*/ 2133600 w 2576946"/>
              <a:gd name="connsiteY57" fmla="*/ 471054 h 914880"/>
              <a:gd name="connsiteX58" fmla="*/ 2175164 w 2576946"/>
              <a:gd name="connsiteY58" fmla="*/ 457200 h 914880"/>
              <a:gd name="connsiteX59" fmla="*/ 2341418 w 2576946"/>
              <a:gd name="connsiteY59" fmla="*/ 457200 h 914880"/>
              <a:gd name="connsiteX60" fmla="*/ 2382982 w 2576946"/>
              <a:gd name="connsiteY60" fmla="*/ 429491 h 914880"/>
              <a:gd name="connsiteX61" fmla="*/ 2396836 w 2576946"/>
              <a:gd name="connsiteY61" fmla="*/ 387927 h 914880"/>
              <a:gd name="connsiteX62" fmla="*/ 2424546 w 2576946"/>
              <a:gd name="connsiteY62" fmla="*/ 360218 h 914880"/>
              <a:gd name="connsiteX63" fmla="*/ 2466109 w 2576946"/>
              <a:gd name="connsiteY63" fmla="*/ 235527 h 914880"/>
              <a:gd name="connsiteX64" fmla="*/ 2521527 w 2576946"/>
              <a:gd name="connsiteY64" fmla="*/ 166254 h 914880"/>
              <a:gd name="connsiteX65" fmla="*/ 2576946 w 2576946"/>
              <a:gd name="connsiteY65" fmla="*/ 96982 h 914880"/>
              <a:gd name="connsiteX66" fmla="*/ 2507673 w 2576946"/>
              <a:gd name="connsiteY66" fmla="*/ 41564 h 914880"/>
              <a:gd name="connsiteX67" fmla="*/ 2466109 w 2576946"/>
              <a:gd name="connsiteY67" fmla="*/ 27709 h 914880"/>
              <a:gd name="connsiteX68" fmla="*/ 2244436 w 2576946"/>
              <a:gd name="connsiteY68" fmla="*/ 0 h 914880"/>
              <a:gd name="connsiteX69" fmla="*/ 1814946 w 2576946"/>
              <a:gd name="connsiteY69" fmla="*/ 13854 h 914880"/>
              <a:gd name="connsiteX70" fmla="*/ 1690255 w 2576946"/>
              <a:gd name="connsiteY70" fmla="*/ 41564 h 914880"/>
              <a:gd name="connsiteX71" fmla="*/ 1648691 w 2576946"/>
              <a:gd name="connsiteY71" fmla="*/ 69273 h 914880"/>
              <a:gd name="connsiteX72" fmla="*/ 1482436 w 2576946"/>
              <a:gd name="connsiteY72" fmla="*/ 96982 h 914880"/>
              <a:gd name="connsiteX73" fmla="*/ 1288473 w 2576946"/>
              <a:gd name="connsiteY73" fmla="*/ 124691 h 914880"/>
              <a:gd name="connsiteX74" fmla="*/ 1205346 w 2576946"/>
              <a:gd name="connsiteY74" fmla="*/ 152400 h 914880"/>
              <a:gd name="connsiteX75" fmla="*/ 1080655 w 2576946"/>
              <a:gd name="connsiteY75" fmla="*/ 193964 h 914880"/>
              <a:gd name="connsiteX76" fmla="*/ 997527 w 2576946"/>
              <a:gd name="connsiteY76" fmla="*/ 221673 h 914880"/>
              <a:gd name="connsiteX77" fmla="*/ 914400 w 2576946"/>
              <a:gd name="connsiteY77" fmla="*/ 263236 h 914880"/>
              <a:gd name="connsiteX78" fmla="*/ 872836 w 2576946"/>
              <a:gd name="connsiteY78" fmla="*/ 290945 h 914880"/>
              <a:gd name="connsiteX79" fmla="*/ 817418 w 2576946"/>
              <a:gd name="connsiteY79" fmla="*/ 360218 h 914880"/>
              <a:gd name="connsiteX80" fmla="*/ 789709 w 2576946"/>
              <a:gd name="connsiteY80" fmla="*/ 401782 h 914880"/>
              <a:gd name="connsiteX81" fmla="*/ 748146 w 2576946"/>
              <a:gd name="connsiteY81" fmla="*/ 415636 h 914880"/>
              <a:gd name="connsiteX82" fmla="*/ 734291 w 2576946"/>
              <a:gd name="connsiteY82" fmla="*/ 471054 h 914880"/>
              <a:gd name="connsiteX83" fmla="*/ 706582 w 2576946"/>
              <a:gd name="connsiteY83" fmla="*/ 498764 h 914880"/>
              <a:gd name="connsiteX84" fmla="*/ 623455 w 2576946"/>
              <a:gd name="connsiteY84" fmla="*/ 484909 h 914880"/>
              <a:gd name="connsiteX85" fmla="*/ 554182 w 2576946"/>
              <a:gd name="connsiteY85" fmla="*/ 471054 h 914880"/>
              <a:gd name="connsiteX86" fmla="*/ 346364 w 2576946"/>
              <a:gd name="connsiteY86" fmla="*/ 457200 h 914880"/>
              <a:gd name="connsiteX87" fmla="*/ 263236 w 2576946"/>
              <a:gd name="connsiteY87" fmla="*/ 443345 h 914880"/>
              <a:gd name="connsiteX88" fmla="*/ 180109 w 2576946"/>
              <a:gd name="connsiteY88" fmla="*/ 471054 h 914880"/>
              <a:gd name="connsiteX89" fmla="*/ 124691 w 2576946"/>
              <a:gd name="connsiteY89" fmla="*/ 457200 h 914880"/>
              <a:gd name="connsiteX90" fmla="*/ 55418 w 2576946"/>
              <a:gd name="connsiteY90" fmla="*/ 387927 h 914880"/>
              <a:gd name="connsiteX91" fmla="*/ 0 w 2576946"/>
              <a:gd name="connsiteY91" fmla="*/ 387927 h 9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576946" h="914880">
                <a:moveTo>
                  <a:pt x="83127" y="360218"/>
                </a:moveTo>
                <a:cubicBezTo>
                  <a:pt x="60036" y="369454"/>
                  <a:pt x="29391" y="368507"/>
                  <a:pt x="13855" y="387927"/>
                </a:cubicBezTo>
                <a:cubicBezTo>
                  <a:pt x="-17258" y="426818"/>
                  <a:pt x="63439" y="441400"/>
                  <a:pt x="69273" y="443345"/>
                </a:cubicBezTo>
                <a:cubicBezTo>
                  <a:pt x="83127" y="452581"/>
                  <a:pt x="100434" y="458052"/>
                  <a:pt x="110836" y="471054"/>
                </a:cubicBezTo>
                <a:cubicBezTo>
                  <a:pt x="119959" y="482458"/>
                  <a:pt x="114364" y="502291"/>
                  <a:pt x="124691" y="512618"/>
                </a:cubicBezTo>
                <a:cubicBezTo>
                  <a:pt x="135018" y="522945"/>
                  <a:pt x="153193" y="519942"/>
                  <a:pt x="166255" y="526473"/>
                </a:cubicBezTo>
                <a:cubicBezTo>
                  <a:pt x="267064" y="576878"/>
                  <a:pt x="128429" y="542841"/>
                  <a:pt x="304800" y="568036"/>
                </a:cubicBezTo>
                <a:cubicBezTo>
                  <a:pt x="444465" y="614592"/>
                  <a:pt x="227842" y="543564"/>
                  <a:pt x="401782" y="595745"/>
                </a:cubicBezTo>
                <a:cubicBezTo>
                  <a:pt x="401805" y="595752"/>
                  <a:pt x="505680" y="630378"/>
                  <a:pt x="526473" y="637309"/>
                </a:cubicBezTo>
                <a:cubicBezTo>
                  <a:pt x="544537" y="643330"/>
                  <a:pt x="563582" y="645933"/>
                  <a:pt x="581891" y="651164"/>
                </a:cubicBezTo>
                <a:cubicBezTo>
                  <a:pt x="595933" y="655176"/>
                  <a:pt x="609600" y="660400"/>
                  <a:pt x="623455" y="665018"/>
                </a:cubicBezTo>
                <a:cubicBezTo>
                  <a:pt x="637309" y="674254"/>
                  <a:pt x="650125" y="685280"/>
                  <a:pt x="665018" y="692727"/>
                </a:cubicBezTo>
                <a:cubicBezTo>
                  <a:pt x="687168" y="703802"/>
                  <a:pt x="741279" y="714516"/>
                  <a:pt x="762000" y="720436"/>
                </a:cubicBezTo>
                <a:cubicBezTo>
                  <a:pt x="776042" y="724448"/>
                  <a:pt x="789709" y="729673"/>
                  <a:pt x="803564" y="734291"/>
                </a:cubicBezTo>
                <a:cubicBezTo>
                  <a:pt x="822037" y="729673"/>
                  <a:pt x="843139" y="730998"/>
                  <a:pt x="858982" y="720436"/>
                </a:cubicBezTo>
                <a:cubicBezTo>
                  <a:pt x="984317" y="636879"/>
                  <a:pt x="792374" y="710313"/>
                  <a:pt x="928255" y="665018"/>
                </a:cubicBezTo>
                <a:cubicBezTo>
                  <a:pt x="937491" y="651163"/>
                  <a:pt x="949201" y="638670"/>
                  <a:pt x="955964" y="623454"/>
                </a:cubicBezTo>
                <a:cubicBezTo>
                  <a:pt x="967826" y="596764"/>
                  <a:pt x="967471" y="564629"/>
                  <a:pt x="983673" y="540327"/>
                </a:cubicBezTo>
                <a:cubicBezTo>
                  <a:pt x="1018628" y="487895"/>
                  <a:pt x="999608" y="510538"/>
                  <a:pt x="1039091" y="471054"/>
                </a:cubicBezTo>
                <a:cubicBezTo>
                  <a:pt x="1043709" y="457200"/>
                  <a:pt x="1043823" y="440895"/>
                  <a:pt x="1052946" y="429491"/>
                </a:cubicBezTo>
                <a:cubicBezTo>
                  <a:pt x="1076898" y="399551"/>
                  <a:pt x="1152234" y="382540"/>
                  <a:pt x="1177636" y="374073"/>
                </a:cubicBezTo>
                <a:lnTo>
                  <a:pt x="1219200" y="360218"/>
                </a:lnTo>
                <a:cubicBezTo>
                  <a:pt x="1233611" y="355414"/>
                  <a:pt x="1391845" y="333575"/>
                  <a:pt x="1399309" y="332509"/>
                </a:cubicBezTo>
                <a:cubicBezTo>
                  <a:pt x="1436255" y="337127"/>
                  <a:pt x="1477818" y="327891"/>
                  <a:pt x="1510146" y="346364"/>
                </a:cubicBezTo>
                <a:cubicBezTo>
                  <a:pt x="1522826" y="353609"/>
                  <a:pt x="1496291" y="373323"/>
                  <a:pt x="1496291" y="387927"/>
                </a:cubicBezTo>
                <a:cubicBezTo>
                  <a:pt x="1496291" y="402531"/>
                  <a:pt x="1503615" y="416429"/>
                  <a:pt x="1510146" y="429491"/>
                </a:cubicBezTo>
                <a:cubicBezTo>
                  <a:pt x="1517593" y="444384"/>
                  <a:pt x="1524853" y="460652"/>
                  <a:pt x="1537855" y="471054"/>
                </a:cubicBezTo>
                <a:cubicBezTo>
                  <a:pt x="1549259" y="480177"/>
                  <a:pt x="1566356" y="478378"/>
                  <a:pt x="1579418" y="484909"/>
                </a:cubicBezTo>
                <a:cubicBezTo>
                  <a:pt x="1594311" y="492356"/>
                  <a:pt x="1607127" y="503382"/>
                  <a:pt x="1620982" y="512618"/>
                </a:cubicBezTo>
                <a:lnTo>
                  <a:pt x="1704109" y="484909"/>
                </a:lnTo>
                <a:lnTo>
                  <a:pt x="1745673" y="471054"/>
                </a:lnTo>
                <a:lnTo>
                  <a:pt x="1773382" y="387927"/>
                </a:lnTo>
                <a:cubicBezTo>
                  <a:pt x="1778000" y="374073"/>
                  <a:pt x="1779135" y="358515"/>
                  <a:pt x="1787236" y="346364"/>
                </a:cubicBezTo>
                <a:lnTo>
                  <a:pt x="1842655" y="263236"/>
                </a:lnTo>
                <a:cubicBezTo>
                  <a:pt x="1858857" y="238934"/>
                  <a:pt x="1925782" y="235527"/>
                  <a:pt x="1925782" y="235527"/>
                </a:cubicBezTo>
                <a:cubicBezTo>
                  <a:pt x="1967346" y="240145"/>
                  <a:pt x="2011171" y="235091"/>
                  <a:pt x="2050473" y="249382"/>
                </a:cubicBezTo>
                <a:cubicBezTo>
                  <a:pt x="2092073" y="264509"/>
                  <a:pt x="2080275" y="339713"/>
                  <a:pt x="2064327" y="360218"/>
                </a:cubicBezTo>
                <a:cubicBezTo>
                  <a:pt x="2030980" y="403093"/>
                  <a:pt x="1985634" y="414158"/>
                  <a:pt x="1939636" y="429491"/>
                </a:cubicBezTo>
                <a:cubicBezTo>
                  <a:pt x="1902692" y="540326"/>
                  <a:pt x="1958109" y="411017"/>
                  <a:pt x="1884218" y="484909"/>
                </a:cubicBezTo>
                <a:cubicBezTo>
                  <a:pt x="1873891" y="495236"/>
                  <a:pt x="1880691" y="516146"/>
                  <a:pt x="1870364" y="526473"/>
                </a:cubicBezTo>
                <a:cubicBezTo>
                  <a:pt x="1846816" y="550021"/>
                  <a:pt x="1787236" y="581891"/>
                  <a:pt x="1787236" y="581891"/>
                </a:cubicBezTo>
                <a:cubicBezTo>
                  <a:pt x="1751635" y="688696"/>
                  <a:pt x="1755710" y="659320"/>
                  <a:pt x="1787236" y="858982"/>
                </a:cubicBezTo>
                <a:cubicBezTo>
                  <a:pt x="1789273" y="871885"/>
                  <a:pt x="1803745" y="879971"/>
                  <a:pt x="1814946" y="886691"/>
                </a:cubicBezTo>
                <a:cubicBezTo>
                  <a:pt x="1827469" y="894204"/>
                  <a:pt x="1842655" y="895927"/>
                  <a:pt x="1856509" y="900545"/>
                </a:cubicBezTo>
                <a:cubicBezTo>
                  <a:pt x="1975626" y="821135"/>
                  <a:pt x="1835447" y="895279"/>
                  <a:pt x="1911927" y="914400"/>
                </a:cubicBezTo>
                <a:cubicBezTo>
                  <a:pt x="1928081" y="918439"/>
                  <a:pt x="1939636" y="895927"/>
                  <a:pt x="1953491" y="886691"/>
                </a:cubicBezTo>
                <a:cubicBezTo>
                  <a:pt x="1958109" y="872836"/>
                  <a:pt x="1957019" y="855454"/>
                  <a:pt x="1967346" y="845127"/>
                </a:cubicBezTo>
                <a:cubicBezTo>
                  <a:pt x="1990894" y="821579"/>
                  <a:pt x="2022764" y="808182"/>
                  <a:pt x="2050473" y="789709"/>
                </a:cubicBezTo>
                <a:lnTo>
                  <a:pt x="2092036" y="762000"/>
                </a:lnTo>
                <a:cubicBezTo>
                  <a:pt x="2102905" y="754754"/>
                  <a:pt x="2108545" y="741012"/>
                  <a:pt x="2119746" y="734291"/>
                </a:cubicBezTo>
                <a:cubicBezTo>
                  <a:pt x="2132269" y="726777"/>
                  <a:pt x="2148247" y="726967"/>
                  <a:pt x="2161309" y="720436"/>
                </a:cubicBezTo>
                <a:cubicBezTo>
                  <a:pt x="2176202" y="712989"/>
                  <a:pt x="2189018" y="701963"/>
                  <a:pt x="2202873" y="692727"/>
                </a:cubicBezTo>
                <a:cubicBezTo>
                  <a:pt x="2198255" y="674254"/>
                  <a:pt x="2203475" y="649701"/>
                  <a:pt x="2189018" y="637309"/>
                </a:cubicBezTo>
                <a:cubicBezTo>
                  <a:pt x="2166842" y="618301"/>
                  <a:pt x="2133600" y="618836"/>
                  <a:pt x="2105891" y="609600"/>
                </a:cubicBezTo>
                <a:cubicBezTo>
                  <a:pt x="2037675" y="586861"/>
                  <a:pt x="2078737" y="598147"/>
                  <a:pt x="1981200" y="581891"/>
                </a:cubicBezTo>
                <a:cubicBezTo>
                  <a:pt x="1976582" y="568036"/>
                  <a:pt x="1961922" y="553887"/>
                  <a:pt x="1967346" y="540327"/>
                </a:cubicBezTo>
                <a:cubicBezTo>
                  <a:pt x="1977479" y="514994"/>
                  <a:pt x="2090874" y="485296"/>
                  <a:pt x="2092036" y="484909"/>
                </a:cubicBezTo>
                <a:lnTo>
                  <a:pt x="2133600" y="471054"/>
                </a:lnTo>
                <a:lnTo>
                  <a:pt x="2175164" y="457200"/>
                </a:lnTo>
                <a:cubicBezTo>
                  <a:pt x="2249054" y="469515"/>
                  <a:pt x="2267528" y="481829"/>
                  <a:pt x="2341418" y="457200"/>
                </a:cubicBezTo>
                <a:cubicBezTo>
                  <a:pt x="2357215" y="451935"/>
                  <a:pt x="2369127" y="438727"/>
                  <a:pt x="2382982" y="429491"/>
                </a:cubicBezTo>
                <a:cubicBezTo>
                  <a:pt x="2387600" y="415636"/>
                  <a:pt x="2389322" y="400450"/>
                  <a:pt x="2396836" y="387927"/>
                </a:cubicBezTo>
                <a:cubicBezTo>
                  <a:pt x="2403557" y="376726"/>
                  <a:pt x="2418704" y="371901"/>
                  <a:pt x="2424546" y="360218"/>
                </a:cubicBezTo>
                <a:cubicBezTo>
                  <a:pt x="2424551" y="360209"/>
                  <a:pt x="2459180" y="256314"/>
                  <a:pt x="2466109" y="235527"/>
                </a:cubicBezTo>
                <a:cubicBezTo>
                  <a:pt x="2478290" y="198982"/>
                  <a:pt x="2499910" y="193276"/>
                  <a:pt x="2521527" y="166254"/>
                </a:cubicBezTo>
                <a:cubicBezTo>
                  <a:pt x="2591426" y="78879"/>
                  <a:pt x="2510048" y="163877"/>
                  <a:pt x="2576946" y="96982"/>
                </a:cubicBezTo>
                <a:cubicBezTo>
                  <a:pt x="2472473" y="62157"/>
                  <a:pt x="2597199" y="113184"/>
                  <a:pt x="2507673" y="41564"/>
                </a:cubicBezTo>
                <a:cubicBezTo>
                  <a:pt x="2496269" y="32441"/>
                  <a:pt x="2480277" y="31251"/>
                  <a:pt x="2466109" y="27709"/>
                </a:cubicBezTo>
                <a:cubicBezTo>
                  <a:pt x="2384307" y="7258"/>
                  <a:pt x="2339078" y="8603"/>
                  <a:pt x="2244436" y="0"/>
                </a:cubicBezTo>
                <a:cubicBezTo>
                  <a:pt x="2101273" y="4618"/>
                  <a:pt x="1957975" y="6123"/>
                  <a:pt x="1814946" y="13854"/>
                </a:cubicBezTo>
                <a:cubicBezTo>
                  <a:pt x="1791078" y="15144"/>
                  <a:pt x="1720172" y="26605"/>
                  <a:pt x="1690255" y="41564"/>
                </a:cubicBezTo>
                <a:cubicBezTo>
                  <a:pt x="1675362" y="49011"/>
                  <a:pt x="1664282" y="63426"/>
                  <a:pt x="1648691" y="69273"/>
                </a:cubicBezTo>
                <a:cubicBezTo>
                  <a:pt x="1623761" y="78621"/>
                  <a:pt x="1496831" y="94926"/>
                  <a:pt x="1482436" y="96982"/>
                </a:cubicBezTo>
                <a:cubicBezTo>
                  <a:pt x="1366410" y="135656"/>
                  <a:pt x="1546481" y="79160"/>
                  <a:pt x="1288473" y="124691"/>
                </a:cubicBezTo>
                <a:cubicBezTo>
                  <a:pt x="1259710" y="129767"/>
                  <a:pt x="1233055" y="143164"/>
                  <a:pt x="1205346" y="152400"/>
                </a:cubicBezTo>
                <a:lnTo>
                  <a:pt x="1080655" y="193964"/>
                </a:lnTo>
                <a:cubicBezTo>
                  <a:pt x="1080650" y="193966"/>
                  <a:pt x="997531" y="221670"/>
                  <a:pt x="997527" y="221673"/>
                </a:cubicBezTo>
                <a:cubicBezTo>
                  <a:pt x="943813" y="257483"/>
                  <a:pt x="971761" y="244117"/>
                  <a:pt x="914400" y="263236"/>
                </a:cubicBezTo>
                <a:cubicBezTo>
                  <a:pt x="900545" y="272472"/>
                  <a:pt x="883238" y="277943"/>
                  <a:pt x="872836" y="290945"/>
                </a:cubicBezTo>
                <a:cubicBezTo>
                  <a:pt x="796356" y="386546"/>
                  <a:pt x="936535" y="280808"/>
                  <a:pt x="817418" y="360218"/>
                </a:cubicBezTo>
                <a:cubicBezTo>
                  <a:pt x="808182" y="374073"/>
                  <a:pt x="802711" y="391380"/>
                  <a:pt x="789709" y="401782"/>
                </a:cubicBezTo>
                <a:cubicBezTo>
                  <a:pt x="778305" y="410905"/>
                  <a:pt x="757269" y="404232"/>
                  <a:pt x="748146" y="415636"/>
                </a:cubicBezTo>
                <a:cubicBezTo>
                  <a:pt x="736251" y="430505"/>
                  <a:pt x="742806" y="454023"/>
                  <a:pt x="734291" y="471054"/>
                </a:cubicBezTo>
                <a:cubicBezTo>
                  <a:pt x="728449" y="482737"/>
                  <a:pt x="715818" y="489527"/>
                  <a:pt x="706582" y="498764"/>
                </a:cubicBezTo>
                <a:lnTo>
                  <a:pt x="623455" y="484909"/>
                </a:lnTo>
                <a:cubicBezTo>
                  <a:pt x="600287" y="480696"/>
                  <a:pt x="577613" y="473397"/>
                  <a:pt x="554182" y="471054"/>
                </a:cubicBezTo>
                <a:cubicBezTo>
                  <a:pt x="485100" y="464146"/>
                  <a:pt x="415637" y="461818"/>
                  <a:pt x="346364" y="457200"/>
                </a:cubicBezTo>
                <a:cubicBezTo>
                  <a:pt x="318655" y="452582"/>
                  <a:pt x="291231" y="441012"/>
                  <a:pt x="263236" y="443345"/>
                </a:cubicBezTo>
                <a:cubicBezTo>
                  <a:pt x="234129" y="445770"/>
                  <a:pt x="180109" y="471054"/>
                  <a:pt x="180109" y="471054"/>
                </a:cubicBezTo>
                <a:cubicBezTo>
                  <a:pt x="161636" y="466436"/>
                  <a:pt x="140534" y="467762"/>
                  <a:pt x="124691" y="457200"/>
                </a:cubicBezTo>
                <a:cubicBezTo>
                  <a:pt x="62344" y="415635"/>
                  <a:pt x="136239" y="411018"/>
                  <a:pt x="55418" y="387927"/>
                </a:cubicBezTo>
                <a:cubicBezTo>
                  <a:pt x="37656" y="382852"/>
                  <a:pt x="18473" y="387927"/>
                  <a:pt x="0" y="387927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828184" y="2854036"/>
            <a:ext cx="460583" cy="434741"/>
          </a:xfrm>
          <a:custGeom>
            <a:avLst/>
            <a:gdLst>
              <a:gd name="connsiteX0" fmla="*/ 97910 w 460583"/>
              <a:gd name="connsiteY0" fmla="*/ 374072 h 375646"/>
              <a:gd name="connsiteX1" fmla="*/ 250310 w 460583"/>
              <a:gd name="connsiteY1" fmla="*/ 263236 h 375646"/>
              <a:gd name="connsiteX2" fmla="*/ 333438 w 460583"/>
              <a:gd name="connsiteY2" fmla="*/ 221672 h 375646"/>
              <a:gd name="connsiteX3" fmla="*/ 402710 w 460583"/>
              <a:gd name="connsiteY3" fmla="*/ 138545 h 375646"/>
              <a:gd name="connsiteX4" fmla="*/ 430420 w 460583"/>
              <a:gd name="connsiteY4" fmla="*/ 110836 h 375646"/>
              <a:gd name="connsiteX5" fmla="*/ 416565 w 460583"/>
              <a:gd name="connsiteY5" fmla="*/ 0 h 375646"/>
              <a:gd name="connsiteX6" fmla="*/ 361147 w 460583"/>
              <a:gd name="connsiteY6" fmla="*/ 13854 h 375646"/>
              <a:gd name="connsiteX7" fmla="*/ 347292 w 460583"/>
              <a:gd name="connsiteY7" fmla="*/ 55418 h 375646"/>
              <a:gd name="connsiteX8" fmla="*/ 264165 w 460583"/>
              <a:gd name="connsiteY8" fmla="*/ 96981 h 375646"/>
              <a:gd name="connsiteX9" fmla="*/ 236456 w 460583"/>
              <a:gd name="connsiteY9" fmla="*/ 124691 h 375646"/>
              <a:gd name="connsiteX10" fmla="*/ 208747 w 460583"/>
              <a:gd name="connsiteY10" fmla="*/ 166254 h 375646"/>
              <a:gd name="connsiteX11" fmla="*/ 125620 w 460583"/>
              <a:gd name="connsiteY11" fmla="*/ 193963 h 375646"/>
              <a:gd name="connsiteX12" fmla="*/ 97910 w 460583"/>
              <a:gd name="connsiteY12" fmla="*/ 221672 h 375646"/>
              <a:gd name="connsiteX13" fmla="*/ 14783 w 460583"/>
              <a:gd name="connsiteY13" fmla="*/ 277091 h 375646"/>
              <a:gd name="connsiteX14" fmla="*/ 929 w 460583"/>
              <a:gd name="connsiteY14" fmla="*/ 318654 h 375646"/>
              <a:gd name="connsiteX15" fmla="*/ 97910 w 460583"/>
              <a:gd name="connsiteY15" fmla="*/ 374072 h 37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583" h="375646">
                <a:moveTo>
                  <a:pt x="97910" y="374072"/>
                </a:moveTo>
                <a:cubicBezTo>
                  <a:pt x="139473" y="364836"/>
                  <a:pt x="219530" y="273496"/>
                  <a:pt x="250310" y="263236"/>
                </a:cubicBezTo>
                <a:cubicBezTo>
                  <a:pt x="291966" y="249350"/>
                  <a:pt x="297628" y="251513"/>
                  <a:pt x="333438" y="221672"/>
                </a:cubicBezTo>
                <a:cubicBezTo>
                  <a:pt x="392679" y="172305"/>
                  <a:pt x="359116" y="193037"/>
                  <a:pt x="402710" y="138545"/>
                </a:cubicBezTo>
                <a:cubicBezTo>
                  <a:pt x="410870" y="128345"/>
                  <a:pt x="421183" y="120072"/>
                  <a:pt x="430420" y="110836"/>
                </a:cubicBezTo>
                <a:cubicBezTo>
                  <a:pt x="463395" y="11912"/>
                  <a:pt x="482431" y="43910"/>
                  <a:pt x="416565" y="0"/>
                </a:cubicBezTo>
                <a:cubicBezTo>
                  <a:pt x="398092" y="4618"/>
                  <a:pt x="376016" y="1959"/>
                  <a:pt x="361147" y="13854"/>
                </a:cubicBezTo>
                <a:cubicBezTo>
                  <a:pt x="349743" y="22977"/>
                  <a:pt x="356415" y="44014"/>
                  <a:pt x="347292" y="55418"/>
                </a:cubicBezTo>
                <a:cubicBezTo>
                  <a:pt x="327759" y="79835"/>
                  <a:pt x="291546" y="87854"/>
                  <a:pt x="264165" y="96981"/>
                </a:cubicBezTo>
                <a:cubicBezTo>
                  <a:pt x="254929" y="106218"/>
                  <a:pt x="244616" y="114491"/>
                  <a:pt x="236456" y="124691"/>
                </a:cubicBezTo>
                <a:cubicBezTo>
                  <a:pt x="226054" y="137693"/>
                  <a:pt x="222867" y="157429"/>
                  <a:pt x="208747" y="166254"/>
                </a:cubicBezTo>
                <a:cubicBezTo>
                  <a:pt x="183979" y="181734"/>
                  <a:pt x="125620" y="193963"/>
                  <a:pt x="125620" y="193963"/>
                </a:cubicBezTo>
                <a:cubicBezTo>
                  <a:pt x="116383" y="203199"/>
                  <a:pt x="108360" y="213835"/>
                  <a:pt x="97910" y="221672"/>
                </a:cubicBezTo>
                <a:cubicBezTo>
                  <a:pt x="71268" y="241653"/>
                  <a:pt x="14783" y="277091"/>
                  <a:pt x="14783" y="277091"/>
                </a:cubicBezTo>
                <a:cubicBezTo>
                  <a:pt x="10165" y="290945"/>
                  <a:pt x="-3689" y="304800"/>
                  <a:pt x="929" y="318654"/>
                </a:cubicBezTo>
                <a:cubicBezTo>
                  <a:pt x="11460" y="350247"/>
                  <a:pt x="56347" y="383308"/>
                  <a:pt x="97910" y="37407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143013" y="2402819"/>
            <a:ext cx="1953463" cy="1869019"/>
          </a:xfrm>
          <a:custGeom>
            <a:avLst/>
            <a:gdLst>
              <a:gd name="connsiteX0" fmla="*/ 1221506 w 1985214"/>
              <a:gd name="connsiteY0" fmla="*/ 579941 h 1909977"/>
              <a:gd name="connsiteX1" fmla="*/ 1207652 w 1985214"/>
              <a:gd name="connsiteY1" fmla="*/ 413686 h 1909977"/>
              <a:gd name="connsiteX2" fmla="*/ 1235361 w 1985214"/>
              <a:gd name="connsiteY2" fmla="*/ 330559 h 1909977"/>
              <a:gd name="connsiteX3" fmla="*/ 1221506 w 1985214"/>
              <a:gd name="connsiteY3" fmla="*/ 275141 h 1909977"/>
              <a:gd name="connsiteX4" fmla="*/ 1207652 w 1985214"/>
              <a:gd name="connsiteY4" fmla="*/ 233577 h 1909977"/>
              <a:gd name="connsiteX5" fmla="*/ 1221506 w 1985214"/>
              <a:gd name="connsiteY5" fmla="*/ 178159 h 1909977"/>
              <a:gd name="connsiteX6" fmla="*/ 1249216 w 1985214"/>
              <a:gd name="connsiteY6" fmla="*/ 95032 h 1909977"/>
              <a:gd name="connsiteX7" fmla="*/ 1263070 w 1985214"/>
              <a:gd name="connsiteY7" fmla="*/ 53468 h 1909977"/>
              <a:gd name="connsiteX8" fmla="*/ 1138379 w 1985214"/>
              <a:gd name="connsiteY8" fmla="*/ 25759 h 1909977"/>
              <a:gd name="connsiteX9" fmla="*/ 1124525 w 1985214"/>
              <a:gd name="connsiteY9" fmla="*/ 67322 h 1909977"/>
              <a:gd name="connsiteX10" fmla="*/ 1041397 w 1985214"/>
              <a:gd name="connsiteY10" fmla="*/ 122741 h 1909977"/>
              <a:gd name="connsiteX11" fmla="*/ 958270 w 1985214"/>
              <a:gd name="connsiteY11" fmla="*/ 164304 h 1909977"/>
              <a:gd name="connsiteX12" fmla="*/ 875143 w 1985214"/>
              <a:gd name="connsiteY12" fmla="*/ 219722 h 1909977"/>
              <a:gd name="connsiteX13" fmla="*/ 847434 w 1985214"/>
              <a:gd name="connsiteY13" fmla="*/ 247432 h 1909977"/>
              <a:gd name="connsiteX14" fmla="*/ 805870 w 1985214"/>
              <a:gd name="connsiteY14" fmla="*/ 261286 h 1909977"/>
              <a:gd name="connsiteX15" fmla="*/ 722743 w 1985214"/>
              <a:gd name="connsiteY15" fmla="*/ 316704 h 1909977"/>
              <a:gd name="connsiteX16" fmla="*/ 639616 w 1985214"/>
              <a:gd name="connsiteY16" fmla="*/ 385977 h 1909977"/>
              <a:gd name="connsiteX17" fmla="*/ 570343 w 1985214"/>
              <a:gd name="connsiteY17" fmla="*/ 441395 h 1909977"/>
              <a:gd name="connsiteX18" fmla="*/ 556488 w 1985214"/>
              <a:gd name="connsiteY18" fmla="*/ 482959 h 1909977"/>
              <a:gd name="connsiteX19" fmla="*/ 473361 w 1985214"/>
              <a:gd name="connsiteY19" fmla="*/ 455250 h 1909977"/>
              <a:gd name="connsiteX20" fmla="*/ 431797 w 1985214"/>
              <a:gd name="connsiteY20" fmla="*/ 441395 h 1909977"/>
              <a:gd name="connsiteX21" fmla="*/ 307106 w 1985214"/>
              <a:gd name="connsiteY21" fmla="*/ 482959 h 1909977"/>
              <a:gd name="connsiteX22" fmla="*/ 293252 w 1985214"/>
              <a:gd name="connsiteY22" fmla="*/ 538377 h 1909977"/>
              <a:gd name="connsiteX23" fmla="*/ 16161 w 1985214"/>
              <a:gd name="connsiteY23" fmla="*/ 524522 h 1909977"/>
              <a:gd name="connsiteX24" fmla="*/ 16161 w 1985214"/>
              <a:gd name="connsiteY24" fmla="*/ 649213 h 1909977"/>
              <a:gd name="connsiteX25" fmla="*/ 43870 w 1985214"/>
              <a:gd name="connsiteY25" fmla="*/ 690777 h 1909977"/>
              <a:gd name="connsiteX26" fmla="*/ 113143 w 1985214"/>
              <a:gd name="connsiteY26" fmla="*/ 815468 h 1909977"/>
              <a:gd name="connsiteX27" fmla="*/ 182416 w 1985214"/>
              <a:gd name="connsiteY27" fmla="*/ 870886 h 1909977"/>
              <a:gd name="connsiteX28" fmla="*/ 210125 w 1985214"/>
              <a:gd name="connsiteY28" fmla="*/ 912450 h 1909977"/>
              <a:gd name="connsiteX29" fmla="*/ 168561 w 1985214"/>
              <a:gd name="connsiteY29" fmla="*/ 926304 h 1909977"/>
              <a:gd name="connsiteX30" fmla="*/ 85434 w 1985214"/>
              <a:gd name="connsiteY30" fmla="*/ 940159 h 1909977"/>
              <a:gd name="connsiteX31" fmla="*/ 43870 w 1985214"/>
              <a:gd name="connsiteY31" fmla="*/ 967868 h 1909977"/>
              <a:gd name="connsiteX32" fmla="*/ 43870 w 1985214"/>
              <a:gd name="connsiteY32" fmla="*/ 1064850 h 1909977"/>
              <a:gd name="connsiteX33" fmla="*/ 126997 w 1985214"/>
              <a:gd name="connsiteY33" fmla="*/ 1092559 h 1909977"/>
              <a:gd name="connsiteX34" fmla="*/ 168561 w 1985214"/>
              <a:gd name="connsiteY34" fmla="*/ 1106413 h 1909977"/>
              <a:gd name="connsiteX35" fmla="*/ 307106 w 1985214"/>
              <a:gd name="connsiteY35" fmla="*/ 1106413 h 1909977"/>
              <a:gd name="connsiteX36" fmla="*/ 334816 w 1985214"/>
              <a:gd name="connsiteY36" fmla="*/ 1134122 h 1909977"/>
              <a:gd name="connsiteX37" fmla="*/ 390234 w 1985214"/>
              <a:gd name="connsiteY37" fmla="*/ 1258813 h 1909977"/>
              <a:gd name="connsiteX38" fmla="*/ 431797 w 1985214"/>
              <a:gd name="connsiteY38" fmla="*/ 1286522 h 1909977"/>
              <a:gd name="connsiteX39" fmla="*/ 459506 w 1985214"/>
              <a:gd name="connsiteY39" fmla="*/ 1369650 h 1909977"/>
              <a:gd name="connsiteX40" fmla="*/ 514925 w 1985214"/>
              <a:gd name="connsiteY40" fmla="*/ 1452777 h 1909977"/>
              <a:gd name="connsiteX41" fmla="*/ 542634 w 1985214"/>
              <a:gd name="connsiteY41" fmla="*/ 1535904 h 1909977"/>
              <a:gd name="connsiteX42" fmla="*/ 556488 w 1985214"/>
              <a:gd name="connsiteY42" fmla="*/ 1577468 h 1909977"/>
              <a:gd name="connsiteX43" fmla="*/ 639616 w 1985214"/>
              <a:gd name="connsiteY43" fmla="*/ 1688304 h 1909977"/>
              <a:gd name="connsiteX44" fmla="*/ 722743 w 1985214"/>
              <a:gd name="connsiteY44" fmla="*/ 1743722 h 1909977"/>
              <a:gd name="connsiteX45" fmla="*/ 750452 w 1985214"/>
              <a:gd name="connsiteY45" fmla="*/ 1771432 h 1909977"/>
              <a:gd name="connsiteX46" fmla="*/ 792016 w 1985214"/>
              <a:gd name="connsiteY46" fmla="*/ 1799141 h 1909977"/>
              <a:gd name="connsiteX47" fmla="*/ 958270 w 1985214"/>
              <a:gd name="connsiteY47" fmla="*/ 1840704 h 1909977"/>
              <a:gd name="connsiteX48" fmla="*/ 1041397 w 1985214"/>
              <a:gd name="connsiteY48" fmla="*/ 1868413 h 1909977"/>
              <a:gd name="connsiteX49" fmla="*/ 1082961 w 1985214"/>
              <a:gd name="connsiteY49" fmla="*/ 1896122 h 1909977"/>
              <a:gd name="connsiteX50" fmla="*/ 1124525 w 1985214"/>
              <a:gd name="connsiteY50" fmla="*/ 1909977 h 1909977"/>
              <a:gd name="connsiteX51" fmla="*/ 1249216 w 1985214"/>
              <a:gd name="connsiteY51" fmla="*/ 1896122 h 1909977"/>
              <a:gd name="connsiteX52" fmla="*/ 1346197 w 1985214"/>
              <a:gd name="connsiteY52" fmla="*/ 1785286 h 1909977"/>
              <a:gd name="connsiteX53" fmla="*/ 1360052 w 1985214"/>
              <a:gd name="connsiteY53" fmla="*/ 1743722 h 1909977"/>
              <a:gd name="connsiteX54" fmla="*/ 1415470 w 1985214"/>
              <a:gd name="connsiteY54" fmla="*/ 1660595 h 1909977"/>
              <a:gd name="connsiteX55" fmla="*/ 1470888 w 1985214"/>
              <a:gd name="connsiteY55" fmla="*/ 1591322 h 1909977"/>
              <a:gd name="connsiteX56" fmla="*/ 1512452 w 1985214"/>
              <a:gd name="connsiteY56" fmla="*/ 1563613 h 1909977"/>
              <a:gd name="connsiteX57" fmla="*/ 1540161 w 1985214"/>
              <a:gd name="connsiteY57" fmla="*/ 1522050 h 1909977"/>
              <a:gd name="connsiteX58" fmla="*/ 1554016 w 1985214"/>
              <a:gd name="connsiteY58" fmla="*/ 1480486 h 1909977"/>
              <a:gd name="connsiteX59" fmla="*/ 1595579 w 1985214"/>
              <a:gd name="connsiteY59" fmla="*/ 1466632 h 1909977"/>
              <a:gd name="connsiteX60" fmla="*/ 1623288 w 1985214"/>
              <a:gd name="connsiteY60" fmla="*/ 1438922 h 1909977"/>
              <a:gd name="connsiteX61" fmla="*/ 1650997 w 1985214"/>
              <a:gd name="connsiteY61" fmla="*/ 1397359 h 1909977"/>
              <a:gd name="connsiteX62" fmla="*/ 1734125 w 1985214"/>
              <a:gd name="connsiteY62" fmla="*/ 1369650 h 1909977"/>
              <a:gd name="connsiteX63" fmla="*/ 1775688 w 1985214"/>
              <a:gd name="connsiteY63" fmla="*/ 1341941 h 1909977"/>
              <a:gd name="connsiteX64" fmla="*/ 1858816 w 1985214"/>
              <a:gd name="connsiteY64" fmla="*/ 1314232 h 1909977"/>
              <a:gd name="connsiteX65" fmla="*/ 1955797 w 1985214"/>
              <a:gd name="connsiteY65" fmla="*/ 1286522 h 1909977"/>
              <a:gd name="connsiteX66" fmla="*/ 1914234 w 1985214"/>
              <a:gd name="connsiteY66" fmla="*/ 1189541 h 1909977"/>
              <a:gd name="connsiteX67" fmla="*/ 1872670 w 1985214"/>
              <a:gd name="connsiteY67" fmla="*/ 1161832 h 1909977"/>
              <a:gd name="connsiteX68" fmla="*/ 1747979 w 1985214"/>
              <a:gd name="connsiteY68" fmla="*/ 1106413 h 1909977"/>
              <a:gd name="connsiteX69" fmla="*/ 1678706 w 1985214"/>
              <a:gd name="connsiteY69" fmla="*/ 1023286 h 1909977"/>
              <a:gd name="connsiteX70" fmla="*/ 1609434 w 1985214"/>
              <a:gd name="connsiteY70" fmla="*/ 954013 h 1909977"/>
              <a:gd name="connsiteX71" fmla="*/ 1526306 w 1985214"/>
              <a:gd name="connsiteY71" fmla="*/ 884741 h 1909977"/>
              <a:gd name="connsiteX72" fmla="*/ 1498597 w 1985214"/>
              <a:gd name="connsiteY72" fmla="*/ 843177 h 1909977"/>
              <a:gd name="connsiteX73" fmla="*/ 1415470 w 1985214"/>
              <a:gd name="connsiteY73" fmla="*/ 815468 h 1909977"/>
              <a:gd name="connsiteX74" fmla="*/ 1373906 w 1985214"/>
              <a:gd name="connsiteY74" fmla="*/ 801613 h 1909977"/>
              <a:gd name="connsiteX75" fmla="*/ 1290779 w 1985214"/>
              <a:gd name="connsiteY75" fmla="*/ 760050 h 1909977"/>
              <a:gd name="connsiteX76" fmla="*/ 1276925 w 1985214"/>
              <a:gd name="connsiteY76" fmla="*/ 704632 h 1909977"/>
              <a:gd name="connsiteX77" fmla="*/ 1235361 w 1985214"/>
              <a:gd name="connsiteY77" fmla="*/ 690777 h 1909977"/>
              <a:gd name="connsiteX78" fmla="*/ 1179943 w 1985214"/>
              <a:gd name="connsiteY78" fmla="*/ 663068 h 1909977"/>
              <a:gd name="connsiteX79" fmla="*/ 1055252 w 1985214"/>
              <a:gd name="connsiteY79" fmla="*/ 676922 h 1909977"/>
              <a:gd name="connsiteX80" fmla="*/ 972125 w 1985214"/>
              <a:gd name="connsiteY80" fmla="*/ 621504 h 1909977"/>
              <a:gd name="connsiteX81" fmla="*/ 888997 w 1985214"/>
              <a:gd name="connsiteY81" fmla="*/ 649213 h 1909977"/>
              <a:gd name="connsiteX82" fmla="*/ 930561 w 1985214"/>
              <a:gd name="connsiteY82" fmla="*/ 496813 h 1909977"/>
              <a:gd name="connsiteX83" fmla="*/ 958270 w 1985214"/>
              <a:gd name="connsiteY83" fmla="*/ 455250 h 1909977"/>
              <a:gd name="connsiteX84" fmla="*/ 999834 w 1985214"/>
              <a:gd name="connsiteY84" fmla="*/ 441395 h 1909977"/>
              <a:gd name="connsiteX85" fmla="*/ 1041397 w 1985214"/>
              <a:gd name="connsiteY85" fmla="*/ 372122 h 1909977"/>
              <a:gd name="connsiteX86" fmla="*/ 1082961 w 1985214"/>
              <a:gd name="connsiteY86" fmla="*/ 385977 h 1909977"/>
              <a:gd name="connsiteX87" fmla="*/ 1110670 w 1985214"/>
              <a:gd name="connsiteY87" fmla="*/ 496813 h 1909977"/>
              <a:gd name="connsiteX88" fmla="*/ 1152234 w 1985214"/>
              <a:gd name="connsiteY88" fmla="*/ 579941 h 1909977"/>
              <a:gd name="connsiteX89" fmla="*/ 1207652 w 1985214"/>
              <a:gd name="connsiteY89" fmla="*/ 399832 h 190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985214" h="1909977">
                <a:moveTo>
                  <a:pt x="1221506" y="579941"/>
                </a:moveTo>
                <a:cubicBezTo>
                  <a:pt x="1186832" y="493255"/>
                  <a:pt x="1183501" y="518340"/>
                  <a:pt x="1207652" y="413686"/>
                </a:cubicBezTo>
                <a:cubicBezTo>
                  <a:pt x="1214220" y="385226"/>
                  <a:pt x="1235361" y="330559"/>
                  <a:pt x="1235361" y="330559"/>
                </a:cubicBezTo>
                <a:cubicBezTo>
                  <a:pt x="1230743" y="312086"/>
                  <a:pt x="1226737" y="293450"/>
                  <a:pt x="1221506" y="275141"/>
                </a:cubicBezTo>
                <a:cubicBezTo>
                  <a:pt x="1217494" y="261099"/>
                  <a:pt x="1207652" y="248181"/>
                  <a:pt x="1207652" y="233577"/>
                </a:cubicBezTo>
                <a:cubicBezTo>
                  <a:pt x="1207652" y="214536"/>
                  <a:pt x="1216035" y="196397"/>
                  <a:pt x="1221506" y="178159"/>
                </a:cubicBezTo>
                <a:cubicBezTo>
                  <a:pt x="1229899" y="150183"/>
                  <a:pt x="1239980" y="122741"/>
                  <a:pt x="1249216" y="95032"/>
                </a:cubicBezTo>
                <a:lnTo>
                  <a:pt x="1263070" y="53468"/>
                </a:lnTo>
                <a:cubicBezTo>
                  <a:pt x="1227578" y="230"/>
                  <a:pt x="1231583" y="-20843"/>
                  <a:pt x="1138379" y="25759"/>
                </a:cubicBezTo>
                <a:cubicBezTo>
                  <a:pt x="1125317" y="32290"/>
                  <a:pt x="1134851" y="56996"/>
                  <a:pt x="1124525" y="67322"/>
                </a:cubicBezTo>
                <a:cubicBezTo>
                  <a:pt x="1100977" y="90870"/>
                  <a:pt x="1069106" y="104268"/>
                  <a:pt x="1041397" y="122741"/>
                </a:cubicBezTo>
                <a:cubicBezTo>
                  <a:pt x="987682" y="158551"/>
                  <a:pt x="1015631" y="145185"/>
                  <a:pt x="958270" y="164304"/>
                </a:cubicBezTo>
                <a:cubicBezTo>
                  <a:pt x="930561" y="182777"/>
                  <a:pt x="898691" y="196173"/>
                  <a:pt x="875143" y="219722"/>
                </a:cubicBezTo>
                <a:cubicBezTo>
                  <a:pt x="865907" y="228959"/>
                  <a:pt x="858635" y="240711"/>
                  <a:pt x="847434" y="247432"/>
                </a:cubicBezTo>
                <a:cubicBezTo>
                  <a:pt x="834911" y="254946"/>
                  <a:pt x="819725" y="256668"/>
                  <a:pt x="805870" y="261286"/>
                </a:cubicBezTo>
                <a:cubicBezTo>
                  <a:pt x="778161" y="279759"/>
                  <a:pt x="746291" y="293156"/>
                  <a:pt x="722743" y="316704"/>
                </a:cubicBezTo>
                <a:cubicBezTo>
                  <a:pt x="624017" y="415430"/>
                  <a:pt x="736054" y="308827"/>
                  <a:pt x="639616" y="385977"/>
                </a:cubicBezTo>
                <a:cubicBezTo>
                  <a:pt x="540908" y="464943"/>
                  <a:pt x="698268" y="356111"/>
                  <a:pt x="570343" y="441395"/>
                </a:cubicBezTo>
                <a:cubicBezTo>
                  <a:pt x="565725" y="455250"/>
                  <a:pt x="570945" y="480894"/>
                  <a:pt x="556488" y="482959"/>
                </a:cubicBezTo>
                <a:cubicBezTo>
                  <a:pt x="527574" y="487090"/>
                  <a:pt x="501070" y="464486"/>
                  <a:pt x="473361" y="455250"/>
                </a:cubicBezTo>
                <a:lnTo>
                  <a:pt x="431797" y="441395"/>
                </a:lnTo>
                <a:cubicBezTo>
                  <a:pt x="400716" y="446575"/>
                  <a:pt x="331457" y="446433"/>
                  <a:pt x="307106" y="482959"/>
                </a:cubicBezTo>
                <a:cubicBezTo>
                  <a:pt x="296544" y="498802"/>
                  <a:pt x="297870" y="519904"/>
                  <a:pt x="293252" y="538377"/>
                </a:cubicBezTo>
                <a:cubicBezTo>
                  <a:pt x="148632" y="490170"/>
                  <a:pt x="239259" y="508587"/>
                  <a:pt x="16161" y="524522"/>
                </a:cubicBezTo>
                <a:cubicBezTo>
                  <a:pt x="-2352" y="580060"/>
                  <a:pt x="-8223" y="576063"/>
                  <a:pt x="16161" y="649213"/>
                </a:cubicBezTo>
                <a:cubicBezTo>
                  <a:pt x="21427" y="665010"/>
                  <a:pt x="36423" y="675884"/>
                  <a:pt x="43870" y="690777"/>
                </a:cubicBezTo>
                <a:cubicBezTo>
                  <a:pt x="69135" y="741308"/>
                  <a:pt x="47620" y="771785"/>
                  <a:pt x="113143" y="815468"/>
                </a:cubicBezTo>
                <a:cubicBezTo>
                  <a:pt x="144001" y="836040"/>
                  <a:pt x="159856" y="842686"/>
                  <a:pt x="182416" y="870886"/>
                </a:cubicBezTo>
                <a:cubicBezTo>
                  <a:pt x="192818" y="883888"/>
                  <a:pt x="200889" y="898595"/>
                  <a:pt x="210125" y="912450"/>
                </a:cubicBezTo>
                <a:cubicBezTo>
                  <a:pt x="196270" y="917068"/>
                  <a:pt x="182817" y="923136"/>
                  <a:pt x="168561" y="926304"/>
                </a:cubicBezTo>
                <a:cubicBezTo>
                  <a:pt x="141139" y="932398"/>
                  <a:pt x="112084" y="931276"/>
                  <a:pt x="85434" y="940159"/>
                </a:cubicBezTo>
                <a:cubicBezTo>
                  <a:pt x="69637" y="945425"/>
                  <a:pt x="57725" y="958632"/>
                  <a:pt x="43870" y="967868"/>
                </a:cubicBezTo>
                <a:cubicBezTo>
                  <a:pt x="34866" y="994880"/>
                  <a:pt x="12300" y="1037790"/>
                  <a:pt x="43870" y="1064850"/>
                </a:cubicBezTo>
                <a:cubicBezTo>
                  <a:pt x="66046" y="1083858"/>
                  <a:pt x="99288" y="1083323"/>
                  <a:pt x="126997" y="1092559"/>
                </a:cubicBezTo>
                <a:lnTo>
                  <a:pt x="168561" y="1106413"/>
                </a:lnTo>
                <a:cubicBezTo>
                  <a:pt x="227337" y="1094658"/>
                  <a:pt x="248330" y="1081224"/>
                  <a:pt x="307106" y="1106413"/>
                </a:cubicBezTo>
                <a:cubicBezTo>
                  <a:pt x="319112" y="1111558"/>
                  <a:pt x="325579" y="1124886"/>
                  <a:pt x="334816" y="1134122"/>
                </a:cubicBezTo>
                <a:cubicBezTo>
                  <a:pt x="348535" y="1175279"/>
                  <a:pt x="357300" y="1225879"/>
                  <a:pt x="390234" y="1258813"/>
                </a:cubicBezTo>
                <a:cubicBezTo>
                  <a:pt x="402008" y="1270587"/>
                  <a:pt x="417943" y="1277286"/>
                  <a:pt x="431797" y="1286522"/>
                </a:cubicBezTo>
                <a:cubicBezTo>
                  <a:pt x="441033" y="1314231"/>
                  <a:pt x="443304" y="1345347"/>
                  <a:pt x="459506" y="1369650"/>
                </a:cubicBezTo>
                <a:lnTo>
                  <a:pt x="514925" y="1452777"/>
                </a:lnTo>
                <a:lnTo>
                  <a:pt x="542634" y="1535904"/>
                </a:lnTo>
                <a:cubicBezTo>
                  <a:pt x="547252" y="1549759"/>
                  <a:pt x="548387" y="1565317"/>
                  <a:pt x="556488" y="1577468"/>
                </a:cubicBezTo>
                <a:cubicBezTo>
                  <a:pt x="619152" y="1671464"/>
                  <a:pt x="588357" y="1637047"/>
                  <a:pt x="639616" y="1688304"/>
                </a:cubicBezTo>
                <a:cubicBezTo>
                  <a:pt x="665524" y="1766033"/>
                  <a:pt x="631719" y="1704711"/>
                  <a:pt x="722743" y="1743722"/>
                </a:cubicBezTo>
                <a:cubicBezTo>
                  <a:pt x="734749" y="1748868"/>
                  <a:pt x="740252" y="1763272"/>
                  <a:pt x="750452" y="1771432"/>
                </a:cubicBezTo>
                <a:cubicBezTo>
                  <a:pt x="763454" y="1781834"/>
                  <a:pt x="776800" y="1792378"/>
                  <a:pt x="792016" y="1799141"/>
                </a:cubicBezTo>
                <a:cubicBezTo>
                  <a:pt x="857883" y="1828415"/>
                  <a:pt x="888563" y="1829087"/>
                  <a:pt x="958270" y="1840704"/>
                </a:cubicBezTo>
                <a:lnTo>
                  <a:pt x="1041397" y="1868413"/>
                </a:lnTo>
                <a:cubicBezTo>
                  <a:pt x="1057194" y="1873679"/>
                  <a:pt x="1068068" y="1888675"/>
                  <a:pt x="1082961" y="1896122"/>
                </a:cubicBezTo>
                <a:cubicBezTo>
                  <a:pt x="1096023" y="1902653"/>
                  <a:pt x="1110670" y="1905359"/>
                  <a:pt x="1124525" y="1909977"/>
                </a:cubicBezTo>
                <a:cubicBezTo>
                  <a:pt x="1166089" y="1905359"/>
                  <a:pt x="1208645" y="1906265"/>
                  <a:pt x="1249216" y="1896122"/>
                </a:cubicBezTo>
                <a:cubicBezTo>
                  <a:pt x="1290359" y="1885836"/>
                  <a:pt x="1337800" y="1810475"/>
                  <a:pt x="1346197" y="1785286"/>
                </a:cubicBezTo>
                <a:cubicBezTo>
                  <a:pt x="1350815" y="1771431"/>
                  <a:pt x="1352960" y="1756488"/>
                  <a:pt x="1360052" y="1743722"/>
                </a:cubicBezTo>
                <a:cubicBezTo>
                  <a:pt x="1376225" y="1714611"/>
                  <a:pt x="1396997" y="1688304"/>
                  <a:pt x="1415470" y="1660595"/>
                </a:cubicBezTo>
                <a:cubicBezTo>
                  <a:pt x="1436042" y="1629737"/>
                  <a:pt x="1442688" y="1613882"/>
                  <a:pt x="1470888" y="1591322"/>
                </a:cubicBezTo>
                <a:cubicBezTo>
                  <a:pt x="1483890" y="1580920"/>
                  <a:pt x="1498597" y="1572849"/>
                  <a:pt x="1512452" y="1563613"/>
                </a:cubicBezTo>
                <a:cubicBezTo>
                  <a:pt x="1521688" y="1549759"/>
                  <a:pt x="1532714" y="1536943"/>
                  <a:pt x="1540161" y="1522050"/>
                </a:cubicBezTo>
                <a:cubicBezTo>
                  <a:pt x="1546692" y="1508988"/>
                  <a:pt x="1543689" y="1490813"/>
                  <a:pt x="1554016" y="1480486"/>
                </a:cubicBezTo>
                <a:cubicBezTo>
                  <a:pt x="1564342" y="1470160"/>
                  <a:pt x="1581725" y="1471250"/>
                  <a:pt x="1595579" y="1466632"/>
                </a:cubicBezTo>
                <a:cubicBezTo>
                  <a:pt x="1604815" y="1457395"/>
                  <a:pt x="1615128" y="1449122"/>
                  <a:pt x="1623288" y="1438922"/>
                </a:cubicBezTo>
                <a:cubicBezTo>
                  <a:pt x="1633690" y="1425920"/>
                  <a:pt x="1636877" y="1406184"/>
                  <a:pt x="1650997" y="1397359"/>
                </a:cubicBezTo>
                <a:cubicBezTo>
                  <a:pt x="1675766" y="1381879"/>
                  <a:pt x="1734125" y="1369650"/>
                  <a:pt x="1734125" y="1369650"/>
                </a:cubicBezTo>
                <a:cubicBezTo>
                  <a:pt x="1747979" y="1360414"/>
                  <a:pt x="1760472" y="1348704"/>
                  <a:pt x="1775688" y="1341941"/>
                </a:cubicBezTo>
                <a:cubicBezTo>
                  <a:pt x="1802379" y="1330078"/>
                  <a:pt x="1831107" y="1323469"/>
                  <a:pt x="1858816" y="1314232"/>
                </a:cubicBezTo>
                <a:cubicBezTo>
                  <a:pt x="1918453" y="1294353"/>
                  <a:pt x="1886199" y="1303922"/>
                  <a:pt x="1955797" y="1286522"/>
                </a:cubicBezTo>
                <a:cubicBezTo>
                  <a:pt x="1990953" y="1181055"/>
                  <a:pt x="2012147" y="1209123"/>
                  <a:pt x="1914234" y="1189541"/>
                </a:cubicBezTo>
                <a:cubicBezTo>
                  <a:pt x="1900379" y="1180305"/>
                  <a:pt x="1887886" y="1168595"/>
                  <a:pt x="1872670" y="1161832"/>
                </a:cubicBezTo>
                <a:cubicBezTo>
                  <a:pt x="1724284" y="1095882"/>
                  <a:pt x="1842044" y="1169122"/>
                  <a:pt x="1747979" y="1106413"/>
                </a:cubicBezTo>
                <a:cubicBezTo>
                  <a:pt x="1679180" y="1003215"/>
                  <a:pt x="1767606" y="1129967"/>
                  <a:pt x="1678706" y="1023286"/>
                </a:cubicBezTo>
                <a:cubicBezTo>
                  <a:pt x="1620978" y="954012"/>
                  <a:pt x="1685634" y="1004813"/>
                  <a:pt x="1609434" y="954013"/>
                </a:cubicBezTo>
                <a:cubicBezTo>
                  <a:pt x="1541924" y="852750"/>
                  <a:pt x="1631775" y="972632"/>
                  <a:pt x="1526306" y="884741"/>
                </a:cubicBezTo>
                <a:cubicBezTo>
                  <a:pt x="1513514" y="874081"/>
                  <a:pt x="1512717" y="852002"/>
                  <a:pt x="1498597" y="843177"/>
                </a:cubicBezTo>
                <a:cubicBezTo>
                  <a:pt x="1473829" y="827697"/>
                  <a:pt x="1443179" y="824704"/>
                  <a:pt x="1415470" y="815468"/>
                </a:cubicBezTo>
                <a:cubicBezTo>
                  <a:pt x="1401615" y="810850"/>
                  <a:pt x="1386057" y="809714"/>
                  <a:pt x="1373906" y="801613"/>
                </a:cubicBezTo>
                <a:cubicBezTo>
                  <a:pt x="1320192" y="765803"/>
                  <a:pt x="1348140" y="779169"/>
                  <a:pt x="1290779" y="760050"/>
                </a:cubicBezTo>
                <a:cubicBezTo>
                  <a:pt x="1286161" y="741577"/>
                  <a:pt x="1288820" y="719501"/>
                  <a:pt x="1276925" y="704632"/>
                </a:cubicBezTo>
                <a:cubicBezTo>
                  <a:pt x="1267802" y="693228"/>
                  <a:pt x="1248784" y="696530"/>
                  <a:pt x="1235361" y="690777"/>
                </a:cubicBezTo>
                <a:cubicBezTo>
                  <a:pt x="1216378" y="682641"/>
                  <a:pt x="1198416" y="672304"/>
                  <a:pt x="1179943" y="663068"/>
                </a:cubicBezTo>
                <a:cubicBezTo>
                  <a:pt x="1138379" y="667686"/>
                  <a:pt x="1096259" y="685124"/>
                  <a:pt x="1055252" y="676922"/>
                </a:cubicBezTo>
                <a:cubicBezTo>
                  <a:pt x="1022597" y="670391"/>
                  <a:pt x="972125" y="621504"/>
                  <a:pt x="972125" y="621504"/>
                </a:cubicBezTo>
                <a:cubicBezTo>
                  <a:pt x="944416" y="630740"/>
                  <a:pt x="883269" y="677854"/>
                  <a:pt x="888997" y="649213"/>
                </a:cubicBezTo>
                <a:cubicBezTo>
                  <a:pt x="908580" y="551300"/>
                  <a:pt x="895406" y="602281"/>
                  <a:pt x="930561" y="496813"/>
                </a:cubicBezTo>
                <a:cubicBezTo>
                  <a:pt x="935826" y="481017"/>
                  <a:pt x="945268" y="465652"/>
                  <a:pt x="958270" y="455250"/>
                </a:cubicBezTo>
                <a:cubicBezTo>
                  <a:pt x="969674" y="446127"/>
                  <a:pt x="985979" y="446013"/>
                  <a:pt x="999834" y="441395"/>
                </a:cubicBezTo>
                <a:cubicBezTo>
                  <a:pt x="1005669" y="423890"/>
                  <a:pt x="1014229" y="377556"/>
                  <a:pt x="1041397" y="372122"/>
                </a:cubicBezTo>
                <a:cubicBezTo>
                  <a:pt x="1055718" y="369258"/>
                  <a:pt x="1069106" y="381359"/>
                  <a:pt x="1082961" y="385977"/>
                </a:cubicBezTo>
                <a:cubicBezTo>
                  <a:pt x="1088230" y="412321"/>
                  <a:pt x="1096470" y="468414"/>
                  <a:pt x="1110670" y="496813"/>
                </a:cubicBezTo>
                <a:cubicBezTo>
                  <a:pt x="1164387" y="604248"/>
                  <a:pt x="1117408" y="475465"/>
                  <a:pt x="1152234" y="579941"/>
                </a:cubicBezTo>
                <a:cubicBezTo>
                  <a:pt x="1261415" y="552645"/>
                  <a:pt x="1207652" y="585127"/>
                  <a:pt x="1207652" y="39983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559800" y="3477747"/>
            <a:ext cx="4365743" cy="2216728"/>
          </a:xfrm>
          <a:custGeom>
            <a:avLst/>
            <a:gdLst>
              <a:gd name="connsiteX0" fmla="*/ 805125 w 4365743"/>
              <a:gd name="connsiteY0" fmla="*/ 290946 h 2216728"/>
              <a:gd name="connsiteX1" fmla="*/ 735852 w 4365743"/>
              <a:gd name="connsiteY1" fmla="*/ 277091 h 2216728"/>
              <a:gd name="connsiteX2" fmla="*/ 652725 w 4365743"/>
              <a:gd name="connsiteY2" fmla="*/ 304800 h 2216728"/>
              <a:gd name="connsiteX3" fmla="*/ 597307 w 4365743"/>
              <a:gd name="connsiteY3" fmla="*/ 318655 h 2216728"/>
              <a:gd name="connsiteX4" fmla="*/ 472616 w 4365743"/>
              <a:gd name="connsiteY4" fmla="*/ 374073 h 2216728"/>
              <a:gd name="connsiteX5" fmla="*/ 431052 w 4365743"/>
              <a:gd name="connsiteY5" fmla="*/ 387928 h 2216728"/>
              <a:gd name="connsiteX6" fmla="*/ 347925 w 4365743"/>
              <a:gd name="connsiteY6" fmla="*/ 429491 h 2216728"/>
              <a:gd name="connsiteX7" fmla="*/ 292507 w 4365743"/>
              <a:gd name="connsiteY7" fmla="*/ 512618 h 2216728"/>
              <a:gd name="connsiteX8" fmla="*/ 278652 w 4365743"/>
              <a:gd name="connsiteY8" fmla="*/ 554182 h 2216728"/>
              <a:gd name="connsiteX9" fmla="*/ 237089 w 4365743"/>
              <a:gd name="connsiteY9" fmla="*/ 581891 h 2216728"/>
              <a:gd name="connsiteX10" fmla="*/ 223234 w 4365743"/>
              <a:gd name="connsiteY10" fmla="*/ 623455 h 2216728"/>
              <a:gd name="connsiteX11" fmla="*/ 153962 w 4365743"/>
              <a:gd name="connsiteY11" fmla="*/ 692728 h 2216728"/>
              <a:gd name="connsiteX12" fmla="*/ 140107 w 4365743"/>
              <a:gd name="connsiteY12" fmla="*/ 734291 h 2216728"/>
              <a:gd name="connsiteX13" fmla="*/ 112398 w 4365743"/>
              <a:gd name="connsiteY13" fmla="*/ 775855 h 2216728"/>
              <a:gd name="connsiteX14" fmla="*/ 70834 w 4365743"/>
              <a:gd name="connsiteY14" fmla="*/ 845128 h 2216728"/>
              <a:gd name="connsiteX15" fmla="*/ 15416 w 4365743"/>
              <a:gd name="connsiteY15" fmla="*/ 969818 h 2216728"/>
              <a:gd name="connsiteX16" fmla="*/ 1562 w 4365743"/>
              <a:gd name="connsiteY16" fmla="*/ 1011382 h 2216728"/>
              <a:gd name="connsiteX17" fmla="*/ 43125 w 4365743"/>
              <a:gd name="connsiteY17" fmla="*/ 1025237 h 2216728"/>
              <a:gd name="connsiteX18" fmla="*/ 126252 w 4365743"/>
              <a:gd name="connsiteY18" fmla="*/ 1080655 h 2216728"/>
              <a:gd name="connsiteX19" fmla="*/ 153962 w 4365743"/>
              <a:gd name="connsiteY19" fmla="*/ 1108364 h 2216728"/>
              <a:gd name="connsiteX20" fmla="*/ 209380 w 4365743"/>
              <a:gd name="connsiteY20" fmla="*/ 1122218 h 2216728"/>
              <a:gd name="connsiteX21" fmla="*/ 292507 w 4365743"/>
              <a:gd name="connsiteY21" fmla="*/ 1163782 h 2216728"/>
              <a:gd name="connsiteX22" fmla="*/ 334071 w 4365743"/>
              <a:gd name="connsiteY22" fmla="*/ 1191491 h 2216728"/>
              <a:gd name="connsiteX23" fmla="*/ 375634 w 4365743"/>
              <a:gd name="connsiteY23" fmla="*/ 1205346 h 2216728"/>
              <a:gd name="connsiteX24" fmla="*/ 458762 w 4365743"/>
              <a:gd name="connsiteY24" fmla="*/ 1246909 h 2216728"/>
              <a:gd name="connsiteX25" fmla="*/ 500325 w 4365743"/>
              <a:gd name="connsiteY25" fmla="*/ 1274618 h 2216728"/>
              <a:gd name="connsiteX26" fmla="*/ 541889 w 4365743"/>
              <a:gd name="connsiteY26" fmla="*/ 1288473 h 2216728"/>
              <a:gd name="connsiteX27" fmla="*/ 625016 w 4365743"/>
              <a:gd name="connsiteY27" fmla="*/ 1343891 h 2216728"/>
              <a:gd name="connsiteX28" fmla="*/ 666580 w 4365743"/>
              <a:gd name="connsiteY28" fmla="*/ 1371600 h 2216728"/>
              <a:gd name="connsiteX29" fmla="*/ 749707 w 4365743"/>
              <a:gd name="connsiteY29" fmla="*/ 1399309 h 2216728"/>
              <a:gd name="connsiteX30" fmla="*/ 791271 w 4365743"/>
              <a:gd name="connsiteY30" fmla="*/ 1427018 h 2216728"/>
              <a:gd name="connsiteX31" fmla="*/ 818980 w 4365743"/>
              <a:gd name="connsiteY31" fmla="*/ 1454728 h 2216728"/>
              <a:gd name="connsiteX32" fmla="*/ 902107 w 4365743"/>
              <a:gd name="connsiteY32" fmla="*/ 1482437 h 2216728"/>
              <a:gd name="connsiteX33" fmla="*/ 943671 w 4365743"/>
              <a:gd name="connsiteY33" fmla="*/ 1496291 h 2216728"/>
              <a:gd name="connsiteX34" fmla="*/ 985234 w 4365743"/>
              <a:gd name="connsiteY34" fmla="*/ 1524000 h 2216728"/>
              <a:gd name="connsiteX35" fmla="*/ 1068362 w 4365743"/>
              <a:gd name="connsiteY35" fmla="*/ 1551709 h 2216728"/>
              <a:gd name="connsiteX36" fmla="*/ 1109925 w 4365743"/>
              <a:gd name="connsiteY36" fmla="*/ 1579418 h 2216728"/>
              <a:gd name="connsiteX37" fmla="*/ 1137634 w 4365743"/>
              <a:gd name="connsiteY37" fmla="*/ 1607128 h 2216728"/>
              <a:gd name="connsiteX38" fmla="*/ 1220762 w 4365743"/>
              <a:gd name="connsiteY38" fmla="*/ 1634837 h 2216728"/>
              <a:gd name="connsiteX39" fmla="*/ 1262325 w 4365743"/>
              <a:gd name="connsiteY39" fmla="*/ 1662546 h 2216728"/>
              <a:gd name="connsiteX40" fmla="*/ 1345452 w 4365743"/>
              <a:gd name="connsiteY40" fmla="*/ 1690255 h 2216728"/>
              <a:gd name="connsiteX41" fmla="*/ 1428580 w 4365743"/>
              <a:gd name="connsiteY41" fmla="*/ 1717964 h 2216728"/>
              <a:gd name="connsiteX42" fmla="*/ 1470143 w 4365743"/>
              <a:gd name="connsiteY42" fmla="*/ 1731818 h 2216728"/>
              <a:gd name="connsiteX43" fmla="*/ 1539416 w 4365743"/>
              <a:gd name="connsiteY43" fmla="*/ 1773382 h 2216728"/>
              <a:gd name="connsiteX44" fmla="*/ 1580980 w 4365743"/>
              <a:gd name="connsiteY44" fmla="*/ 1801091 h 2216728"/>
              <a:gd name="connsiteX45" fmla="*/ 1677962 w 4365743"/>
              <a:gd name="connsiteY45" fmla="*/ 1828800 h 2216728"/>
              <a:gd name="connsiteX46" fmla="*/ 1885780 w 4365743"/>
              <a:gd name="connsiteY46" fmla="*/ 1814946 h 2216728"/>
              <a:gd name="connsiteX47" fmla="*/ 1899634 w 4365743"/>
              <a:gd name="connsiteY47" fmla="*/ 1773382 h 2216728"/>
              <a:gd name="connsiteX48" fmla="*/ 1941198 w 4365743"/>
              <a:gd name="connsiteY48" fmla="*/ 1690255 h 2216728"/>
              <a:gd name="connsiteX49" fmla="*/ 1899634 w 4365743"/>
              <a:gd name="connsiteY49" fmla="*/ 1607128 h 2216728"/>
              <a:gd name="connsiteX50" fmla="*/ 1858071 w 4365743"/>
              <a:gd name="connsiteY50" fmla="*/ 1524000 h 2216728"/>
              <a:gd name="connsiteX51" fmla="*/ 1816507 w 4365743"/>
              <a:gd name="connsiteY51" fmla="*/ 1496291 h 2216728"/>
              <a:gd name="connsiteX52" fmla="*/ 1788798 w 4365743"/>
              <a:gd name="connsiteY52" fmla="*/ 1454728 h 2216728"/>
              <a:gd name="connsiteX53" fmla="*/ 1774943 w 4365743"/>
              <a:gd name="connsiteY53" fmla="*/ 1371600 h 2216728"/>
              <a:gd name="connsiteX54" fmla="*/ 1761089 w 4365743"/>
              <a:gd name="connsiteY54" fmla="*/ 1302328 h 2216728"/>
              <a:gd name="connsiteX55" fmla="*/ 1774943 w 4365743"/>
              <a:gd name="connsiteY55" fmla="*/ 1260764 h 2216728"/>
              <a:gd name="connsiteX56" fmla="*/ 1899634 w 4365743"/>
              <a:gd name="connsiteY56" fmla="*/ 1316182 h 2216728"/>
              <a:gd name="connsiteX57" fmla="*/ 1941198 w 4365743"/>
              <a:gd name="connsiteY57" fmla="*/ 1357746 h 2216728"/>
              <a:gd name="connsiteX58" fmla="*/ 1982762 w 4365743"/>
              <a:gd name="connsiteY58" fmla="*/ 1371600 h 2216728"/>
              <a:gd name="connsiteX59" fmla="*/ 2079743 w 4365743"/>
              <a:gd name="connsiteY59" fmla="*/ 1468582 h 2216728"/>
              <a:gd name="connsiteX60" fmla="*/ 2038180 w 4365743"/>
              <a:gd name="connsiteY60" fmla="*/ 1620982 h 2216728"/>
              <a:gd name="connsiteX61" fmla="*/ 2024325 w 4365743"/>
              <a:gd name="connsiteY61" fmla="*/ 1662546 h 2216728"/>
              <a:gd name="connsiteX62" fmla="*/ 2065889 w 4365743"/>
              <a:gd name="connsiteY62" fmla="*/ 1759528 h 2216728"/>
              <a:gd name="connsiteX63" fmla="*/ 2107452 w 4365743"/>
              <a:gd name="connsiteY63" fmla="*/ 1773382 h 2216728"/>
              <a:gd name="connsiteX64" fmla="*/ 2135162 w 4365743"/>
              <a:gd name="connsiteY64" fmla="*/ 1801091 h 2216728"/>
              <a:gd name="connsiteX65" fmla="*/ 2259852 w 4365743"/>
              <a:gd name="connsiteY65" fmla="*/ 1828800 h 2216728"/>
              <a:gd name="connsiteX66" fmla="*/ 2287562 w 4365743"/>
              <a:gd name="connsiteY66" fmla="*/ 1911928 h 2216728"/>
              <a:gd name="connsiteX67" fmla="*/ 2301416 w 4365743"/>
              <a:gd name="connsiteY67" fmla="*/ 1953491 h 2216728"/>
              <a:gd name="connsiteX68" fmla="*/ 2315271 w 4365743"/>
              <a:gd name="connsiteY68" fmla="*/ 2050473 h 2216728"/>
              <a:gd name="connsiteX69" fmla="*/ 2356834 w 4365743"/>
              <a:gd name="connsiteY69" fmla="*/ 2064328 h 2216728"/>
              <a:gd name="connsiteX70" fmla="*/ 2384543 w 4365743"/>
              <a:gd name="connsiteY70" fmla="*/ 2105891 h 2216728"/>
              <a:gd name="connsiteX71" fmla="*/ 2467671 w 4365743"/>
              <a:gd name="connsiteY71" fmla="*/ 2161309 h 2216728"/>
              <a:gd name="connsiteX72" fmla="*/ 2633925 w 4365743"/>
              <a:gd name="connsiteY72" fmla="*/ 2202873 h 2216728"/>
              <a:gd name="connsiteX73" fmla="*/ 2675489 w 4365743"/>
              <a:gd name="connsiteY73" fmla="*/ 2216728 h 2216728"/>
              <a:gd name="connsiteX74" fmla="*/ 2800180 w 4365743"/>
              <a:gd name="connsiteY74" fmla="*/ 2202873 h 2216728"/>
              <a:gd name="connsiteX75" fmla="*/ 2827889 w 4365743"/>
              <a:gd name="connsiteY75" fmla="*/ 2119746 h 2216728"/>
              <a:gd name="connsiteX76" fmla="*/ 2869452 w 4365743"/>
              <a:gd name="connsiteY76" fmla="*/ 2105891 h 2216728"/>
              <a:gd name="connsiteX77" fmla="*/ 2897162 w 4365743"/>
              <a:gd name="connsiteY77" fmla="*/ 2022764 h 2216728"/>
              <a:gd name="connsiteX78" fmla="*/ 2911016 w 4365743"/>
              <a:gd name="connsiteY78" fmla="*/ 1981200 h 2216728"/>
              <a:gd name="connsiteX79" fmla="*/ 2924871 w 4365743"/>
              <a:gd name="connsiteY79" fmla="*/ 1801091 h 2216728"/>
              <a:gd name="connsiteX80" fmla="*/ 2938725 w 4365743"/>
              <a:gd name="connsiteY80" fmla="*/ 1759528 h 2216728"/>
              <a:gd name="connsiteX81" fmla="*/ 2966434 w 4365743"/>
              <a:gd name="connsiteY81" fmla="*/ 1731818 h 2216728"/>
              <a:gd name="connsiteX82" fmla="*/ 2994143 w 4365743"/>
              <a:gd name="connsiteY82" fmla="*/ 1648691 h 2216728"/>
              <a:gd name="connsiteX83" fmla="*/ 3021852 w 4365743"/>
              <a:gd name="connsiteY83" fmla="*/ 1607128 h 2216728"/>
              <a:gd name="connsiteX84" fmla="*/ 3063416 w 4365743"/>
              <a:gd name="connsiteY84" fmla="*/ 1524000 h 2216728"/>
              <a:gd name="connsiteX85" fmla="*/ 3104980 w 4365743"/>
              <a:gd name="connsiteY85" fmla="*/ 1496291 h 2216728"/>
              <a:gd name="connsiteX86" fmla="*/ 3132689 w 4365743"/>
              <a:gd name="connsiteY86" fmla="*/ 1454728 h 2216728"/>
              <a:gd name="connsiteX87" fmla="*/ 3257380 w 4365743"/>
              <a:gd name="connsiteY87" fmla="*/ 1413164 h 2216728"/>
              <a:gd name="connsiteX88" fmla="*/ 3298943 w 4365743"/>
              <a:gd name="connsiteY88" fmla="*/ 1399309 h 2216728"/>
              <a:gd name="connsiteX89" fmla="*/ 3340507 w 4365743"/>
              <a:gd name="connsiteY89" fmla="*/ 1385455 h 2216728"/>
              <a:gd name="connsiteX90" fmla="*/ 3576034 w 4365743"/>
              <a:gd name="connsiteY90" fmla="*/ 1385455 h 2216728"/>
              <a:gd name="connsiteX91" fmla="*/ 3659162 w 4365743"/>
              <a:gd name="connsiteY91" fmla="*/ 1357746 h 2216728"/>
              <a:gd name="connsiteX92" fmla="*/ 3783852 w 4365743"/>
              <a:gd name="connsiteY92" fmla="*/ 1302328 h 2216728"/>
              <a:gd name="connsiteX93" fmla="*/ 3950107 w 4365743"/>
              <a:gd name="connsiteY93" fmla="*/ 1246909 h 2216728"/>
              <a:gd name="connsiteX94" fmla="*/ 4033234 w 4365743"/>
              <a:gd name="connsiteY94" fmla="*/ 1219200 h 2216728"/>
              <a:gd name="connsiteX95" fmla="*/ 4074798 w 4365743"/>
              <a:gd name="connsiteY95" fmla="*/ 1205346 h 2216728"/>
              <a:gd name="connsiteX96" fmla="*/ 4199489 w 4365743"/>
              <a:gd name="connsiteY96" fmla="*/ 1149928 h 2216728"/>
              <a:gd name="connsiteX97" fmla="*/ 4241052 w 4365743"/>
              <a:gd name="connsiteY97" fmla="*/ 1136073 h 2216728"/>
              <a:gd name="connsiteX98" fmla="*/ 4268762 w 4365743"/>
              <a:gd name="connsiteY98" fmla="*/ 1108364 h 2216728"/>
              <a:gd name="connsiteX99" fmla="*/ 4310325 w 4365743"/>
              <a:gd name="connsiteY99" fmla="*/ 1094509 h 2216728"/>
              <a:gd name="connsiteX100" fmla="*/ 4365743 w 4365743"/>
              <a:gd name="connsiteY100" fmla="*/ 1011382 h 2216728"/>
              <a:gd name="connsiteX101" fmla="*/ 4338034 w 4365743"/>
              <a:gd name="connsiteY101" fmla="*/ 900546 h 2216728"/>
              <a:gd name="connsiteX102" fmla="*/ 4324180 w 4365743"/>
              <a:gd name="connsiteY102" fmla="*/ 858982 h 2216728"/>
              <a:gd name="connsiteX103" fmla="*/ 4296471 w 4365743"/>
              <a:gd name="connsiteY103" fmla="*/ 762000 h 2216728"/>
              <a:gd name="connsiteX104" fmla="*/ 4296471 w 4365743"/>
              <a:gd name="connsiteY104" fmla="*/ 678873 h 2216728"/>
              <a:gd name="connsiteX105" fmla="*/ 4213343 w 4365743"/>
              <a:gd name="connsiteY105" fmla="*/ 651164 h 2216728"/>
              <a:gd name="connsiteX106" fmla="*/ 4171780 w 4365743"/>
              <a:gd name="connsiteY106" fmla="*/ 609600 h 2216728"/>
              <a:gd name="connsiteX107" fmla="*/ 4130216 w 4365743"/>
              <a:gd name="connsiteY107" fmla="*/ 581891 h 2216728"/>
              <a:gd name="connsiteX108" fmla="*/ 4005525 w 4365743"/>
              <a:gd name="connsiteY108" fmla="*/ 554182 h 2216728"/>
              <a:gd name="connsiteX109" fmla="*/ 3714580 w 4365743"/>
              <a:gd name="connsiteY109" fmla="*/ 568037 h 2216728"/>
              <a:gd name="connsiteX110" fmla="*/ 3659162 w 4365743"/>
              <a:gd name="connsiteY110" fmla="*/ 554182 h 2216728"/>
              <a:gd name="connsiteX111" fmla="*/ 3576034 w 4365743"/>
              <a:gd name="connsiteY111" fmla="*/ 429491 h 2216728"/>
              <a:gd name="connsiteX112" fmla="*/ 3506762 w 4365743"/>
              <a:gd name="connsiteY112" fmla="*/ 360218 h 2216728"/>
              <a:gd name="connsiteX113" fmla="*/ 3437489 w 4365743"/>
              <a:gd name="connsiteY113" fmla="*/ 249382 h 2216728"/>
              <a:gd name="connsiteX114" fmla="*/ 3423634 w 4365743"/>
              <a:gd name="connsiteY114" fmla="*/ 152400 h 2216728"/>
              <a:gd name="connsiteX115" fmla="*/ 3409780 w 4365743"/>
              <a:gd name="connsiteY115" fmla="*/ 83128 h 2216728"/>
              <a:gd name="connsiteX116" fmla="*/ 3395925 w 4365743"/>
              <a:gd name="connsiteY116" fmla="*/ 0 h 2216728"/>
              <a:gd name="connsiteX117" fmla="*/ 3340507 w 4365743"/>
              <a:gd name="connsiteY117" fmla="*/ 13855 h 2216728"/>
              <a:gd name="connsiteX118" fmla="*/ 3326652 w 4365743"/>
              <a:gd name="connsiteY118" fmla="*/ 55418 h 2216728"/>
              <a:gd name="connsiteX119" fmla="*/ 3257380 w 4365743"/>
              <a:gd name="connsiteY119" fmla="*/ 96982 h 2216728"/>
              <a:gd name="connsiteX120" fmla="*/ 3215816 w 4365743"/>
              <a:gd name="connsiteY120" fmla="*/ 124691 h 2216728"/>
              <a:gd name="connsiteX121" fmla="*/ 3160398 w 4365743"/>
              <a:gd name="connsiteY121" fmla="*/ 235528 h 2216728"/>
              <a:gd name="connsiteX122" fmla="*/ 3104980 w 4365743"/>
              <a:gd name="connsiteY122" fmla="*/ 304800 h 2216728"/>
              <a:gd name="connsiteX123" fmla="*/ 3091125 w 4365743"/>
              <a:gd name="connsiteY123" fmla="*/ 346364 h 2216728"/>
              <a:gd name="connsiteX124" fmla="*/ 2924871 w 4365743"/>
              <a:gd name="connsiteY124" fmla="*/ 387928 h 2216728"/>
              <a:gd name="connsiteX125" fmla="*/ 2869452 w 4365743"/>
              <a:gd name="connsiteY125" fmla="*/ 401782 h 2216728"/>
              <a:gd name="connsiteX126" fmla="*/ 2827889 w 4365743"/>
              <a:gd name="connsiteY126" fmla="*/ 415637 h 2216728"/>
              <a:gd name="connsiteX127" fmla="*/ 2717052 w 4365743"/>
              <a:gd name="connsiteY127" fmla="*/ 443346 h 2216728"/>
              <a:gd name="connsiteX128" fmla="*/ 2897162 w 4365743"/>
              <a:gd name="connsiteY128" fmla="*/ 484909 h 2216728"/>
              <a:gd name="connsiteX129" fmla="*/ 2980289 w 4365743"/>
              <a:gd name="connsiteY129" fmla="*/ 512618 h 2216728"/>
              <a:gd name="connsiteX130" fmla="*/ 2980289 w 4365743"/>
              <a:gd name="connsiteY130" fmla="*/ 609600 h 2216728"/>
              <a:gd name="connsiteX131" fmla="*/ 2897162 w 4365743"/>
              <a:gd name="connsiteY131" fmla="*/ 637309 h 2216728"/>
              <a:gd name="connsiteX132" fmla="*/ 2814034 w 4365743"/>
              <a:gd name="connsiteY132" fmla="*/ 678873 h 2216728"/>
              <a:gd name="connsiteX133" fmla="*/ 2772471 w 4365743"/>
              <a:gd name="connsiteY133" fmla="*/ 706582 h 2216728"/>
              <a:gd name="connsiteX134" fmla="*/ 2758616 w 4365743"/>
              <a:gd name="connsiteY134" fmla="*/ 748146 h 2216728"/>
              <a:gd name="connsiteX135" fmla="*/ 2717052 w 4365743"/>
              <a:gd name="connsiteY135" fmla="*/ 762000 h 2216728"/>
              <a:gd name="connsiteX136" fmla="*/ 2633925 w 4365743"/>
              <a:gd name="connsiteY136" fmla="*/ 803564 h 2216728"/>
              <a:gd name="connsiteX137" fmla="*/ 2578507 w 4365743"/>
              <a:gd name="connsiteY137" fmla="*/ 789709 h 2216728"/>
              <a:gd name="connsiteX138" fmla="*/ 2564652 w 4365743"/>
              <a:gd name="connsiteY138" fmla="*/ 748146 h 2216728"/>
              <a:gd name="connsiteX139" fmla="*/ 2536943 w 4365743"/>
              <a:gd name="connsiteY139" fmla="*/ 581891 h 2216728"/>
              <a:gd name="connsiteX140" fmla="*/ 2550798 w 4365743"/>
              <a:gd name="connsiteY140" fmla="*/ 540328 h 2216728"/>
              <a:gd name="connsiteX141" fmla="*/ 2578507 w 4365743"/>
              <a:gd name="connsiteY141" fmla="*/ 512618 h 2216728"/>
              <a:gd name="connsiteX142" fmla="*/ 2606216 w 4365743"/>
              <a:gd name="connsiteY142" fmla="*/ 429491 h 2216728"/>
              <a:gd name="connsiteX143" fmla="*/ 2620071 w 4365743"/>
              <a:gd name="connsiteY143" fmla="*/ 387928 h 2216728"/>
              <a:gd name="connsiteX144" fmla="*/ 2564652 w 4365743"/>
              <a:gd name="connsiteY144" fmla="*/ 332509 h 2216728"/>
              <a:gd name="connsiteX145" fmla="*/ 2550798 w 4365743"/>
              <a:gd name="connsiteY145" fmla="*/ 374073 h 2216728"/>
              <a:gd name="connsiteX146" fmla="*/ 2523089 w 4365743"/>
              <a:gd name="connsiteY146" fmla="*/ 415637 h 2216728"/>
              <a:gd name="connsiteX147" fmla="*/ 2412252 w 4365743"/>
              <a:gd name="connsiteY147" fmla="*/ 457200 h 2216728"/>
              <a:gd name="connsiteX148" fmla="*/ 2384543 w 4365743"/>
              <a:gd name="connsiteY148" fmla="*/ 554182 h 2216728"/>
              <a:gd name="connsiteX149" fmla="*/ 2356834 w 4365743"/>
              <a:gd name="connsiteY149" fmla="*/ 637309 h 2216728"/>
              <a:gd name="connsiteX150" fmla="*/ 2301416 w 4365743"/>
              <a:gd name="connsiteY150" fmla="*/ 678873 h 2216728"/>
              <a:gd name="connsiteX151" fmla="*/ 2232143 w 4365743"/>
              <a:gd name="connsiteY151" fmla="*/ 803564 h 2216728"/>
              <a:gd name="connsiteX152" fmla="*/ 2149016 w 4365743"/>
              <a:gd name="connsiteY152" fmla="*/ 858982 h 2216728"/>
              <a:gd name="connsiteX153" fmla="*/ 2079743 w 4365743"/>
              <a:gd name="connsiteY153" fmla="*/ 817418 h 2216728"/>
              <a:gd name="connsiteX154" fmla="*/ 2052034 w 4365743"/>
              <a:gd name="connsiteY154" fmla="*/ 775855 h 2216728"/>
              <a:gd name="connsiteX155" fmla="*/ 1968907 w 4365743"/>
              <a:gd name="connsiteY155" fmla="*/ 748146 h 2216728"/>
              <a:gd name="connsiteX156" fmla="*/ 1927343 w 4365743"/>
              <a:gd name="connsiteY156" fmla="*/ 720437 h 2216728"/>
              <a:gd name="connsiteX157" fmla="*/ 1899634 w 4365743"/>
              <a:gd name="connsiteY157" fmla="*/ 678873 h 2216728"/>
              <a:gd name="connsiteX158" fmla="*/ 1858071 w 4365743"/>
              <a:gd name="connsiteY158" fmla="*/ 665018 h 2216728"/>
              <a:gd name="connsiteX159" fmla="*/ 1816507 w 4365743"/>
              <a:gd name="connsiteY159" fmla="*/ 637309 h 2216728"/>
              <a:gd name="connsiteX160" fmla="*/ 1719525 w 4365743"/>
              <a:gd name="connsiteY160" fmla="*/ 526473 h 2216728"/>
              <a:gd name="connsiteX161" fmla="*/ 1622543 w 4365743"/>
              <a:gd name="connsiteY161" fmla="*/ 623455 h 2216728"/>
              <a:gd name="connsiteX162" fmla="*/ 1400871 w 4365743"/>
              <a:gd name="connsiteY162" fmla="*/ 581891 h 2216728"/>
              <a:gd name="connsiteX163" fmla="*/ 1303889 w 4365743"/>
              <a:gd name="connsiteY163" fmla="*/ 568037 h 2216728"/>
              <a:gd name="connsiteX164" fmla="*/ 1220762 w 4365743"/>
              <a:gd name="connsiteY164" fmla="*/ 540328 h 2216728"/>
              <a:gd name="connsiteX165" fmla="*/ 1137634 w 4365743"/>
              <a:gd name="connsiteY165" fmla="*/ 498764 h 2216728"/>
              <a:gd name="connsiteX166" fmla="*/ 1054507 w 4365743"/>
              <a:gd name="connsiteY166" fmla="*/ 457200 h 2216728"/>
              <a:gd name="connsiteX167" fmla="*/ 1012943 w 4365743"/>
              <a:gd name="connsiteY167" fmla="*/ 429491 h 2216728"/>
              <a:gd name="connsiteX168" fmla="*/ 929816 w 4365743"/>
              <a:gd name="connsiteY168" fmla="*/ 401782 h 2216728"/>
              <a:gd name="connsiteX169" fmla="*/ 846689 w 4365743"/>
              <a:gd name="connsiteY169" fmla="*/ 374073 h 2216728"/>
              <a:gd name="connsiteX170" fmla="*/ 805125 w 4365743"/>
              <a:gd name="connsiteY170" fmla="*/ 360218 h 2216728"/>
              <a:gd name="connsiteX171" fmla="*/ 777416 w 4365743"/>
              <a:gd name="connsiteY171" fmla="*/ 318655 h 2216728"/>
              <a:gd name="connsiteX172" fmla="*/ 735852 w 4365743"/>
              <a:gd name="connsiteY172" fmla="*/ 290946 h 221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365743" h="2216728">
                <a:moveTo>
                  <a:pt x="805125" y="290946"/>
                </a:moveTo>
                <a:cubicBezTo>
                  <a:pt x="782034" y="286328"/>
                  <a:pt x="759304" y="274959"/>
                  <a:pt x="735852" y="277091"/>
                </a:cubicBezTo>
                <a:cubicBezTo>
                  <a:pt x="706764" y="279735"/>
                  <a:pt x="680434" y="295564"/>
                  <a:pt x="652725" y="304800"/>
                </a:cubicBezTo>
                <a:cubicBezTo>
                  <a:pt x="634661" y="310821"/>
                  <a:pt x="615780" y="314037"/>
                  <a:pt x="597307" y="318655"/>
                </a:cubicBezTo>
                <a:cubicBezTo>
                  <a:pt x="531440" y="362566"/>
                  <a:pt x="571540" y="341098"/>
                  <a:pt x="472616" y="374073"/>
                </a:cubicBezTo>
                <a:cubicBezTo>
                  <a:pt x="458761" y="378691"/>
                  <a:pt x="443203" y="379827"/>
                  <a:pt x="431052" y="387928"/>
                </a:cubicBezTo>
                <a:cubicBezTo>
                  <a:pt x="377338" y="423738"/>
                  <a:pt x="405286" y="410372"/>
                  <a:pt x="347925" y="429491"/>
                </a:cubicBezTo>
                <a:cubicBezTo>
                  <a:pt x="329452" y="457200"/>
                  <a:pt x="303038" y="481025"/>
                  <a:pt x="292507" y="512618"/>
                </a:cubicBezTo>
                <a:cubicBezTo>
                  <a:pt x="287889" y="526473"/>
                  <a:pt x="287775" y="542778"/>
                  <a:pt x="278652" y="554182"/>
                </a:cubicBezTo>
                <a:cubicBezTo>
                  <a:pt x="268250" y="567184"/>
                  <a:pt x="250943" y="572655"/>
                  <a:pt x="237089" y="581891"/>
                </a:cubicBezTo>
                <a:cubicBezTo>
                  <a:pt x="232471" y="595746"/>
                  <a:pt x="232357" y="612051"/>
                  <a:pt x="223234" y="623455"/>
                </a:cubicBezTo>
                <a:cubicBezTo>
                  <a:pt x="149341" y="715822"/>
                  <a:pt x="209383" y="581887"/>
                  <a:pt x="153962" y="692728"/>
                </a:cubicBezTo>
                <a:cubicBezTo>
                  <a:pt x="147431" y="705790"/>
                  <a:pt x="146638" y="721229"/>
                  <a:pt x="140107" y="734291"/>
                </a:cubicBezTo>
                <a:cubicBezTo>
                  <a:pt x="132660" y="749184"/>
                  <a:pt x="119845" y="760962"/>
                  <a:pt x="112398" y="775855"/>
                </a:cubicBezTo>
                <a:cubicBezTo>
                  <a:pt x="76427" y="847795"/>
                  <a:pt x="124956" y="791004"/>
                  <a:pt x="70834" y="845128"/>
                </a:cubicBezTo>
                <a:cubicBezTo>
                  <a:pt x="37860" y="944051"/>
                  <a:pt x="59327" y="903953"/>
                  <a:pt x="15416" y="969818"/>
                </a:cubicBezTo>
                <a:cubicBezTo>
                  <a:pt x="10798" y="983673"/>
                  <a:pt x="-4969" y="998320"/>
                  <a:pt x="1562" y="1011382"/>
                </a:cubicBezTo>
                <a:cubicBezTo>
                  <a:pt x="8093" y="1024444"/>
                  <a:pt x="30359" y="1018145"/>
                  <a:pt x="43125" y="1025237"/>
                </a:cubicBezTo>
                <a:cubicBezTo>
                  <a:pt x="72236" y="1041410"/>
                  <a:pt x="98543" y="1062182"/>
                  <a:pt x="126252" y="1080655"/>
                </a:cubicBezTo>
                <a:cubicBezTo>
                  <a:pt x="137121" y="1087901"/>
                  <a:pt x="142279" y="1102522"/>
                  <a:pt x="153962" y="1108364"/>
                </a:cubicBezTo>
                <a:cubicBezTo>
                  <a:pt x="170993" y="1116879"/>
                  <a:pt x="190907" y="1117600"/>
                  <a:pt x="209380" y="1122218"/>
                </a:cubicBezTo>
                <a:cubicBezTo>
                  <a:pt x="265149" y="1177989"/>
                  <a:pt x="203140" y="1125482"/>
                  <a:pt x="292507" y="1163782"/>
                </a:cubicBezTo>
                <a:cubicBezTo>
                  <a:pt x="307812" y="1170341"/>
                  <a:pt x="319178" y="1184044"/>
                  <a:pt x="334071" y="1191491"/>
                </a:cubicBezTo>
                <a:cubicBezTo>
                  <a:pt x="347133" y="1198022"/>
                  <a:pt x="362572" y="1198815"/>
                  <a:pt x="375634" y="1205346"/>
                </a:cubicBezTo>
                <a:cubicBezTo>
                  <a:pt x="483053" y="1259056"/>
                  <a:pt x="354300" y="1212090"/>
                  <a:pt x="458762" y="1246909"/>
                </a:cubicBezTo>
                <a:cubicBezTo>
                  <a:pt x="472616" y="1256145"/>
                  <a:pt x="485432" y="1267171"/>
                  <a:pt x="500325" y="1274618"/>
                </a:cubicBezTo>
                <a:cubicBezTo>
                  <a:pt x="513387" y="1281149"/>
                  <a:pt x="529738" y="1280372"/>
                  <a:pt x="541889" y="1288473"/>
                </a:cubicBezTo>
                <a:cubicBezTo>
                  <a:pt x="645665" y="1357659"/>
                  <a:pt x="526190" y="1310950"/>
                  <a:pt x="625016" y="1343891"/>
                </a:cubicBezTo>
                <a:cubicBezTo>
                  <a:pt x="638871" y="1353127"/>
                  <a:pt x="651364" y="1364837"/>
                  <a:pt x="666580" y="1371600"/>
                </a:cubicBezTo>
                <a:cubicBezTo>
                  <a:pt x="693270" y="1383462"/>
                  <a:pt x="749707" y="1399309"/>
                  <a:pt x="749707" y="1399309"/>
                </a:cubicBezTo>
                <a:cubicBezTo>
                  <a:pt x="763562" y="1408545"/>
                  <a:pt x="778269" y="1416616"/>
                  <a:pt x="791271" y="1427018"/>
                </a:cubicBezTo>
                <a:cubicBezTo>
                  <a:pt x="801471" y="1435178"/>
                  <a:pt x="807297" y="1448886"/>
                  <a:pt x="818980" y="1454728"/>
                </a:cubicBezTo>
                <a:cubicBezTo>
                  <a:pt x="845104" y="1467790"/>
                  <a:pt x="874398" y="1473201"/>
                  <a:pt x="902107" y="1482437"/>
                </a:cubicBezTo>
                <a:lnTo>
                  <a:pt x="943671" y="1496291"/>
                </a:lnTo>
                <a:cubicBezTo>
                  <a:pt x="957525" y="1505527"/>
                  <a:pt x="970018" y="1517237"/>
                  <a:pt x="985234" y="1524000"/>
                </a:cubicBezTo>
                <a:cubicBezTo>
                  <a:pt x="1011925" y="1535863"/>
                  <a:pt x="1068362" y="1551709"/>
                  <a:pt x="1068362" y="1551709"/>
                </a:cubicBezTo>
                <a:cubicBezTo>
                  <a:pt x="1082216" y="1560945"/>
                  <a:pt x="1096923" y="1569016"/>
                  <a:pt x="1109925" y="1579418"/>
                </a:cubicBezTo>
                <a:cubicBezTo>
                  <a:pt x="1120125" y="1587578"/>
                  <a:pt x="1125951" y="1601286"/>
                  <a:pt x="1137634" y="1607128"/>
                </a:cubicBezTo>
                <a:cubicBezTo>
                  <a:pt x="1163759" y="1620190"/>
                  <a:pt x="1193053" y="1625601"/>
                  <a:pt x="1220762" y="1634837"/>
                </a:cubicBezTo>
                <a:cubicBezTo>
                  <a:pt x="1236558" y="1640102"/>
                  <a:pt x="1247109" y="1655783"/>
                  <a:pt x="1262325" y="1662546"/>
                </a:cubicBezTo>
                <a:cubicBezTo>
                  <a:pt x="1289015" y="1674408"/>
                  <a:pt x="1317743" y="1681019"/>
                  <a:pt x="1345452" y="1690255"/>
                </a:cubicBezTo>
                <a:lnTo>
                  <a:pt x="1428580" y="1717964"/>
                </a:lnTo>
                <a:lnTo>
                  <a:pt x="1470143" y="1731818"/>
                </a:lnTo>
                <a:cubicBezTo>
                  <a:pt x="1524264" y="1785941"/>
                  <a:pt x="1467476" y="1737413"/>
                  <a:pt x="1539416" y="1773382"/>
                </a:cubicBezTo>
                <a:cubicBezTo>
                  <a:pt x="1554309" y="1780828"/>
                  <a:pt x="1566087" y="1793644"/>
                  <a:pt x="1580980" y="1801091"/>
                </a:cubicBezTo>
                <a:cubicBezTo>
                  <a:pt x="1600861" y="1811032"/>
                  <a:pt x="1660199" y="1824359"/>
                  <a:pt x="1677962" y="1828800"/>
                </a:cubicBezTo>
                <a:cubicBezTo>
                  <a:pt x="1747235" y="1824182"/>
                  <a:pt x="1818426" y="1831784"/>
                  <a:pt x="1885780" y="1814946"/>
                </a:cubicBezTo>
                <a:cubicBezTo>
                  <a:pt x="1899948" y="1811404"/>
                  <a:pt x="1893103" y="1786444"/>
                  <a:pt x="1899634" y="1773382"/>
                </a:cubicBezTo>
                <a:cubicBezTo>
                  <a:pt x="1953353" y="1665941"/>
                  <a:pt x="1906370" y="1794734"/>
                  <a:pt x="1941198" y="1690255"/>
                </a:cubicBezTo>
                <a:cubicBezTo>
                  <a:pt x="1906371" y="1585775"/>
                  <a:pt x="1953352" y="1714566"/>
                  <a:pt x="1899634" y="1607128"/>
                </a:cubicBezTo>
                <a:cubicBezTo>
                  <a:pt x="1877097" y="1562054"/>
                  <a:pt x="1897777" y="1563706"/>
                  <a:pt x="1858071" y="1524000"/>
                </a:cubicBezTo>
                <a:cubicBezTo>
                  <a:pt x="1846297" y="1512226"/>
                  <a:pt x="1830362" y="1505527"/>
                  <a:pt x="1816507" y="1496291"/>
                </a:cubicBezTo>
                <a:cubicBezTo>
                  <a:pt x="1807271" y="1482437"/>
                  <a:pt x="1794064" y="1470524"/>
                  <a:pt x="1788798" y="1454728"/>
                </a:cubicBezTo>
                <a:cubicBezTo>
                  <a:pt x="1779915" y="1428078"/>
                  <a:pt x="1779968" y="1399238"/>
                  <a:pt x="1774943" y="1371600"/>
                </a:cubicBezTo>
                <a:cubicBezTo>
                  <a:pt x="1770731" y="1348432"/>
                  <a:pt x="1765707" y="1325419"/>
                  <a:pt x="1761089" y="1302328"/>
                </a:cubicBezTo>
                <a:cubicBezTo>
                  <a:pt x="1765707" y="1288473"/>
                  <a:pt x="1760486" y="1262829"/>
                  <a:pt x="1774943" y="1260764"/>
                </a:cubicBezTo>
                <a:cubicBezTo>
                  <a:pt x="1805887" y="1256343"/>
                  <a:pt x="1872523" y="1293589"/>
                  <a:pt x="1899634" y="1316182"/>
                </a:cubicBezTo>
                <a:cubicBezTo>
                  <a:pt x="1914686" y="1328725"/>
                  <a:pt x="1924895" y="1346878"/>
                  <a:pt x="1941198" y="1357746"/>
                </a:cubicBezTo>
                <a:cubicBezTo>
                  <a:pt x="1953349" y="1365847"/>
                  <a:pt x="1968907" y="1366982"/>
                  <a:pt x="1982762" y="1371600"/>
                </a:cubicBezTo>
                <a:cubicBezTo>
                  <a:pt x="2078040" y="1435119"/>
                  <a:pt x="2055358" y="1395425"/>
                  <a:pt x="2079743" y="1468582"/>
                </a:cubicBezTo>
                <a:cubicBezTo>
                  <a:pt x="2060161" y="1566494"/>
                  <a:pt x="2073335" y="1515517"/>
                  <a:pt x="2038180" y="1620982"/>
                </a:cubicBezTo>
                <a:lnTo>
                  <a:pt x="2024325" y="1662546"/>
                </a:lnTo>
                <a:cubicBezTo>
                  <a:pt x="2033471" y="1708275"/>
                  <a:pt x="2025563" y="1735332"/>
                  <a:pt x="2065889" y="1759528"/>
                </a:cubicBezTo>
                <a:cubicBezTo>
                  <a:pt x="2078412" y="1767042"/>
                  <a:pt x="2093598" y="1768764"/>
                  <a:pt x="2107452" y="1773382"/>
                </a:cubicBezTo>
                <a:cubicBezTo>
                  <a:pt x="2116689" y="1782618"/>
                  <a:pt x="2123961" y="1794370"/>
                  <a:pt x="2135162" y="1801091"/>
                </a:cubicBezTo>
                <a:cubicBezTo>
                  <a:pt x="2161401" y="1816834"/>
                  <a:pt x="2243059" y="1826001"/>
                  <a:pt x="2259852" y="1828800"/>
                </a:cubicBezTo>
                <a:lnTo>
                  <a:pt x="2287562" y="1911928"/>
                </a:lnTo>
                <a:lnTo>
                  <a:pt x="2301416" y="1953491"/>
                </a:lnTo>
                <a:cubicBezTo>
                  <a:pt x="2306034" y="1985818"/>
                  <a:pt x="2300667" y="2021265"/>
                  <a:pt x="2315271" y="2050473"/>
                </a:cubicBezTo>
                <a:cubicBezTo>
                  <a:pt x="2321802" y="2063535"/>
                  <a:pt x="2345430" y="2055205"/>
                  <a:pt x="2356834" y="2064328"/>
                </a:cubicBezTo>
                <a:cubicBezTo>
                  <a:pt x="2369836" y="2074730"/>
                  <a:pt x="2373883" y="2093099"/>
                  <a:pt x="2384543" y="2105891"/>
                </a:cubicBezTo>
                <a:cubicBezTo>
                  <a:pt x="2416650" y="2144420"/>
                  <a:pt x="2422264" y="2151219"/>
                  <a:pt x="2467671" y="2161309"/>
                </a:cubicBezTo>
                <a:cubicBezTo>
                  <a:pt x="2635566" y="2198619"/>
                  <a:pt x="2465967" y="2146886"/>
                  <a:pt x="2633925" y="2202873"/>
                </a:cubicBezTo>
                <a:lnTo>
                  <a:pt x="2675489" y="2216728"/>
                </a:lnTo>
                <a:cubicBezTo>
                  <a:pt x="2717053" y="2212110"/>
                  <a:pt x="2764899" y="2225325"/>
                  <a:pt x="2800180" y="2202873"/>
                </a:cubicBezTo>
                <a:cubicBezTo>
                  <a:pt x="2824822" y="2187192"/>
                  <a:pt x="2800180" y="2128983"/>
                  <a:pt x="2827889" y="2119746"/>
                </a:cubicBezTo>
                <a:lnTo>
                  <a:pt x="2869452" y="2105891"/>
                </a:lnTo>
                <a:lnTo>
                  <a:pt x="2897162" y="2022764"/>
                </a:lnTo>
                <a:lnTo>
                  <a:pt x="2911016" y="1981200"/>
                </a:lnTo>
                <a:cubicBezTo>
                  <a:pt x="2915634" y="1921164"/>
                  <a:pt x="2917402" y="1860840"/>
                  <a:pt x="2924871" y="1801091"/>
                </a:cubicBezTo>
                <a:cubicBezTo>
                  <a:pt x="2926682" y="1786600"/>
                  <a:pt x="2931212" y="1772051"/>
                  <a:pt x="2938725" y="1759528"/>
                </a:cubicBezTo>
                <a:cubicBezTo>
                  <a:pt x="2945445" y="1748327"/>
                  <a:pt x="2957198" y="1741055"/>
                  <a:pt x="2966434" y="1731818"/>
                </a:cubicBezTo>
                <a:cubicBezTo>
                  <a:pt x="2975670" y="1704109"/>
                  <a:pt x="2977941" y="1672993"/>
                  <a:pt x="2994143" y="1648691"/>
                </a:cubicBezTo>
                <a:cubicBezTo>
                  <a:pt x="3003379" y="1634837"/>
                  <a:pt x="3014405" y="1622021"/>
                  <a:pt x="3021852" y="1607128"/>
                </a:cubicBezTo>
                <a:cubicBezTo>
                  <a:pt x="3044388" y="1562056"/>
                  <a:pt x="3023712" y="1563704"/>
                  <a:pt x="3063416" y="1524000"/>
                </a:cubicBezTo>
                <a:cubicBezTo>
                  <a:pt x="3075190" y="1512226"/>
                  <a:pt x="3091125" y="1505527"/>
                  <a:pt x="3104980" y="1496291"/>
                </a:cubicBezTo>
                <a:cubicBezTo>
                  <a:pt x="3114216" y="1482437"/>
                  <a:pt x="3118569" y="1463553"/>
                  <a:pt x="3132689" y="1454728"/>
                </a:cubicBezTo>
                <a:cubicBezTo>
                  <a:pt x="3132701" y="1454721"/>
                  <a:pt x="3236592" y="1420093"/>
                  <a:pt x="3257380" y="1413164"/>
                </a:cubicBezTo>
                <a:lnTo>
                  <a:pt x="3298943" y="1399309"/>
                </a:lnTo>
                <a:lnTo>
                  <a:pt x="3340507" y="1385455"/>
                </a:lnTo>
                <a:cubicBezTo>
                  <a:pt x="3457553" y="1397159"/>
                  <a:pt x="3471095" y="1409671"/>
                  <a:pt x="3576034" y="1385455"/>
                </a:cubicBezTo>
                <a:cubicBezTo>
                  <a:pt x="3604494" y="1378887"/>
                  <a:pt x="3659162" y="1357746"/>
                  <a:pt x="3659162" y="1357746"/>
                </a:cubicBezTo>
                <a:cubicBezTo>
                  <a:pt x="3725028" y="1313835"/>
                  <a:pt x="3684928" y="1335303"/>
                  <a:pt x="3783852" y="1302328"/>
                </a:cubicBezTo>
                <a:lnTo>
                  <a:pt x="3950107" y="1246909"/>
                </a:lnTo>
                <a:lnTo>
                  <a:pt x="4033234" y="1219200"/>
                </a:lnTo>
                <a:lnTo>
                  <a:pt x="4074798" y="1205346"/>
                </a:lnTo>
                <a:cubicBezTo>
                  <a:pt x="4140665" y="1161435"/>
                  <a:pt x="4100564" y="1182904"/>
                  <a:pt x="4199489" y="1149928"/>
                </a:cubicBezTo>
                <a:lnTo>
                  <a:pt x="4241052" y="1136073"/>
                </a:lnTo>
                <a:cubicBezTo>
                  <a:pt x="4250289" y="1126837"/>
                  <a:pt x="4257561" y="1115085"/>
                  <a:pt x="4268762" y="1108364"/>
                </a:cubicBezTo>
                <a:cubicBezTo>
                  <a:pt x="4281285" y="1100850"/>
                  <a:pt x="4299999" y="1104836"/>
                  <a:pt x="4310325" y="1094509"/>
                </a:cubicBezTo>
                <a:cubicBezTo>
                  <a:pt x="4333873" y="1070961"/>
                  <a:pt x="4365743" y="1011382"/>
                  <a:pt x="4365743" y="1011382"/>
                </a:cubicBezTo>
                <a:cubicBezTo>
                  <a:pt x="4356507" y="974437"/>
                  <a:pt x="4348054" y="937287"/>
                  <a:pt x="4338034" y="900546"/>
                </a:cubicBezTo>
                <a:cubicBezTo>
                  <a:pt x="4334191" y="886457"/>
                  <a:pt x="4328192" y="873024"/>
                  <a:pt x="4324180" y="858982"/>
                </a:cubicBezTo>
                <a:cubicBezTo>
                  <a:pt x="4289387" y="737206"/>
                  <a:pt x="4329688" y="861656"/>
                  <a:pt x="4296471" y="762000"/>
                </a:cubicBezTo>
                <a:cubicBezTo>
                  <a:pt x="4303576" y="740686"/>
                  <a:pt x="4326311" y="700187"/>
                  <a:pt x="4296471" y="678873"/>
                </a:cubicBezTo>
                <a:cubicBezTo>
                  <a:pt x="4272703" y="661896"/>
                  <a:pt x="4213343" y="651164"/>
                  <a:pt x="4213343" y="651164"/>
                </a:cubicBezTo>
                <a:cubicBezTo>
                  <a:pt x="4199489" y="637309"/>
                  <a:pt x="4186832" y="622143"/>
                  <a:pt x="4171780" y="609600"/>
                </a:cubicBezTo>
                <a:cubicBezTo>
                  <a:pt x="4158988" y="598940"/>
                  <a:pt x="4145109" y="589337"/>
                  <a:pt x="4130216" y="581891"/>
                </a:cubicBezTo>
                <a:cubicBezTo>
                  <a:pt x="4096112" y="564839"/>
                  <a:pt x="4037447" y="559502"/>
                  <a:pt x="4005525" y="554182"/>
                </a:cubicBezTo>
                <a:cubicBezTo>
                  <a:pt x="3908543" y="558800"/>
                  <a:pt x="3811672" y="568037"/>
                  <a:pt x="3714580" y="568037"/>
                </a:cubicBezTo>
                <a:cubicBezTo>
                  <a:pt x="3695539" y="568037"/>
                  <a:pt x="3673492" y="566721"/>
                  <a:pt x="3659162" y="554182"/>
                </a:cubicBezTo>
                <a:cubicBezTo>
                  <a:pt x="3548324" y="457199"/>
                  <a:pt x="3645307" y="498765"/>
                  <a:pt x="3576034" y="429491"/>
                </a:cubicBezTo>
                <a:lnTo>
                  <a:pt x="3506762" y="360218"/>
                </a:lnTo>
                <a:cubicBezTo>
                  <a:pt x="3473786" y="261295"/>
                  <a:pt x="3503354" y="293293"/>
                  <a:pt x="3437489" y="249382"/>
                </a:cubicBezTo>
                <a:cubicBezTo>
                  <a:pt x="3432871" y="217055"/>
                  <a:pt x="3429003" y="184611"/>
                  <a:pt x="3423634" y="152400"/>
                </a:cubicBezTo>
                <a:cubicBezTo>
                  <a:pt x="3419763" y="129172"/>
                  <a:pt x="3413992" y="106296"/>
                  <a:pt x="3409780" y="83128"/>
                </a:cubicBezTo>
                <a:cubicBezTo>
                  <a:pt x="3404755" y="55490"/>
                  <a:pt x="3400543" y="27709"/>
                  <a:pt x="3395925" y="0"/>
                </a:cubicBezTo>
                <a:cubicBezTo>
                  <a:pt x="3377452" y="4618"/>
                  <a:pt x="3355376" y="1960"/>
                  <a:pt x="3340507" y="13855"/>
                </a:cubicBezTo>
                <a:cubicBezTo>
                  <a:pt x="3329103" y="22978"/>
                  <a:pt x="3334166" y="42895"/>
                  <a:pt x="3326652" y="55418"/>
                </a:cubicBezTo>
                <a:cubicBezTo>
                  <a:pt x="3307633" y="87116"/>
                  <a:pt x="3290075" y="86084"/>
                  <a:pt x="3257380" y="96982"/>
                </a:cubicBezTo>
                <a:cubicBezTo>
                  <a:pt x="3243525" y="106218"/>
                  <a:pt x="3224641" y="110571"/>
                  <a:pt x="3215816" y="124691"/>
                </a:cubicBezTo>
                <a:cubicBezTo>
                  <a:pt x="3109677" y="294512"/>
                  <a:pt x="3241988" y="153935"/>
                  <a:pt x="3160398" y="235528"/>
                </a:cubicBezTo>
                <a:cubicBezTo>
                  <a:pt x="3125572" y="340000"/>
                  <a:pt x="3176600" y="215274"/>
                  <a:pt x="3104980" y="304800"/>
                </a:cubicBezTo>
                <a:cubicBezTo>
                  <a:pt x="3095857" y="316204"/>
                  <a:pt x="3100248" y="334960"/>
                  <a:pt x="3091125" y="346364"/>
                </a:cubicBezTo>
                <a:cubicBezTo>
                  <a:pt x="3053877" y="392925"/>
                  <a:pt x="2967883" y="383149"/>
                  <a:pt x="2924871" y="387928"/>
                </a:cubicBezTo>
                <a:cubicBezTo>
                  <a:pt x="2906398" y="392546"/>
                  <a:pt x="2887761" y="396551"/>
                  <a:pt x="2869452" y="401782"/>
                </a:cubicBezTo>
                <a:cubicBezTo>
                  <a:pt x="2855410" y="405794"/>
                  <a:pt x="2842057" y="412095"/>
                  <a:pt x="2827889" y="415637"/>
                </a:cubicBezTo>
                <a:lnTo>
                  <a:pt x="2717052" y="443346"/>
                </a:lnTo>
                <a:cubicBezTo>
                  <a:pt x="2785233" y="511524"/>
                  <a:pt x="2714567" y="452687"/>
                  <a:pt x="2897162" y="484909"/>
                </a:cubicBezTo>
                <a:cubicBezTo>
                  <a:pt x="2925925" y="489985"/>
                  <a:pt x="2980289" y="512618"/>
                  <a:pt x="2980289" y="512618"/>
                </a:cubicBezTo>
                <a:cubicBezTo>
                  <a:pt x="2989293" y="539630"/>
                  <a:pt x="3011859" y="582540"/>
                  <a:pt x="2980289" y="609600"/>
                </a:cubicBezTo>
                <a:cubicBezTo>
                  <a:pt x="2958113" y="628608"/>
                  <a:pt x="2897162" y="637309"/>
                  <a:pt x="2897162" y="637309"/>
                </a:cubicBezTo>
                <a:cubicBezTo>
                  <a:pt x="2778041" y="716722"/>
                  <a:pt x="2928759" y="621510"/>
                  <a:pt x="2814034" y="678873"/>
                </a:cubicBezTo>
                <a:cubicBezTo>
                  <a:pt x="2799141" y="686320"/>
                  <a:pt x="2786325" y="697346"/>
                  <a:pt x="2772471" y="706582"/>
                </a:cubicBezTo>
                <a:cubicBezTo>
                  <a:pt x="2767853" y="720437"/>
                  <a:pt x="2768943" y="737819"/>
                  <a:pt x="2758616" y="748146"/>
                </a:cubicBezTo>
                <a:cubicBezTo>
                  <a:pt x="2748289" y="758473"/>
                  <a:pt x="2730114" y="755469"/>
                  <a:pt x="2717052" y="762000"/>
                </a:cubicBezTo>
                <a:cubicBezTo>
                  <a:pt x="2609614" y="815718"/>
                  <a:pt x="2738405" y="768737"/>
                  <a:pt x="2633925" y="803564"/>
                </a:cubicBezTo>
                <a:cubicBezTo>
                  <a:pt x="2615452" y="798946"/>
                  <a:pt x="2593376" y="801604"/>
                  <a:pt x="2578507" y="789709"/>
                </a:cubicBezTo>
                <a:cubicBezTo>
                  <a:pt x="2567103" y="780586"/>
                  <a:pt x="2567053" y="762551"/>
                  <a:pt x="2564652" y="748146"/>
                </a:cubicBezTo>
                <a:cubicBezTo>
                  <a:pt x="2533717" y="562537"/>
                  <a:pt x="2569425" y="679333"/>
                  <a:pt x="2536943" y="581891"/>
                </a:cubicBezTo>
                <a:cubicBezTo>
                  <a:pt x="2541561" y="568037"/>
                  <a:pt x="2543284" y="552851"/>
                  <a:pt x="2550798" y="540328"/>
                </a:cubicBezTo>
                <a:cubicBezTo>
                  <a:pt x="2557519" y="529127"/>
                  <a:pt x="2572665" y="524301"/>
                  <a:pt x="2578507" y="512618"/>
                </a:cubicBezTo>
                <a:cubicBezTo>
                  <a:pt x="2591569" y="486494"/>
                  <a:pt x="2596980" y="457200"/>
                  <a:pt x="2606216" y="429491"/>
                </a:cubicBezTo>
                <a:lnTo>
                  <a:pt x="2620071" y="387928"/>
                </a:lnTo>
                <a:cubicBezTo>
                  <a:pt x="2614793" y="372094"/>
                  <a:pt x="2606875" y="311397"/>
                  <a:pt x="2564652" y="332509"/>
                </a:cubicBezTo>
                <a:cubicBezTo>
                  <a:pt x="2551590" y="339040"/>
                  <a:pt x="2557329" y="361011"/>
                  <a:pt x="2550798" y="374073"/>
                </a:cubicBezTo>
                <a:cubicBezTo>
                  <a:pt x="2543352" y="388966"/>
                  <a:pt x="2534863" y="403863"/>
                  <a:pt x="2523089" y="415637"/>
                </a:cubicBezTo>
                <a:cubicBezTo>
                  <a:pt x="2487414" y="451312"/>
                  <a:pt x="2461815" y="447288"/>
                  <a:pt x="2412252" y="457200"/>
                </a:cubicBezTo>
                <a:cubicBezTo>
                  <a:pt x="2365680" y="596922"/>
                  <a:pt x="2436748" y="380167"/>
                  <a:pt x="2384543" y="554182"/>
                </a:cubicBezTo>
                <a:cubicBezTo>
                  <a:pt x="2376150" y="582158"/>
                  <a:pt x="2380200" y="619784"/>
                  <a:pt x="2356834" y="637309"/>
                </a:cubicBezTo>
                <a:lnTo>
                  <a:pt x="2301416" y="678873"/>
                </a:lnTo>
                <a:cubicBezTo>
                  <a:pt x="2286979" y="722187"/>
                  <a:pt x="2272979" y="776340"/>
                  <a:pt x="2232143" y="803564"/>
                </a:cubicBezTo>
                <a:lnTo>
                  <a:pt x="2149016" y="858982"/>
                </a:lnTo>
                <a:cubicBezTo>
                  <a:pt x="2106656" y="844863"/>
                  <a:pt x="2107407" y="851998"/>
                  <a:pt x="2079743" y="817418"/>
                </a:cubicBezTo>
                <a:cubicBezTo>
                  <a:pt x="2069341" y="804416"/>
                  <a:pt x="2066154" y="784680"/>
                  <a:pt x="2052034" y="775855"/>
                </a:cubicBezTo>
                <a:cubicBezTo>
                  <a:pt x="2027266" y="760375"/>
                  <a:pt x="1968907" y="748146"/>
                  <a:pt x="1968907" y="748146"/>
                </a:cubicBezTo>
                <a:cubicBezTo>
                  <a:pt x="1955052" y="738910"/>
                  <a:pt x="1939117" y="732211"/>
                  <a:pt x="1927343" y="720437"/>
                </a:cubicBezTo>
                <a:cubicBezTo>
                  <a:pt x="1915569" y="708663"/>
                  <a:pt x="1912636" y="689275"/>
                  <a:pt x="1899634" y="678873"/>
                </a:cubicBezTo>
                <a:cubicBezTo>
                  <a:pt x="1888230" y="669750"/>
                  <a:pt x="1871133" y="671549"/>
                  <a:pt x="1858071" y="665018"/>
                </a:cubicBezTo>
                <a:cubicBezTo>
                  <a:pt x="1843178" y="657571"/>
                  <a:pt x="1830362" y="646545"/>
                  <a:pt x="1816507" y="637309"/>
                </a:cubicBezTo>
                <a:cubicBezTo>
                  <a:pt x="1751853" y="540327"/>
                  <a:pt x="1788798" y="572655"/>
                  <a:pt x="1719525" y="526473"/>
                </a:cubicBezTo>
                <a:cubicBezTo>
                  <a:pt x="1656006" y="621751"/>
                  <a:pt x="1695700" y="599069"/>
                  <a:pt x="1622543" y="623455"/>
                </a:cubicBezTo>
                <a:cubicBezTo>
                  <a:pt x="1492961" y="601857"/>
                  <a:pt x="1566962" y="615109"/>
                  <a:pt x="1400871" y="581891"/>
                </a:cubicBezTo>
                <a:cubicBezTo>
                  <a:pt x="1368850" y="575487"/>
                  <a:pt x="1336216" y="572655"/>
                  <a:pt x="1303889" y="568037"/>
                </a:cubicBezTo>
                <a:cubicBezTo>
                  <a:pt x="1276180" y="558801"/>
                  <a:pt x="1245064" y="556530"/>
                  <a:pt x="1220762" y="540328"/>
                </a:cubicBezTo>
                <a:cubicBezTo>
                  <a:pt x="1167047" y="504517"/>
                  <a:pt x="1194995" y="517883"/>
                  <a:pt x="1137634" y="498764"/>
                </a:cubicBezTo>
                <a:cubicBezTo>
                  <a:pt x="1018527" y="419358"/>
                  <a:pt x="1169222" y="514558"/>
                  <a:pt x="1054507" y="457200"/>
                </a:cubicBezTo>
                <a:cubicBezTo>
                  <a:pt x="1039614" y="449753"/>
                  <a:pt x="1028159" y="436254"/>
                  <a:pt x="1012943" y="429491"/>
                </a:cubicBezTo>
                <a:cubicBezTo>
                  <a:pt x="986253" y="417629"/>
                  <a:pt x="957525" y="411018"/>
                  <a:pt x="929816" y="401782"/>
                </a:cubicBezTo>
                <a:lnTo>
                  <a:pt x="846689" y="374073"/>
                </a:lnTo>
                <a:lnTo>
                  <a:pt x="805125" y="360218"/>
                </a:lnTo>
                <a:cubicBezTo>
                  <a:pt x="795889" y="346364"/>
                  <a:pt x="789190" y="330429"/>
                  <a:pt x="777416" y="318655"/>
                </a:cubicBezTo>
                <a:cubicBezTo>
                  <a:pt x="765642" y="306881"/>
                  <a:pt x="735852" y="290946"/>
                  <a:pt x="735852" y="290946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583229" y="3046507"/>
            <a:ext cx="620940" cy="464522"/>
          </a:xfrm>
          <a:custGeom>
            <a:avLst/>
            <a:gdLst>
              <a:gd name="connsiteX0" fmla="*/ 290945 w 568248"/>
              <a:gd name="connsiteY0" fmla="*/ 96982 h 301566"/>
              <a:gd name="connsiteX1" fmla="*/ 166254 w 568248"/>
              <a:gd name="connsiteY1" fmla="*/ 124691 h 301566"/>
              <a:gd name="connsiteX2" fmla="*/ 124691 w 568248"/>
              <a:gd name="connsiteY2" fmla="*/ 152400 h 301566"/>
              <a:gd name="connsiteX3" fmla="*/ 96982 w 568248"/>
              <a:gd name="connsiteY3" fmla="*/ 193964 h 301566"/>
              <a:gd name="connsiteX4" fmla="*/ 55418 w 568248"/>
              <a:gd name="connsiteY4" fmla="*/ 207818 h 301566"/>
              <a:gd name="connsiteX5" fmla="*/ 0 w 568248"/>
              <a:gd name="connsiteY5" fmla="*/ 263236 h 301566"/>
              <a:gd name="connsiteX6" fmla="*/ 166254 w 568248"/>
              <a:gd name="connsiteY6" fmla="*/ 277091 h 301566"/>
              <a:gd name="connsiteX7" fmla="*/ 249382 w 568248"/>
              <a:gd name="connsiteY7" fmla="*/ 249382 h 301566"/>
              <a:gd name="connsiteX8" fmla="*/ 290945 w 568248"/>
              <a:gd name="connsiteY8" fmla="*/ 235527 h 301566"/>
              <a:gd name="connsiteX9" fmla="*/ 457200 w 568248"/>
              <a:gd name="connsiteY9" fmla="*/ 249382 h 301566"/>
              <a:gd name="connsiteX10" fmla="*/ 540327 w 568248"/>
              <a:gd name="connsiteY10" fmla="*/ 263236 h 301566"/>
              <a:gd name="connsiteX11" fmla="*/ 554182 w 568248"/>
              <a:gd name="connsiteY11" fmla="*/ 207818 h 301566"/>
              <a:gd name="connsiteX12" fmla="*/ 568036 w 568248"/>
              <a:gd name="connsiteY12" fmla="*/ 166255 h 301566"/>
              <a:gd name="connsiteX13" fmla="*/ 526473 w 568248"/>
              <a:gd name="connsiteY13" fmla="*/ 0 h 301566"/>
              <a:gd name="connsiteX14" fmla="*/ 443345 w 568248"/>
              <a:gd name="connsiteY14" fmla="*/ 27709 h 301566"/>
              <a:gd name="connsiteX15" fmla="*/ 401782 w 568248"/>
              <a:gd name="connsiteY15" fmla="*/ 55418 h 301566"/>
              <a:gd name="connsiteX16" fmla="*/ 304800 w 568248"/>
              <a:gd name="connsiteY16" fmla="*/ 83127 h 301566"/>
              <a:gd name="connsiteX17" fmla="*/ 235527 w 568248"/>
              <a:gd name="connsiteY17" fmla="*/ 110836 h 30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8248" h="301566">
                <a:moveTo>
                  <a:pt x="290945" y="96982"/>
                </a:moveTo>
                <a:cubicBezTo>
                  <a:pt x="259014" y="102304"/>
                  <a:pt x="200362" y="107637"/>
                  <a:pt x="166254" y="124691"/>
                </a:cubicBezTo>
                <a:cubicBezTo>
                  <a:pt x="151361" y="132138"/>
                  <a:pt x="138545" y="143164"/>
                  <a:pt x="124691" y="152400"/>
                </a:cubicBezTo>
                <a:cubicBezTo>
                  <a:pt x="115455" y="166255"/>
                  <a:pt x="109984" y="183562"/>
                  <a:pt x="96982" y="193964"/>
                </a:cubicBezTo>
                <a:cubicBezTo>
                  <a:pt x="85578" y="203087"/>
                  <a:pt x="65745" y="197491"/>
                  <a:pt x="55418" y="207818"/>
                </a:cubicBezTo>
                <a:cubicBezTo>
                  <a:pt x="-18473" y="281709"/>
                  <a:pt x="110837" y="226292"/>
                  <a:pt x="0" y="263236"/>
                </a:cubicBezTo>
                <a:cubicBezTo>
                  <a:pt x="57384" y="320622"/>
                  <a:pt x="25877" y="303412"/>
                  <a:pt x="166254" y="277091"/>
                </a:cubicBezTo>
                <a:cubicBezTo>
                  <a:pt x="194962" y="271708"/>
                  <a:pt x="221673" y="258619"/>
                  <a:pt x="249382" y="249382"/>
                </a:cubicBezTo>
                <a:lnTo>
                  <a:pt x="290945" y="235527"/>
                </a:lnTo>
                <a:cubicBezTo>
                  <a:pt x="346363" y="240145"/>
                  <a:pt x="402669" y="238476"/>
                  <a:pt x="457200" y="249382"/>
                </a:cubicBezTo>
                <a:cubicBezTo>
                  <a:pt x="557914" y="269525"/>
                  <a:pt x="441748" y="296097"/>
                  <a:pt x="540327" y="263236"/>
                </a:cubicBezTo>
                <a:cubicBezTo>
                  <a:pt x="544945" y="244763"/>
                  <a:pt x="548951" y="226127"/>
                  <a:pt x="554182" y="207818"/>
                </a:cubicBezTo>
                <a:cubicBezTo>
                  <a:pt x="558194" y="193776"/>
                  <a:pt x="569966" y="180731"/>
                  <a:pt x="568036" y="166255"/>
                </a:cubicBezTo>
                <a:cubicBezTo>
                  <a:pt x="560486" y="109632"/>
                  <a:pt x="526473" y="0"/>
                  <a:pt x="526473" y="0"/>
                </a:cubicBezTo>
                <a:cubicBezTo>
                  <a:pt x="498764" y="9236"/>
                  <a:pt x="467648" y="11507"/>
                  <a:pt x="443345" y="27709"/>
                </a:cubicBezTo>
                <a:cubicBezTo>
                  <a:pt x="429491" y="36945"/>
                  <a:pt x="416675" y="47971"/>
                  <a:pt x="401782" y="55418"/>
                </a:cubicBezTo>
                <a:cubicBezTo>
                  <a:pt x="379632" y="66493"/>
                  <a:pt x="325521" y="77207"/>
                  <a:pt x="304800" y="83127"/>
                </a:cubicBezTo>
                <a:cubicBezTo>
                  <a:pt x="264856" y="94539"/>
                  <a:pt x="268226" y="94487"/>
                  <a:pt x="235527" y="110836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8257313" y="3682530"/>
            <a:ext cx="239610" cy="451979"/>
          </a:xfrm>
          <a:custGeom>
            <a:avLst/>
            <a:gdLst>
              <a:gd name="connsiteX0" fmla="*/ 239344 w 239610"/>
              <a:gd name="connsiteY0" fmla="*/ 447649 h 451979"/>
              <a:gd name="connsiteX1" fmla="*/ 211634 w 239610"/>
              <a:gd name="connsiteY1" fmla="*/ 322958 h 451979"/>
              <a:gd name="connsiteX2" fmla="*/ 183925 w 239610"/>
              <a:gd name="connsiteY2" fmla="*/ 281394 h 451979"/>
              <a:gd name="connsiteX3" fmla="*/ 211634 w 239610"/>
              <a:gd name="connsiteY3" fmla="*/ 170558 h 451979"/>
              <a:gd name="connsiteX4" fmla="*/ 183925 w 239610"/>
              <a:gd name="connsiteY4" fmla="*/ 101285 h 451979"/>
              <a:gd name="connsiteX5" fmla="*/ 142362 w 239610"/>
              <a:gd name="connsiteY5" fmla="*/ 87431 h 451979"/>
              <a:gd name="connsiteX6" fmla="*/ 59234 w 239610"/>
              <a:gd name="connsiteY6" fmla="*/ 73576 h 451979"/>
              <a:gd name="connsiteX7" fmla="*/ 45380 w 239610"/>
              <a:gd name="connsiteY7" fmla="*/ 32013 h 451979"/>
              <a:gd name="connsiteX8" fmla="*/ 3816 w 239610"/>
              <a:gd name="connsiteY8" fmla="*/ 4304 h 451979"/>
              <a:gd name="connsiteX9" fmla="*/ 17671 w 239610"/>
              <a:gd name="connsiteY9" fmla="*/ 101285 h 451979"/>
              <a:gd name="connsiteX10" fmla="*/ 45380 w 239610"/>
              <a:gd name="connsiteY10" fmla="*/ 198267 h 451979"/>
              <a:gd name="connsiteX11" fmla="*/ 100798 w 239610"/>
              <a:gd name="connsiteY11" fmla="*/ 281394 h 451979"/>
              <a:gd name="connsiteX12" fmla="*/ 142362 w 239610"/>
              <a:gd name="connsiteY12" fmla="*/ 295249 h 451979"/>
              <a:gd name="connsiteX13" fmla="*/ 183925 w 239610"/>
              <a:gd name="connsiteY13" fmla="*/ 378376 h 451979"/>
              <a:gd name="connsiteX14" fmla="*/ 197780 w 239610"/>
              <a:gd name="connsiteY14" fmla="*/ 419940 h 451979"/>
              <a:gd name="connsiteX15" fmla="*/ 239344 w 239610"/>
              <a:gd name="connsiteY15" fmla="*/ 447649 h 4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10" h="451979">
                <a:moveTo>
                  <a:pt x="239344" y="447649"/>
                </a:moveTo>
                <a:cubicBezTo>
                  <a:pt x="241653" y="431485"/>
                  <a:pt x="228688" y="357066"/>
                  <a:pt x="211634" y="322958"/>
                </a:cubicBezTo>
                <a:cubicBezTo>
                  <a:pt x="204187" y="308065"/>
                  <a:pt x="193161" y="295249"/>
                  <a:pt x="183925" y="281394"/>
                </a:cubicBezTo>
                <a:cubicBezTo>
                  <a:pt x="193264" y="253379"/>
                  <a:pt x="214207" y="196283"/>
                  <a:pt x="211634" y="170558"/>
                </a:cubicBezTo>
                <a:cubicBezTo>
                  <a:pt x="209159" y="145812"/>
                  <a:pt x="199846" y="120391"/>
                  <a:pt x="183925" y="101285"/>
                </a:cubicBezTo>
                <a:cubicBezTo>
                  <a:pt x="174576" y="90066"/>
                  <a:pt x="156618" y="90599"/>
                  <a:pt x="142362" y="87431"/>
                </a:cubicBezTo>
                <a:cubicBezTo>
                  <a:pt x="114939" y="81337"/>
                  <a:pt x="86943" y="78194"/>
                  <a:pt x="59234" y="73576"/>
                </a:cubicBezTo>
                <a:cubicBezTo>
                  <a:pt x="54616" y="59722"/>
                  <a:pt x="54503" y="43417"/>
                  <a:pt x="45380" y="32013"/>
                </a:cubicBezTo>
                <a:cubicBezTo>
                  <a:pt x="34978" y="19011"/>
                  <a:pt x="10000" y="-11156"/>
                  <a:pt x="3816" y="4304"/>
                </a:cubicBezTo>
                <a:cubicBezTo>
                  <a:pt x="-8312" y="34624"/>
                  <a:pt x="11829" y="69157"/>
                  <a:pt x="17671" y="101285"/>
                </a:cubicBezTo>
                <a:cubicBezTo>
                  <a:pt x="19611" y="111955"/>
                  <a:pt x="37357" y="183826"/>
                  <a:pt x="45380" y="198267"/>
                </a:cubicBezTo>
                <a:cubicBezTo>
                  <a:pt x="61553" y="227378"/>
                  <a:pt x="69205" y="270863"/>
                  <a:pt x="100798" y="281394"/>
                </a:cubicBezTo>
                <a:lnTo>
                  <a:pt x="142362" y="295249"/>
                </a:lnTo>
                <a:cubicBezTo>
                  <a:pt x="177182" y="399715"/>
                  <a:pt x="130213" y="270954"/>
                  <a:pt x="183925" y="378376"/>
                </a:cubicBezTo>
                <a:cubicBezTo>
                  <a:pt x="190456" y="391438"/>
                  <a:pt x="187453" y="409613"/>
                  <a:pt x="197780" y="419940"/>
                </a:cubicBezTo>
                <a:cubicBezTo>
                  <a:pt x="208107" y="430267"/>
                  <a:pt x="237035" y="463813"/>
                  <a:pt x="239344" y="4476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7089431" y="4819847"/>
            <a:ext cx="624673" cy="319085"/>
          </a:xfrm>
          <a:custGeom>
            <a:avLst/>
            <a:gdLst>
              <a:gd name="connsiteX0" fmla="*/ 429940 w 624673"/>
              <a:gd name="connsiteY0" fmla="*/ 304800 h 319085"/>
              <a:gd name="connsiteX1" fmla="*/ 568485 w 624673"/>
              <a:gd name="connsiteY1" fmla="*/ 304800 h 319085"/>
              <a:gd name="connsiteX2" fmla="*/ 596195 w 624673"/>
              <a:gd name="connsiteY2" fmla="*/ 277091 h 319085"/>
              <a:gd name="connsiteX3" fmla="*/ 623904 w 624673"/>
              <a:gd name="connsiteY3" fmla="*/ 193963 h 319085"/>
              <a:gd name="connsiteX4" fmla="*/ 582340 w 624673"/>
              <a:gd name="connsiteY4" fmla="*/ 110836 h 319085"/>
              <a:gd name="connsiteX5" fmla="*/ 568485 w 624673"/>
              <a:gd name="connsiteY5" fmla="*/ 69272 h 319085"/>
              <a:gd name="connsiteX6" fmla="*/ 526922 w 624673"/>
              <a:gd name="connsiteY6" fmla="*/ 41563 h 319085"/>
              <a:gd name="connsiteX7" fmla="*/ 388376 w 624673"/>
              <a:gd name="connsiteY7" fmla="*/ 0 h 319085"/>
              <a:gd name="connsiteX8" fmla="*/ 332958 w 624673"/>
              <a:gd name="connsiteY8" fmla="*/ 13854 h 319085"/>
              <a:gd name="connsiteX9" fmla="*/ 319104 w 624673"/>
              <a:gd name="connsiteY9" fmla="*/ 55418 h 319085"/>
              <a:gd name="connsiteX10" fmla="*/ 277540 w 624673"/>
              <a:gd name="connsiteY10" fmla="*/ 83127 h 319085"/>
              <a:gd name="connsiteX11" fmla="*/ 83576 w 624673"/>
              <a:gd name="connsiteY11" fmla="*/ 83127 h 319085"/>
              <a:gd name="connsiteX12" fmla="*/ 42013 w 624673"/>
              <a:gd name="connsiteY12" fmla="*/ 110836 h 319085"/>
              <a:gd name="connsiteX13" fmla="*/ 28158 w 624673"/>
              <a:gd name="connsiteY13" fmla="*/ 152400 h 319085"/>
              <a:gd name="connsiteX14" fmla="*/ 449 w 624673"/>
              <a:gd name="connsiteY14" fmla="*/ 193963 h 319085"/>
              <a:gd name="connsiteX15" fmla="*/ 42013 w 624673"/>
              <a:gd name="connsiteY15" fmla="*/ 207818 h 319085"/>
              <a:gd name="connsiteX16" fmla="*/ 83576 w 624673"/>
              <a:gd name="connsiteY16" fmla="*/ 124691 h 319085"/>
              <a:gd name="connsiteX17" fmla="*/ 125140 w 624673"/>
              <a:gd name="connsiteY17" fmla="*/ 138545 h 319085"/>
              <a:gd name="connsiteX18" fmla="*/ 166704 w 624673"/>
              <a:gd name="connsiteY18" fmla="*/ 166254 h 319085"/>
              <a:gd name="connsiteX19" fmla="*/ 208267 w 624673"/>
              <a:gd name="connsiteY19" fmla="*/ 249382 h 319085"/>
              <a:gd name="connsiteX20" fmla="*/ 249831 w 624673"/>
              <a:gd name="connsiteY20" fmla="*/ 263236 h 319085"/>
              <a:gd name="connsiteX21" fmla="*/ 374522 w 624673"/>
              <a:gd name="connsiteY21" fmla="*/ 318654 h 319085"/>
              <a:gd name="connsiteX22" fmla="*/ 429940 w 624673"/>
              <a:gd name="connsiteY22" fmla="*/ 304800 h 3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4673" h="319085">
                <a:moveTo>
                  <a:pt x="429940" y="304800"/>
                </a:moveTo>
                <a:cubicBezTo>
                  <a:pt x="488716" y="316555"/>
                  <a:pt x="509709" y="329989"/>
                  <a:pt x="568485" y="304800"/>
                </a:cubicBezTo>
                <a:cubicBezTo>
                  <a:pt x="580491" y="299655"/>
                  <a:pt x="586958" y="286327"/>
                  <a:pt x="596195" y="277091"/>
                </a:cubicBezTo>
                <a:lnTo>
                  <a:pt x="623904" y="193963"/>
                </a:lnTo>
                <a:cubicBezTo>
                  <a:pt x="630868" y="173070"/>
                  <a:pt x="588408" y="122972"/>
                  <a:pt x="582340" y="110836"/>
                </a:cubicBezTo>
                <a:cubicBezTo>
                  <a:pt x="575809" y="97774"/>
                  <a:pt x="577608" y="80676"/>
                  <a:pt x="568485" y="69272"/>
                </a:cubicBezTo>
                <a:cubicBezTo>
                  <a:pt x="558083" y="56270"/>
                  <a:pt x="542138" y="48326"/>
                  <a:pt x="526922" y="41563"/>
                </a:cubicBezTo>
                <a:cubicBezTo>
                  <a:pt x="483551" y="22287"/>
                  <a:pt x="434436" y="11514"/>
                  <a:pt x="388376" y="0"/>
                </a:cubicBezTo>
                <a:cubicBezTo>
                  <a:pt x="369903" y="4618"/>
                  <a:pt x="347827" y="1959"/>
                  <a:pt x="332958" y="13854"/>
                </a:cubicBezTo>
                <a:cubicBezTo>
                  <a:pt x="321554" y="22977"/>
                  <a:pt x="328227" y="44014"/>
                  <a:pt x="319104" y="55418"/>
                </a:cubicBezTo>
                <a:cubicBezTo>
                  <a:pt x="308702" y="68420"/>
                  <a:pt x="291395" y="73891"/>
                  <a:pt x="277540" y="83127"/>
                </a:cubicBezTo>
                <a:cubicBezTo>
                  <a:pt x="194670" y="62409"/>
                  <a:pt x="198232" y="56668"/>
                  <a:pt x="83576" y="83127"/>
                </a:cubicBezTo>
                <a:cubicBezTo>
                  <a:pt x="67352" y="86871"/>
                  <a:pt x="55867" y="101600"/>
                  <a:pt x="42013" y="110836"/>
                </a:cubicBezTo>
                <a:cubicBezTo>
                  <a:pt x="37395" y="124691"/>
                  <a:pt x="34689" y="139338"/>
                  <a:pt x="28158" y="152400"/>
                </a:cubicBezTo>
                <a:cubicBezTo>
                  <a:pt x="20711" y="167293"/>
                  <a:pt x="-3590" y="177809"/>
                  <a:pt x="449" y="193963"/>
                </a:cubicBezTo>
                <a:cubicBezTo>
                  <a:pt x="3991" y="208131"/>
                  <a:pt x="28158" y="203200"/>
                  <a:pt x="42013" y="207818"/>
                </a:cubicBezTo>
                <a:cubicBezTo>
                  <a:pt x="47845" y="190320"/>
                  <a:pt x="62915" y="132955"/>
                  <a:pt x="83576" y="124691"/>
                </a:cubicBezTo>
                <a:cubicBezTo>
                  <a:pt x="97136" y="119267"/>
                  <a:pt x="111285" y="133927"/>
                  <a:pt x="125140" y="138545"/>
                </a:cubicBezTo>
                <a:cubicBezTo>
                  <a:pt x="138995" y="147781"/>
                  <a:pt x="156302" y="153252"/>
                  <a:pt x="166704" y="166254"/>
                </a:cubicBezTo>
                <a:cubicBezTo>
                  <a:pt x="211324" y="222029"/>
                  <a:pt x="143382" y="197474"/>
                  <a:pt x="208267" y="249382"/>
                </a:cubicBezTo>
                <a:cubicBezTo>
                  <a:pt x="219671" y="258505"/>
                  <a:pt x="235976" y="258618"/>
                  <a:pt x="249831" y="263236"/>
                </a:cubicBezTo>
                <a:cubicBezTo>
                  <a:pt x="315698" y="307147"/>
                  <a:pt x="275597" y="285678"/>
                  <a:pt x="374522" y="318654"/>
                </a:cubicBezTo>
                <a:lnTo>
                  <a:pt x="429940" y="3048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627480" y="4672787"/>
            <a:ext cx="416231" cy="443346"/>
          </a:xfrm>
          <a:custGeom>
            <a:avLst/>
            <a:gdLst>
              <a:gd name="connsiteX0" fmla="*/ 416231 w 416231"/>
              <a:gd name="connsiteY0" fmla="*/ 374073 h 443346"/>
              <a:gd name="connsiteX1" fmla="*/ 346959 w 416231"/>
              <a:gd name="connsiteY1" fmla="*/ 346364 h 443346"/>
              <a:gd name="connsiteX2" fmla="*/ 333104 w 416231"/>
              <a:gd name="connsiteY2" fmla="*/ 277091 h 443346"/>
              <a:gd name="connsiteX3" fmla="*/ 249977 w 416231"/>
              <a:gd name="connsiteY3" fmla="*/ 249382 h 443346"/>
              <a:gd name="connsiteX4" fmla="*/ 222268 w 416231"/>
              <a:gd name="connsiteY4" fmla="*/ 207818 h 443346"/>
              <a:gd name="connsiteX5" fmla="*/ 208413 w 416231"/>
              <a:gd name="connsiteY5" fmla="*/ 152400 h 443346"/>
              <a:gd name="connsiteX6" fmla="*/ 152995 w 416231"/>
              <a:gd name="connsiteY6" fmla="*/ 124691 h 443346"/>
              <a:gd name="connsiteX7" fmla="*/ 125286 w 416231"/>
              <a:gd name="connsiteY7" fmla="*/ 83128 h 443346"/>
              <a:gd name="connsiteX8" fmla="*/ 111431 w 416231"/>
              <a:gd name="connsiteY8" fmla="*/ 41564 h 443346"/>
              <a:gd name="connsiteX9" fmla="*/ 69868 w 416231"/>
              <a:gd name="connsiteY9" fmla="*/ 27709 h 443346"/>
              <a:gd name="connsiteX10" fmla="*/ 28304 w 416231"/>
              <a:gd name="connsiteY10" fmla="*/ 0 h 443346"/>
              <a:gd name="connsiteX11" fmla="*/ 595 w 416231"/>
              <a:gd name="connsiteY11" fmla="*/ 41564 h 443346"/>
              <a:gd name="connsiteX12" fmla="*/ 42159 w 416231"/>
              <a:gd name="connsiteY12" fmla="*/ 110837 h 443346"/>
              <a:gd name="connsiteX13" fmla="*/ 125286 w 416231"/>
              <a:gd name="connsiteY13" fmla="*/ 277091 h 443346"/>
              <a:gd name="connsiteX14" fmla="*/ 166849 w 416231"/>
              <a:gd name="connsiteY14" fmla="*/ 304800 h 443346"/>
              <a:gd name="connsiteX15" fmla="*/ 194559 w 416231"/>
              <a:gd name="connsiteY15" fmla="*/ 332509 h 443346"/>
              <a:gd name="connsiteX16" fmla="*/ 236122 w 416231"/>
              <a:gd name="connsiteY16" fmla="*/ 346364 h 443346"/>
              <a:gd name="connsiteX17" fmla="*/ 277686 w 416231"/>
              <a:gd name="connsiteY17" fmla="*/ 374073 h 443346"/>
              <a:gd name="connsiteX18" fmla="*/ 291540 w 416231"/>
              <a:gd name="connsiteY18" fmla="*/ 415637 h 443346"/>
              <a:gd name="connsiteX19" fmla="*/ 374668 w 416231"/>
              <a:gd name="connsiteY19" fmla="*/ 443346 h 443346"/>
              <a:gd name="connsiteX20" fmla="*/ 388522 w 416231"/>
              <a:gd name="connsiteY20" fmla="*/ 401782 h 443346"/>
              <a:gd name="connsiteX21" fmla="*/ 360813 w 416231"/>
              <a:gd name="connsiteY21" fmla="*/ 360218 h 443346"/>
              <a:gd name="connsiteX22" fmla="*/ 346959 w 416231"/>
              <a:gd name="connsiteY22" fmla="*/ 332509 h 4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6231" h="443346">
                <a:moveTo>
                  <a:pt x="416231" y="374073"/>
                </a:moveTo>
                <a:cubicBezTo>
                  <a:pt x="393140" y="364837"/>
                  <a:pt x="363144" y="365246"/>
                  <a:pt x="346959" y="346364"/>
                </a:cubicBezTo>
                <a:cubicBezTo>
                  <a:pt x="331634" y="328485"/>
                  <a:pt x="349755" y="293742"/>
                  <a:pt x="333104" y="277091"/>
                </a:cubicBezTo>
                <a:cubicBezTo>
                  <a:pt x="312451" y="256438"/>
                  <a:pt x="249977" y="249382"/>
                  <a:pt x="249977" y="249382"/>
                </a:cubicBezTo>
                <a:cubicBezTo>
                  <a:pt x="240741" y="235527"/>
                  <a:pt x="228827" y="223123"/>
                  <a:pt x="222268" y="207818"/>
                </a:cubicBezTo>
                <a:cubicBezTo>
                  <a:pt x="214767" y="190316"/>
                  <a:pt x="220603" y="167028"/>
                  <a:pt x="208413" y="152400"/>
                </a:cubicBezTo>
                <a:cubicBezTo>
                  <a:pt x="195191" y="136534"/>
                  <a:pt x="171468" y="133927"/>
                  <a:pt x="152995" y="124691"/>
                </a:cubicBezTo>
                <a:cubicBezTo>
                  <a:pt x="143759" y="110837"/>
                  <a:pt x="132733" y="98021"/>
                  <a:pt x="125286" y="83128"/>
                </a:cubicBezTo>
                <a:cubicBezTo>
                  <a:pt x="118755" y="70066"/>
                  <a:pt x="121758" y="51891"/>
                  <a:pt x="111431" y="41564"/>
                </a:cubicBezTo>
                <a:cubicBezTo>
                  <a:pt x="101105" y="31237"/>
                  <a:pt x="82930" y="34240"/>
                  <a:pt x="69868" y="27709"/>
                </a:cubicBezTo>
                <a:cubicBezTo>
                  <a:pt x="54975" y="20262"/>
                  <a:pt x="42159" y="9236"/>
                  <a:pt x="28304" y="0"/>
                </a:cubicBezTo>
                <a:cubicBezTo>
                  <a:pt x="19068" y="13855"/>
                  <a:pt x="3333" y="25139"/>
                  <a:pt x="595" y="41564"/>
                </a:cubicBezTo>
                <a:cubicBezTo>
                  <a:pt x="-4544" y="72397"/>
                  <a:pt x="24805" y="93483"/>
                  <a:pt x="42159" y="110837"/>
                </a:cubicBezTo>
                <a:cubicBezTo>
                  <a:pt x="57965" y="158256"/>
                  <a:pt x="79245" y="246396"/>
                  <a:pt x="125286" y="277091"/>
                </a:cubicBezTo>
                <a:cubicBezTo>
                  <a:pt x="139140" y="286327"/>
                  <a:pt x="153847" y="294398"/>
                  <a:pt x="166849" y="304800"/>
                </a:cubicBezTo>
                <a:cubicBezTo>
                  <a:pt x="177049" y="312960"/>
                  <a:pt x="183358" y="325788"/>
                  <a:pt x="194559" y="332509"/>
                </a:cubicBezTo>
                <a:cubicBezTo>
                  <a:pt x="207082" y="340023"/>
                  <a:pt x="223060" y="339833"/>
                  <a:pt x="236122" y="346364"/>
                </a:cubicBezTo>
                <a:cubicBezTo>
                  <a:pt x="251015" y="353811"/>
                  <a:pt x="263831" y="364837"/>
                  <a:pt x="277686" y="374073"/>
                </a:cubicBezTo>
                <a:cubicBezTo>
                  <a:pt x="282304" y="387928"/>
                  <a:pt x="279656" y="407149"/>
                  <a:pt x="291540" y="415637"/>
                </a:cubicBezTo>
                <a:cubicBezTo>
                  <a:pt x="315308" y="432614"/>
                  <a:pt x="374668" y="443346"/>
                  <a:pt x="374668" y="443346"/>
                </a:cubicBezTo>
                <a:cubicBezTo>
                  <a:pt x="379286" y="429491"/>
                  <a:pt x="390923" y="416187"/>
                  <a:pt x="388522" y="401782"/>
                </a:cubicBezTo>
                <a:cubicBezTo>
                  <a:pt x="385784" y="385357"/>
                  <a:pt x="369380" y="374496"/>
                  <a:pt x="360813" y="360218"/>
                </a:cubicBezTo>
                <a:cubicBezTo>
                  <a:pt x="355500" y="351363"/>
                  <a:pt x="351577" y="341745"/>
                  <a:pt x="346959" y="33250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774293" y="2964873"/>
            <a:ext cx="1652296" cy="1496291"/>
          </a:xfrm>
          <a:custGeom>
            <a:avLst/>
            <a:gdLst>
              <a:gd name="connsiteX0" fmla="*/ 1650252 w 1652296"/>
              <a:gd name="connsiteY0" fmla="*/ 1330036 h 1496291"/>
              <a:gd name="connsiteX1" fmla="*/ 1511707 w 1652296"/>
              <a:gd name="connsiteY1" fmla="*/ 1413163 h 1496291"/>
              <a:gd name="connsiteX2" fmla="*/ 1497852 w 1652296"/>
              <a:gd name="connsiteY2" fmla="*/ 1454727 h 1496291"/>
              <a:gd name="connsiteX3" fmla="*/ 1414725 w 1652296"/>
              <a:gd name="connsiteY3" fmla="*/ 1482436 h 1496291"/>
              <a:gd name="connsiteX4" fmla="*/ 1373162 w 1652296"/>
              <a:gd name="connsiteY4" fmla="*/ 1496291 h 1496291"/>
              <a:gd name="connsiteX5" fmla="*/ 1290034 w 1652296"/>
              <a:gd name="connsiteY5" fmla="*/ 1385454 h 1496291"/>
              <a:gd name="connsiteX6" fmla="*/ 1206907 w 1652296"/>
              <a:gd name="connsiteY6" fmla="*/ 1330036 h 1496291"/>
              <a:gd name="connsiteX7" fmla="*/ 1137634 w 1652296"/>
              <a:gd name="connsiteY7" fmla="*/ 1274618 h 1496291"/>
              <a:gd name="connsiteX8" fmla="*/ 1054507 w 1652296"/>
              <a:gd name="connsiteY8" fmla="*/ 1219200 h 1496291"/>
              <a:gd name="connsiteX9" fmla="*/ 1026798 w 1652296"/>
              <a:gd name="connsiteY9" fmla="*/ 1136072 h 1496291"/>
              <a:gd name="connsiteX10" fmla="*/ 999089 w 1652296"/>
              <a:gd name="connsiteY10" fmla="*/ 1094509 h 1496291"/>
              <a:gd name="connsiteX11" fmla="*/ 957525 w 1652296"/>
              <a:gd name="connsiteY11" fmla="*/ 1011382 h 1496291"/>
              <a:gd name="connsiteX12" fmla="*/ 915962 w 1652296"/>
              <a:gd name="connsiteY12" fmla="*/ 997527 h 1496291"/>
              <a:gd name="connsiteX13" fmla="*/ 902107 w 1652296"/>
              <a:gd name="connsiteY13" fmla="*/ 955963 h 1496291"/>
              <a:gd name="connsiteX14" fmla="*/ 777416 w 1652296"/>
              <a:gd name="connsiteY14" fmla="*/ 886691 h 1496291"/>
              <a:gd name="connsiteX15" fmla="*/ 735852 w 1652296"/>
              <a:gd name="connsiteY15" fmla="*/ 858982 h 1496291"/>
              <a:gd name="connsiteX16" fmla="*/ 611162 w 1652296"/>
              <a:gd name="connsiteY16" fmla="*/ 817418 h 1496291"/>
              <a:gd name="connsiteX17" fmla="*/ 569598 w 1652296"/>
              <a:gd name="connsiteY17" fmla="*/ 803563 h 1496291"/>
              <a:gd name="connsiteX18" fmla="*/ 528034 w 1652296"/>
              <a:gd name="connsiteY18" fmla="*/ 789709 h 1496291"/>
              <a:gd name="connsiteX19" fmla="*/ 444907 w 1652296"/>
              <a:gd name="connsiteY19" fmla="*/ 748145 h 1496291"/>
              <a:gd name="connsiteX20" fmla="*/ 389489 w 1652296"/>
              <a:gd name="connsiteY20" fmla="*/ 720436 h 1496291"/>
              <a:gd name="connsiteX21" fmla="*/ 320216 w 1652296"/>
              <a:gd name="connsiteY21" fmla="*/ 706582 h 1496291"/>
              <a:gd name="connsiteX22" fmla="*/ 264798 w 1652296"/>
              <a:gd name="connsiteY22" fmla="*/ 692727 h 1496291"/>
              <a:gd name="connsiteX23" fmla="*/ 250943 w 1652296"/>
              <a:gd name="connsiteY23" fmla="*/ 651163 h 1496291"/>
              <a:gd name="connsiteX24" fmla="*/ 209380 w 1652296"/>
              <a:gd name="connsiteY24" fmla="*/ 637309 h 1496291"/>
              <a:gd name="connsiteX25" fmla="*/ 112398 w 1652296"/>
              <a:gd name="connsiteY25" fmla="*/ 623454 h 1496291"/>
              <a:gd name="connsiteX26" fmla="*/ 70834 w 1652296"/>
              <a:gd name="connsiteY26" fmla="*/ 540327 h 1496291"/>
              <a:gd name="connsiteX27" fmla="*/ 15416 w 1652296"/>
              <a:gd name="connsiteY27" fmla="*/ 512618 h 1496291"/>
              <a:gd name="connsiteX28" fmla="*/ 1562 w 1652296"/>
              <a:gd name="connsiteY28" fmla="*/ 471054 h 1496291"/>
              <a:gd name="connsiteX29" fmla="*/ 84689 w 1652296"/>
              <a:gd name="connsiteY29" fmla="*/ 471054 h 1496291"/>
              <a:gd name="connsiteX30" fmla="*/ 153962 w 1652296"/>
              <a:gd name="connsiteY30" fmla="*/ 457200 h 1496291"/>
              <a:gd name="connsiteX31" fmla="*/ 167816 w 1652296"/>
              <a:gd name="connsiteY31" fmla="*/ 374072 h 1496291"/>
              <a:gd name="connsiteX32" fmla="*/ 209380 w 1652296"/>
              <a:gd name="connsiteY32" fmla="*/ 346363 h 1496291"/>
              <a:gd name="connsiteX33" fmla="*/ 223234 w 1652296"/>
              <a:gd name="connsiteY33" fmla="*/ 304800 h 1496291"/>
              <a:gd name="connsiteX34" fmla="*/ 250943 w 1652296"/>
              <a:gd name="connsiteY34" fmla="*/ 263236 h 1496291"/>
              <a:gd name="connsiteX35" fmla="*/ 278652 w 1652296"/>
              <a:gd name="connsiteY35" fmla="*/ 96982 h 1496291"/>
              <a:gd name="connsiteX36" fmla="*/ 306362 w 1652296"/>
              <a:gd name="connsiteY36" fmla="*/ 69272 h 1496291"/>
              <a:gd name="connsiteX37" fmla="*/ 334071 w 1652296"/>
              <a:gd name="connsiteY37" fmla="*/ 27709 h 1496291"/>
              <a:gd name="connsiteX38" fmla="*/ 375634 w 1652296"/>
              <a:gd name="connsiteY38" fmla="*/ 0 h 1496291"/>
              <a:gd name="connsiteX39" fmla="*/ 431052 w 1652296"/>
              <a:gd name="connsiteY39" fmla="*/ 13854 h 1496291"/>
              <a:gd name="connsiteX40" fmla="*/ 444907 w 1652296"/>
              <a:gd name="connsiteY40" fmla="*/ 69272 h 1496291"/>
              <a:gd name="connsiteX41" fmla="*/ 500325 w 1652296"/>
              <a:gd name="connsiteY41" fmla="*/ 193963 h 1496291"/>
              <a:gd name="connsiteX42" fmla="*/ 541889 w 1652296"/>
              <a:gd name="connsiteY42" fmla="*/ 221672 h 1496291"/>
              <a:gd name="connsiteX43" fmla="*/ 583452 w 1652296"/>
              <a:gd name="connsiteY43" fmla="*/ 304800 h 1496291"/>
              <a:gd name="connsiteX44" fmla="*/ 514180 w 1652296"/>
              <a:gd name="connsiteY44" fmla="*/ 374072 h 1496291"/>
              <a:gd name="connsiteX45" fmla="*/ 486471 w 1652296"/>
              <a:gd name="connsiteY45" fmla="*/ 401782 h 1496291"/>
              <a:gd name="connsiteX46" fmla="*/ 486471 w 1652296"/>
              <a:gd name="connsiteY46" fmla="*/ 484909 h 1496291"/>
              <a:gd name="connsiteX47" fmla="*/ 541889 w 1652296"/>
              <a:gd name="connsiteY47" fmla="*/ 498763 h 1496291"/>
              <a:gd name="connsiteX48" fmla="*/ 694289 w 1652296"/>
              <a:gd name="connsiteY48" fmla="*/ 526472 h 1496291"/>
              <a:gd name="connsiteX49" fmla="*/ 763562 w 1652296"/>
              <a:gd name="connsiteY49" fmla="*/ 623454 h 1496291"/>
              <a:gd name="connsiteX50" fmla="*/ 805125 w 1652296"/>
              <a:gd name="connsiteY50" fmla="*/ 651163 h 1496291"/>
              <a:gd name="connsiteX51" fmla="*/ 832834 w 1652296"/>
              <a:gd name="connsiteY51" fmla="*/ 692727 h 1496291"/>
              <a:gd name="connsiteX52" fmla="*/ 874398 w 1652296"/>
              <a:gd name="connsiteY52" fmla="*/ 720436 h 1496291"/>
              <a:gd name="connsiteX53" fmla="*/ 888252 w 1652296"/>
              <a:gd name="connsiteY53" fmla="*/ 762000 h 1496291"/>
              <a:gd name="connsiteX54" fmla="*/ 915962 w 1652296"/>
              <a:gd name="connsiteY54" fmla="*/ 789709 h 1496291"/>
              <a:gd name="connsiteX55" fmla="*/ 957525 w 1652296"/>
              <a:gd name="connsiteY55" fmla="*/ 872836 h 1496291"/>
              <a:gd name="connsiteX56" fmla="*/ 985234 w 1652296"/>
              <a:gd name="connsiteY56" fmla="*/ 955963 h 1496291"/>
              <a:gd name="connsiteX57" fmla="*/ 1040652 w 1652296"/>
              <a:gd name="connsiteY57" fmla="*/ 1039091 h 1496291"/>
              <a:gd name="connsiteX58" fmla="*/ 1109925 w 1652296"/>
              <a:gd name="connsiteY58" fmla="*/ 1163782 h 1496291"/>
              <a:gd name="connsiteX59" fmla="*/ 1276180 w 1652296"/>
              <a:gd name="connsiteY59" fmla="*/ 1219200 h 1496291"/>
              <a:gd name="connsiteX60" fmla="*/ 1331598 w 1652296"/>
              <a:gd name="connsiteY60" fmla="*/ 1233054 h 1496291"/>
              <a:gd name="connsiteX61" fmla="*/ 1414725 w 1652296"/>
              <a:gd name="connsiteY61" fmla="*/ 1260763 h 1496291"/>
              <a:gd name="connsiteX62" fmla="*/ 1553271 w 1652296"/>
              <a:gd name="connsiteY62" fmla="*/ 1302327 h 1496291"/>
              <a:gd name="connsiteX63" fmla="*/ 1650252 w 1652296"/>
              <a:gd name="connsiteY63" fmla="*/ 1330036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652296" h="1496291">
                <a:moveTo>
                  <a:pt x="1650252" y="1330036"/>
                </a:moveTo>
                <a:cubicBezTo>
                  <a:pt x="1643325" y="1348508"/>
                  <a:pt x="1690985" y="1310719"/>
                  <a:pt x="1511707" y="1413163"/>
                </a:cubicBezTo>
                <a:cubicBezTo>
                  <a:pt x="1499027" y="1420409"/>
                  <a:pt x="1509736" y="1446239"/>
                  <a:pt x="1497852" y="1454727"/>
                </a:cubicBezTo>
                <a:cubicBezTo>
                  <a:pt x="1474085" y="1471704"/>
                  <a:pt x="1442434" y="1473200"/>
                  <a:pt x="1414725" y="1482436"/>
                </a:cubicBezTo>
                <a:lnTo>
                  <a:pt x="1373162" y="1496291"/>
                </a:lnTo>
                <a:cubicBezTo>
                  <a:pt x="1334116" y="1379155"/>
                  <a:pt x="1374974" y="1436418"/>
                  <a:pt x="1290034" y="1385454"/>
                </a:cubicBezTo>
                <a:cubicBezTo>
                  <a:pt x="1261478" y="1368320"/>
                  <a:pt x="1206907" y="1330036"/>
                  <a:pt x="1206907" y="1330036"/>
                </a:cubicBezTo>
                <a:cubicBezTo>
                  <a:pt x="1144936" y="1237078"/>
                  <a:pt x="1217940" y="1328155"/>
                  <a:pt x="1137634" y="1274618"/>
                </a:cubicBezTo>
                <a:cubicBezTo>
                  <a:pt x="1033854" y="1205431"/>
                  <a:pt x="1153336" y="1252141"/>
                  <a:pt x="1054507" y="1219200"/>
                </a:cubicBezTo>
                <a:cubicBezTo>
                  <a:pt x="1045271" y="1191491"/>
                  <a:pt x="1043000" y="1160375"/>
                  <a:pt x="1026798" y="1136072"/>
                </a:cubicBezTo>
                <a:cubicBezTo>
                  <a:pt x="1017562" y="1122218"/>
                  <a:pt x="1006536" y="1109402"/>
                  <a:pt x="999089" y="1094509"/>
                </a:cubicBezTo>
                <a:cubicBezTo>
                  <a:pt x="982356" y="1061044"/>
                  <a:pt x="990613" y="1037852"/>
                  <a:pt x="957525" y="1011382"/>
                </a:cubicBezTo>
                <a:cubicBezTo>
                  <a:pt x="946121" y="1002259"/>
                  <a:pt x="929816" y="1002145"/>
                  <a:pt x="915962" y="997527"/>
                </a:cubicBezTo>
                <a:cubicBezTo>
                  <a:pt x="911344" y="983672"/>
                  <a:pt x="912434" y="966290"/>
                  <a:pt x="902107" y="955963"/>
                </a:cubicBezTo>
                <a:cubicBezTo>
                  <a:pt x="854467" y="908323"/>
                  <a:pt x="829682" y="904112"/>
                  <a:pt x="777416" y="886691"/>
                </a:cubicBezTo>
                <a:cubicBezTo>
                  <a:pt x="763561" y="877455"/>
                  <a:pt x="751068" y="865745"/>
                  <a:pt x="735852" y="858982"/>
                </a:cubicBezTo>
                <a:cubicBezTo>
                  <a:pt x="735832" y="858973"/>
                  <a:pt x="631955" y="824349"/>
                  <a:pt x="611162" y="817418"/>
                </a:cubicBezTo>
                <a:lnTo>
                  <a:pt x="569598" y="803563"/>
                </a:lnTo>
                <a:lnTo>
                  <a:pt x="528034" y="789709"/>
                </a:lnTo>
                <a:cubicBezTo>
                  <a:pt x="448162" y="736460"/>
                  <a:pt x="525210" y="782561"/>
                  <a:pt x="444907" y="748145"/>
                </a:cubicBezTo>
                <a:cubicBezTo>
                  <a:pt x="425924" y="740009"/>
                  <a:pt x="409082" y="726967"/>
                  <a:pt x="389489" y="720436"/>
                </a:cubicBezTo>
                <a:cubicBezTo>
                  <a:pt x="367149" y="712989"/>
                  <a:pt x="343204" y="711690"/>
                  <a:pt x="320216" y="706582"/>
                </a:cubicBezTo>
                <a:cubicBezTo>
                  <a:pt x="301628" y="702451"/>
                  <a:pt x="283271" y="697345"/>
                  <a:pt x="264798" y="692727"/>
                </a:cubicBezTo>
                <a:cubicBezTo>
                  <a:pt x="260180" y="678872"/>
                  <a:pt x="261270" y="661490"/>
                  <a:pt x="250943" y="651163"/>
                </a:cubicBezTo>
                <a:cubicBezTo>
                  <a:pt x="240617" y="640837"/>
                  <a:pt x="223700" y="640173"/>
                  <a:pt x="209380" y="637309"/>
                </a:cubicBezTo>
                <a:cubicBezTo>
                  <a:pt x="177359" y="630905"/>
                  <a:pt x="144725" y="628072"/>
                  <a:pt x="112398" y="623454"/>
                </a:cubicBezTo>
                <a:cubicBezTo>
                  <a:pt x="102942" y="595086"/>
                  <a:pt x="95624" y="560986"/>
                  <a:pt x="70834" y="540327"/>
                </a:cubicBezTo>
                <a:cubicBezTo>
                  <a:pt x="54968" y="527105"/>
                  <a:pt x="33889" y="521854"/>
                  <a:pt x="15416" y="512618"/>
                </a:cubicBezTo>
                <a:cubicBezTo>
                  <a:pt x="10798" y="498763"/>
                  <a:pt x="-4969" y="484116"/>
                  <a:pt x="1562" y="471054"/>
                </a:cubicBezTo>
                <a:cubicBezTo>
                  <a:pt x="17395" y="439388"/>
                  <a:pt x="68856" y="465777"/>
                  <a:pt x="84689" y="471054"/>
                </a:cubicBezTo>
                <a:cubicBezTo>
                  <a:pt x="107780" y="466436"/>
                  <a:pt x="138637" y="475079"/>
                  <a:pt x="153962" y="457200"/>
                </a:cubicBezTo>
                <a:cubicBezTo>
                  <a:pt x="172244" y="435871"/>
                  <a:pt x="155253" y="399198"/>
                  <a:pt x="167816" y="374072"/>
                </a:cubicBezTo>
                <a:cubicBezTo>
                  <a:pt x="175263" y="359179"/>
                  <a:pt x="195525" y="355599"/>
                  <a:pt x="209380" y="346363"/>
                </a:cubicBezTo>
                <a:cubicBezTo>
                  <a:pt x="213998" y="332509"/>
                  <a:pt x="216703" y="317862"/>
                  <a:pt x="223234" y="304800"/>
                </a:cubicBezTo>
                <a:cubicBezTo>
                  <a:pt x="230681" y="289907"/>
                  <a:pt x="246653" y="279325"/>
                  <a:pt x="250943" y="263236"/>
                </a:cubicBezTo>
                <a:cubicBezTo>
                  <a:pt x="265419" y="208951"/>
                  <a:pt x="238925" y="136709"/>
                  <a:pt x="278652" y="96982"/>
                </a:cubicBezTo>
                <a:cubicBezTo>
                  <a:pt x="287889" y="87745"/>
                  <a:pt x="298202" y="79472"/>
                  <a:pt x="306362" y="69272"/>
                </a:cubicBezTo>
                <a:cubicBezTo>
                  <a:pt x="316764" y="56270"/>
                  <a:pt x="322297" y="39483"/>
                  <a:pt x="334071" y="27709"/>
                </a:cubicBezTo>
                <a:cubicBezTo>
                  <a:pt x="345845" y="15935"/>
                  <a:pt x="361780" y="9236"/>
                  <a:pt x="375634" y="0"/>
                </a:cubicBezTo>
                <a:cubicBezTo>
                  <a:pt x="394107" y="4618"/>
                  <a:pt x="417588" y="390"/>
                  <a:pt x="431052" y="13854"/>
                </a:cubicBezTo>
                <a:cubicBezTo>
                  <a:pt x="444516" y="27318"/>
                  <a:pt x="439436" y="51034"/>
                  <a:pt x="444907" y="69272"/>
                </a:cubicBezTo>
                <a:cubicBezTo>
                  <a:pt x="456666" y="108468"/>
                  <a:pt x="468509" y="162147"/>
                  <a:pt x="500325" y="193963"/>
                </a:cubicBezTo>
                <a:cubicBezTo>
                  <a:pt x="512099" y="205737"/>
                  <a:pt x="528034" y="212436"/>
                  <a:pt x="541889" y="221672"/>
                </a:cubicBezTo>
                <a:cubicBezTo>
                  <a:pt x="551539" y="236147"/>
                  <a:pt x="587276" y="281855"/>
                  <a:pt x="583452" y="304800"/>
                </a:cubicBezTo>
                <a:cubicBezTo>
                  <a:pt x="577057" y="343166"/>
                  <a:pt x="539047" y="354178"/>
                  <a:pt x="514180" y="374072"/>
                </a:cubicBezTo>
                <a:cubicBezTo>
                  <a:pt x="503980" y="382232"/>
                  <a:pt x="495707" y="392545"/>
                  <a:pt x="486471" y="401782"/>
                </a:cubicBezTo>
                <a:cubicBezTo>
                  <a:pt x="478692" y="425116"/>
                  <a:pt x="457303" y="461574"/>
                  <a:pt x="486471" y="484909"/>
                </a:cubicBezTo>
                <a:cubicBezTo>
                  <a:pt x="501340" y="496804"/>
                  <a:pt x="523580" y="493532"/>
                  <a:pt x="541889" y="498763"/>
                </a:cubicBezTo>
                <a:cubicBezTo>
                  <a:pt x="641561" y="527241"/>
                  <a:pt x="510865" y="503545"/>
                  <a:pt x="694289" y="526472"/>
                </a:cubicBezTo>
                <a:cubicBezTo>
                  <a:pt x="763561" y="549564"/>
                  <a:pt x="731234" y="526473"/>
                  <a:pt x="763562" y="623454"/>
                </a:cubicBezTo>
                <a:cubicBezTo>
                  <a:pt x="768828" y="639250"/>
                  <a:pt x="791271" y="641927"/>
                  <a:pt x="805125" y="651163"/>
                </a:cubicBezTo>
                <a:cubicBezTo>
                  <a:pt x="814361" y="665018"/>
                  <a:pt x="821060" y="680953"/>
                  <a:pt x="832834" y="692727"/>
                </a:cubicBezTo>
                <a:cubicBezTo>
                  <a:pt x="844608" y="704501"/>
                  <a:pt x="863996" y="707434"/>
                  <a:pt x="874398" y="720436"/>
                </a:cubicBezTo>
                <a:cubicBezTo>
                  <a:pt x="883521" y="731840"/>
                  <a:pt x="880738" y="749477"/>
                  <a:pt x="888252" y="762000"/>
                </a:cubicBezTo>
                <a:cubicBezTo>
                  <a:pt x="894973" y="773201"/>
                  <a:pt x="906725" y="780473"/>
                  <a:pt x="915962" y="789709"/>
                </a:cubicBezTo>
                <a:cubicBezTo>
                  <a:pt x="966485" y="941281"/>
                  <a:pt x="885909" y="711700"/>
                  <a:pt x="957525" y="872836"/>
                </a:cubicBezTo>
                <a:cubicBezTo>
                  <a:pt x="969387" y="899526"/>
                  <a:pt x="975998" y="928254"/>
                  <a:pt x="985234" y="955963"/>
                </a:cubicBezTo>
                <a:cubicBezTo>
                  <a:pt x="995765" y="987556"/>
                  <a:pt x="1030120" y="1007498"/>
                  <a:pt x="1040652" y="1039091"/>
                </a:cubicBezTo>
                <a:cubicBezTo>
                  <a:pt x="1052851" y="1075688"/>
                  <a:pt x="1074198" y="1151873"/>
                  <a:pt x="1109925" y="1163782"/>
                </a:cubicBezTo>
                <a:lnTo>
                  <a:pt x="1276180" y="1219200"/>
                </a:lnTo>
                <a:cubicBezTo>
                  <a:pt x="1294244" y="1225221"/>
                  <a:pt x="1313360" y="1227583"/>
                  <a:pt x="1331598" y="1233054"/>
                </a:cubicBezTo>
                <a:cubicBezTo>
                  <a:pt x="1359574" y="1241447"/>
                  <a:pt x="1386389" y="1253679"/>
                  <a:pt x="1414725" y="1260763"/>
                </a:cubicBezTo>
                <a:cubicBezTo>
                  <a:pt x="1498479" y="1281702"/>
                  <a:pt x="1452079" y="1268597"/>
                  <a:pt x="1553271" y="1302327"/>
                </a:cubicBezTo>
                <a:cubicBezTo>
                  <a:pt x="1651423" y="1335044"/>
                  <a:pt x="1657179" y="1311564"/>
                  <a:pt x="1650252" y="133003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57200" y="2826204"/>
            <a:ext cx="138709" cy="221672"/>
          </a:xfrm>
          <a:custGeom>
            <a:avLst/>
            <a:gdLst>
              <a:gd name="connsiteX0" fmla="*/ 138545 w 138709"/>
              <a:gd name="connsiteY0" fmla="*/ 180109 h 221672"/>
              <a:gd name="connsiteX1" fmla="*/ 83127 w 138709"/>
              <a:gd name="connsiteY1" fmla="*/ 27709 h 221672"/>
              <a:gd name="connsiteX2" fmla="*/ 0 w 138709"/>
              <a:gd name="connsiteY2" fmla="*/ 0 h 221672"/>
              <a:gd name="connsiteX3" fmla="*/ 13855 w 138709"/>
              <a:gd name="connsiteY3" fmla="*/ 138545 h 221672"/>
              <a:gd name="connsiteX4" fmla="*/ 69273 w 138709"/>
              <a:gd name="connsiteY4" fmla="*/ 221672 h 221672"/>
              <a:gd name="connsiteX5" fmla="*/ 138545 w 138709"/>
              <a:gd name="connsiteY5" fmla="*/ 180109 h 22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09" h="221672">
                <a:moveTo>
                  <a:pt x="138545" y="180109"/>
                </a:moveTo>
                <a:cubicBezTo>
                  <a:pt x="140854" y="147782"/>
                  <a:pt x="118701" y="134430"/>
                  <a:pt x="83127" y="27709"/>
                </a:cubicBezTo>
                <a:cubicBezTo>
                  <a:pt x="73891" y="0"/>
                  <a:pt x="0" y="0"/>
                  <a:pt x="0" y="0"/>
                </a:cubicBezTo>
                <a:cubicBezTo>
                  <a:pt x="4618" y="46182"/>
                  <a:pt x="11" y="94246"/>
                  <a:pt x="13855" y="138545"/>
                </a:cubicBezTo>
                <a:cubicBezTo>
                  <a:pt x="23788" y="170331"/>
                  <a:pt x="69273" y="221672"/>
                  <a:pt x="69273" y="221672"/>
                </a:cubicBezTo>
                <a:cubicBezTo>
                  <a:pt x="123980" y="203437"/>
                  <a:pt x="136236" y="212436"/>
                  <a:pt x="138545" y="18010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549236" y="4419600"/>
            <a:ext cx="1641158" cy="900545"/>
          </a:xfrm>
          <a:custGeom>
            <a:avLst/>
            <a:gdLst>
              <a:gd name="connsiteX0" fmla="*/ 1634837 w 1641158"/>
              <a:gd name="connsiteY0" fmla="*/ 845127 h 900545"/>
              <a:gd name="connsiteX1" fmla="*/ 1565564 w 1641158"/>
              <a:gd name="connsiteY1" fmla="*/ 817418 h 900545"/>
              <a:gd name="connsiteX2" fmla="*/ 1537855 w 1641158"/>
              <a:gd name="connsiteY2" fmla="*/ 775855 h 900545"/>
              <a:gd name="connsiteX3" fmla="*/ 1427019 w 1641158"/>
              <a:gd name="connsiteY3" fmla="*/ 692727 h 900545"/>
              <a:gd name="connsiteX4" fmla="*/ 1302328 w 1641158"/>
              <a:gd name="connsiteY4" fmla="*/ 651164 h 900545"/>
              <a:gd name="connsiteX5" fmla="*/ 1260764 w 1641158"/>
              <a:gd name="connsiteY5" fmla="*/ 637309 h 900545"/>
              <a:gd name="connsiteX6" fmla="*/ 1219200 w 1641158"/>
              <a:gd name="connsiteY6" fmla="*/ 623455 h 900545"/>
              <a:gd name="connsiteX7" fmla="*/ 1149928 w 1641158"/>
              <a:gd name="connsiteY7" fmla="*/ 581891 h 900545"/>
              <a:gd name="connsiteX8" fmla="*/ 1108364 w 1641158"/>
              <a:gd name="connsiteY8" fmla="*/ 554182 h 900545"/>
              <a:gd name="connsiteX9" fmla="*/ 1025237 w 1641158"/>
              <a:gd name="connsiteY9" fmla="*/ 526473 h 900545"/>
              <a:gd name="connsiteX10" fmla="*/ 983673 w 1641158"/>
              <a:gd name="connsiteY10" fmla="*/ 498764 h 900545"/>
              <a:gd name="connsiteX11" fmla="*/ 900546 w 1641158"/>
              <a:gd name="connsiteY11" fmla="*/ 471055 h 900545"/>
              <a:gd name="connsiteX12" fmla="*/ 872837 w 1641158"/>
              <a:gd name="connsiteY12" fmla="*/ 443345 h 900545"/>
              <a:gd name="connsiteX13" fmla="*/ 748146 w 1641158"/>
              <a:gd name="connsiteY13" fmla="*/ 401782 h 900545"/>
              <a:gd name="connsiteX14" fmla="*/ 706582 w 1641158"/>
              <a:gd name="connsiteY14" fmla="*/ 387927 h 900545"/>
              <a:gd name="connsiteX15" fmla="*/ 623455 w 1641158"/>
              <a:gd name="connsiteY15" fmla="*/ 332509 h 900545"/>
              <a:gd name="connsiteX16" fmla="*/ 581891 w 1641158"/>
              <a:gd name="connsiteY16" fmla="*/ 304800 h 900545"/>
              <a:gd name="connsiteX17" fmla="*/ 540328 w 1641158"/>
              <a:gd name="connsiteY17" fmla="*/ 290945 h 900545"/>
              <a:gd name="connsiteX18" fmla="*/ 457200 w 1641158"/>
              <a:gd name="connsiteY18" fmla="*/ 249382 h 900545"/>
              <a:gd name="connsiteX19" fmla="*/ 415637 w 1641158"/>
              <a:gd name="connsiteY19" fmla="*/ 221673 h 900545"/>
              <a:gd name="connsiteX20" fmla="*/ 374073 w 1641158"/>
              <a:gd name="connsiteY20" fmla="*/ 207818 h 900545"/>
              <a:gd name="connsiteX21" fmla="*/ 346364 w 1641158"/>
              <a:gd name="connsiteY21" fmla="*/ 166255 h 900545"/>
              <a:gd name="connsiteX22" fmla="*/ 263237 w 1641158"/>
              <a:gd name="connsiteY22" fmla="*/ 138545 h 900545"/>
              <a:gd name="connsiteX23" fmla="*/ 221673 w 1641158"/>
              <a:gd name="connsiteY23" fmla="*/ 110836 h 900545"/>
              <a:gd name="connsiteX24" fmla="*/ 166255 w 1641158"/>
              <a:gd name="connsiteY24" fmla="*/ 83127 h 900545"/>
              <a:gd name="connsiteX25" fmla="*/ 83128 w 1641158"/>
              <a:gd name="connsiteY25" fmla="*/ 27709 h 900545"/>
              <a:gd name="connsiteX26" fmla="*/ 0 w 1641158"/>
              <a:gd name="connsiteY26" fmla="*/ 0 h 900545"/>
              <a:gd name="connsiteX27" fmla="*/ 41564 w 1641158"/>
              <a:gd name="connsiteY27" fmla="*/ 13855 h 900545"/>
              <a:gd name="connsiteX28" fmla="*/ 55419 w 1641158"/>
              <a:gd name="connsiteY28" fmla="*/ 235527 h 900545"/>
              <a:gd name="connsiteX29" fmla="*/ 138546 w 1641158"/>
              <a:gd name="connsiteY29" fmla="*/ 290945 h 900545"/>
              <a:gd name="connsiteX30" fmla="*/ 166255 w 1641158"/>
              <a:gd name="connsiteY30" fmla="*/ 318655 h 900545"/>
              <a:gd name="connsiteX31" fmla="*/ 221673 w 1641158"/>
              <a:gd name="connsiteY31" fmla="*/ 332509 h 900545"/>
              <a:gd name="connsiteX32" fmla="*/ 346364 w 1641158"/>
              <a:gd name="connsiteY32" fmla="*/ 401782 h 900545"/>
              <a:gd name="connsiteX33" fmla="*/ 401782 w 1641158"/>
              <a:gd name="connsiteY33" fmla="*/ 471055 h 900545"/>
              <a:gd name="connsiteX34" fmla="*/ 526473 w 1641158"/>
              <a:gd name="connsiteY34" fmla="*/ 526473 h 900545"/>
              <a:gd name="connsiteX35" fmla="*/ 623455 w 1641158"/>
              <a:gd name="connsiteY35" fmla="*/ 554182 h 900545"/>
              <a:gd name="connsiteX36" fmla="*/ 665019 w 1641158"/>
              <a:gd name="connsiteY36" fmla="*/ 568036 h 900545"/>
              <a:gd name="connsiteX37" fmla="*/ 748146 w 1641158"/>
              <a:gd name="connsiteY37" fmla="*/ 581891 h 900545"/>
              <a:gd name="connsiteX38" fmla="*/ 886691 w 1641158"/>
              <a:gd name="connsiteY38" fmla="*/ 623455 h 900545"/>
              <a:gd name="connsiteX39" fmla="*/ 969819 w 1641158"/>
              <a:gd name="connsiteY39" fmla="*/ 651164 h 900545"/>
              <a:gd name="connsiteX40" fmla="*/ 1136073 w 1641158"/>
              <a:gd name="connsiteY40" fmla="*/ 762000 h 900545"/>
              <a:gd name="connsiteX41" fmla="*/ 1177637 w 1641158"/>
              <a:gd name="connsiteY41" fmla="*/ 775855 h 900545"/>
              <a:gd name="connsiteX42" fmla="*/ 1205346 w 1641158"/>
              <a:gd name="connsiteY42" fmla="*/ 817418 h 900545"/>
              <a:gd name="connsiteX43" fmla="*/ 1288473 w 1641158"/>
              <a:gd name="connsiteY43" fmla="*/ 845127 h 900545"/>
              <a:gd name="connsiteX44" fmla="*/ 1330037 w 1641158"/>
              <a:gd name="connsiteY44" fmla="*/ 872836 h 900545"/>
              <a:gd name="connsiteX45" fmla="*/ 1413164 w 1641158"/>
              <a:gd name="connsiteY45" fmla="*/ 845127 h 900545"/>
              <a:gd name="connsiteX46" fmla="*/ 1565564 w 1641158"/>
              <a:gd name="connsiteY46" fmla="*/ 886691 h 900545"/>
              <a:gd name="connsiteX47" fmla="*/ 1607128 w 1641158"/>
              <a:gd name="connsiteY47" fmla="*/ 900545 h 900545"/>
              <a:gd name="connsiteX48" fmla="*/ 1634837 w 1641158"/>
              <a:gd name="connsiteY48" fmla="*/ 845127 h 9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1158" h="900545">
                <a:moveTo>
                  <a:pt x="1634837" y="845127"/>
                </a:moveTo>
                <a:cubicBezTo>
                  <a:pt x="1627910" y="831273"/>
                  <a:pt x="1585801" y="831873"/>
                  <a:pt x="1565564" y="817418"/>
                </a:cubicBezTo>
                <a:cubicBezTo>
                  <a:pt x="1552015" y="807740"/>
                  <a:pt x="1548257" y="788857"/>
                  <a:pt x="1537855" y="775855"/>
                </a:cubicBezTo>
                <a:cubicBezTo>
                  <a:pt x="1513982" y="746014"/>
                  <a:pt x="1451200" y="700787"/>
                  <a:pt x="1427019" y="692727"/>
                </a:cubicBezTo>
                <a:lnTo>
                  <a:pt x="1302328" y="651164"/>
                </a:lnTo>
                <a:lnTo>
                  <a:pt x="1260764" y="637309"/>
                </a:lnTo>
                <a:lnTo>
                  <a:pt x="1219200" y="623455"/>
                </a:lnTo>
                <a:cubicBezTo>
                  <a:pt x="1165079" y="569332"/>
                  <a:pt x="1221867" y="617860"/>
                  <a:pt x="1149928" y="581891"/>
                </a:cubicBezTo>
                <a:cubicBezTo>
                  <a:pt x="1135035" y="574444"/>
                  <a:pt x="1123580" y="560945"/>
                  <a:pt x="1108364" y="554182"/>
                </a:cubicBezTo>
                <a:cubicBezTo>
                  <a:pt x="1081674" y="542320"/>
                  <a:pt x="1025237" y="526473"/>
                  <a:pt x="1025237" y="526473"/>
                </a:cubicBezTo>
                <a:cubicBezTo>
                  <a:pt x="1011382" y="517237"/>
                  <a:pt x="998889" y="505527"/>
                  <a:pt x="983673" y="498764"/>
                </a:cubicBezTo>
                <a:cubicBezTo>
                  <a:pt x="956983" y="486902"/>
                  <a:pt x="900546" y="471055"/>
                  <a:pt x="900546" y="471055"/>
                </a:cubicBezTo>
                <a:cubicBezTo>
                  <a:pt x="891310" y="461818"/>
                  <a:pt x="884520" y="449187"/>
                  <a:pt x="872837" y="443345"/>
                </a:cubicBezTo>
                <a:cubicBezTo>
                  <a:pt x="872833" y="443343"/>
                  <a:pt x="768931" y="408710"/>
                  <a:pt x="748146" y="401782"/>
                </a:cubicBezTo>
                <a:cubicBezTo>
                  <a:pt x="734291" y="397164"/>
                  <a:pt x="718733" y="396028"/>
                  <a:pt x="706582" y="387927"/>
                </a:cubicBezTo>
                <a:lnTo>
                  <a:pt x="623455" y="332509"/>
                </a:lnTo>
                <a:cubicBezTo>
                  <a:pt x="609600" y="323273"/>
                  <a:pt x="597688" y="310066"/>
                  <a:pt x="581891" y="304800"/>
                </a:cubicBezTo>
                <a:cubicBezTo>
                  <a:pt x="568037" y="300182"/>
                  <a:pt x="553390" y="297476"/>
                  <a:pt x="540328" y="290945"/>
                </a:cubicBezTo>
                <a:cubicBezTo>
                  <a:pt x="432909" y="237235"/>
                  <a:pt x="561662" y="284201"/>
                  <a:pt x="457200" y="249382"/>
                </a:cubicBezTo>
                <a:cubicBezTo>
                  <a:pt x="443346" y="240146"/>
                  <a:pt x="430530" y="229120"/>
                  <a:pt x="415637" y="221673"/>
                </a:cubicBezTo>
                <a:cubicBezTo>
                  <a:pt x="402575" y="215142"/>
                  <a:pt x="385477" y="216941"/>
                  <a:pt x="374073" y="207818"/>
                </a:cubicBezTo>
                <a:cubicBezTo>
                  <a:pt x="361071" y="197416"/>
                  <a:pt x="360484" y="175080"/>
                  <a:pt x="346364" y="166255"/>
                </a:cubicBezTo>
                <a:cubicBezTo>
                  <a:pt x="321596" y="150775"/>
                  <a:pt x="290946" y="147782"/>
                  <a:pt x="263237" y="138545"/>
                </a:cubicBezTo>
                <a:cubicBezTo>
                  <a:pt x="247440" y="133279"/>
                  <a:pt x="236130" y="119097"/>
                  <a:pt x="221673" y="110836"/>
                </a:cubicBezTo>
                <a:cubicBezTo>
                  <a:pt x="203741" y="100589"/>
                  <a:pt x="183965" y="93753"/>
                  <a:pt x="166255" y="83127"/>
                </a:cubicBezTo>
                <a:cubicBezTo>
                  <a:pt x="137699" y="65993"/>
                  <a:pt x="114721" y="38240"/>
                  <a:pt x="83128" y="27709"/>
                </a:cubicBezTo>
                <a:lnTo>
                  <a:pt x="0" y="0"/>
                </a:lnTo>
                <a:lnTo>
                  <a:pt x="41564" y="13855"/>
                </a:lnTo>
                <a:cubicBezTo>
                  <a:pt x="46182" y="87746"/>
                  <a:pt x="30961" y="165649"/>
                  <a:pt x="55419" y="235527"/>
                </a:cubicBezTo>
                <a:cubicBezTo>
                  <a:pt x="66420" y="266959"/>
                  <a:pt x="114998" y="267396"/>
                  <a:pt x="138546" y="290945"/>
                </a:cubicBezTo>
                <a:cubicBezTo>
                  <a:pt x="147782" y="300182"/>
                  <a:pt x="154572" y="312813"/>
                  <a:pt x="166255" y="318655"/>
                </a:cubicBezTo>
                <a:cubicBezTo>
                  <a:pt x="183286" y="327171"/>
                  <a:pt x="203200" y="327891"/>
                  <a:pt x="221673" y="332509"/>
                </a:cubicBezTo>
                <a:cubicBezTo>
                  <a:pt x="316951" y="396028"/>
                  <a:pt x="273207" y="377396"/>
                  <a:pt x="346364" y="401782"/>
                </a:cubicBezTo>
                <a:cubicBezTo>
                  <a:pt x="366936" y="432640"/>
                  <a:pt x="373582" y="448495"/>
                  <a:pt x="401782" y="471055"/>
                </a:cubicBezTo>
                <a:cubicBezTo>
                  <a:pt x="448827" y="508691"/>
                  <a:pt x="460564" y="504504"/>
                  <a:pt x="526473" y="526473"/>
                </a:cubicBezTo>
                <a:cubicBezTo>
                  <a:pt x="626107" y="559684"/>
                  <a:pt x="501708" y="519397"/>
                  <a:pt x="623455" y="554182"/>
                </a:cubicBezTo>
                <a:cubicBezTo>
                  <a:pt x="637497" y="558194"/>
                  <a:pt x="650763" y="564868"/>
                  <a:pt x="665019" y="568036"/>
                </a:cubicBezTo>
                <a:cubicBezTo>
                  <a:pt x="692441" y="574130"/>
                  <a:pt x="720600" y="576382"/>
                  <a:pt x="748146" y="581891"/>
                </a:cubicBezTo>
                <a:cubicBezTo>
                  <a:pt x="800503" y="592362"/>
                  <a:pt x="833661" y="605778"/>
                  <a:pt x="886691" y="623455"/>
                </a:cubicBezTo>
                <a:cubicBezTo>
                  <a:pt x="886696" y="623457"/>
                  <a:pt x="969815" y="651161"/>
                  <a:pt x="969819" y="651164"/>
                </a:cubicBezTo>
                <a:lnTo>
                  <a:pt x="1136073" y="762000"/>
                </a:lnTo>
                <a:cubicBezTo>
                  <a:pt x="1148224" y="770101"/>
                  <a:pt x="1163782" y="771237"/>
                  <a:pt x="1177637" y="775855"/>
                </a:cubicBezTo>
                <a:cubicBezTo>
                  <a:pt x="1186873" y="789709"/>
                  <a:pt x="1191226" y="808593"/>
                  <a:pt x="1205346" y="817418"/>
                </a:cubicBezTo>
                <a:cubicBezTo>
                  <a:pt x="1230114" y="832898"/>
                  <a:pt x="1288473" y="845127"/>
                  <a:pt x="1288473" y="845127"/>
                </a:cubicBezTo>
                <a:cubicBezTo>
                  <a:pt x="1302328" y="854363"/>
                  <a:pt x="1313386" y="872836"/>
                  <a:pt x="1330037" y="872836"/>
                </a:cubicBezTo>
                <a:cubicBezTo>
                  <a:pt x="1359245" y="872836"/>
                  <a:pt x="1413164" y="845127"/>
                  <a:pt x="1413164" y="845127"/>
                </a:cubicBezTo>
                <a:cubicBezTo>
                  <a:pt x="1511081" y="864711"/>
                  <a:pt x="1460093" y="851535"/>
                  <a:pt x="1565564" y="886691"/>
                </a:cubicBezTo>
                <a:lnTo>
                  <a:pt x="1607128" y="900545"/>
                </a:lnTo>
                <a:cubicBezTo>
                  <a:pt x="1652533" y="870274"/>
                  <a:pt x="1641764" y="858981"/>
                  <a:pt x="1634837" y="845127"/>
                </a:cubicBezTo>
                <a:close/>
              </a:path>
            </a:pathLst>
          </a:custGeom>
          <a:solidFill>
            <a:srgbClr val="8BF5F5"/>
          </a:solidFill>
          <a:ln>
            <a:solidFill>
              <a:srgbClr val="8B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953491" y="4427347"/>
            <a:ext cx="429491" cy="504871"/>
          </a:xfrm>
          <a:custGeom>
            <a:avLst/>
            <a:gdLst>
              <a:gd name="connsiteX0" fmla="*/ 374073 w 429491"/>
              <a:gd name="connsiteY0" fmla="*/ 6108 h 504871"/>
              <a:gd name="connsiteX1" fmla="*/ 235527 w 429491"/>
              <a:gd name="connsiteY1" fmla="*/ 33817 h 504871"/>
              <a:gd name="connsiteX2" fmla="*/ 110836 w 429491"/>
              <a:gd name="connsiteY2" fmla="*/ 103089 h 504871"/>
              <a:gd name="connsiteX3" fmla="*/ 69273 w 429491"/>
              <a:gd name="connsiteY3" fmla="*/ 186217 h 504871"/>
              <a:gd name="connsiteX4" fmla="*/ 41564 w 429491"/>
              <a:gd name="connsiteY4" fmla="*/ 283198 h 504871"/>
              <a:gd name="connsiteX5" fmla="*/ 27709 w 429491"/>
              <a:gd name="connsiteY5" fmla="*/ 324762 h 504871"/>
              <a:gd name="connsiteX6" fmla="*/ 0 w 429491"/>
              <a:gd name="connsiteY6" fmla="*/ 421744 h 504871"/>
              <a:gd name="connsiteX7" fmla="*/ 13854 w 429491"/>
              <a:gd name="connsiteY7" fmla="*/ 477162 h 504871"/>
              <a:gd name="connsiteX8" fmla="*/ 96982 w 429491"/>
              <a:gd name="connsiteY8" fmla="*/ 504871 h 504871"/>
              <a:gd name="connsiteX9" fmla="*/ 207818 w 429491"/>
              <a:gd name="connsiteY9" fmla="*/ 435598 h 504871"/>
              <a:gd name="connsiteX10" fmla="*/ 221673 w 429491"/>
              <a:gd name="connsiteY10" fmla="*/ 366326 h 504871"/>
              <a:gd name="connsiteX11" fmla="*/ 304800 w 429491"/>
              <a:gd name="connsiteY11" fmla="*/ 338617 h 504871"/>
              <a:gd name="connsiteX12" fmla="*/ 360218 w 429491"/>
              <a:gd name="connsiteY12" fmla="*/ 310908 h 504871"/>
              <a:gd name="connsiteX13" fmla="*/ 374073 w 429491"/>
              <a:gd name="connsiteY13" fmla="*/ 269344 h 504871"/>
              <a:gd name="connsiteX14" fmla="*/ 429491 w 429491"/>
              <a:gd name="connsiteY14" fmla="*/ 200071 h 504871"/>
              <a:gd name="connsiteX15" fmla="*/ 415636 w 429491"/>
              <a:gd name="connsiteY15" fmla="*/ 158508 h 504871"/>
              <a:gd name="connsiteX16" fmla="*/ 374073 w 429491"/>
              <a:gd name="connsiteY16" fmla="*/ 144653 h 504871"/>
              <a:gd name="connsiteX17" fmla="*/ 374073 w 429491"/>
              <a:gd name="connsiteY17" fmla="*/ 6108 h 50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9491" h="504871">
                <a:moveTo>
                  <a:pt x="374073" y="6108"/>
                </a:moveTo>
                <a:cubicBezTo>
                  <a:pt x="350982" y="-12365"/>
                  <a:pt x="269011" y="15215"/>
                  <a:pt x="235527" y="33817"/>
                </a:cubicBezTo>
                <a:cubicBezTo>
                  <a:pt x="92614" y="113213"/>
                  <a:pt x="204883" y="71742"/>
                  <a:pt x="110836" y="103089"/>
                </a:cubicBezTo>
                <a:cubicBezTo>
                  <a:pt x="76017" y="207551"/>
                  <a:pt x="122983" y="78798"/>
                  <a:pt x="69273" y="186217"/>
                </a:cubicBezTo>
                <a:cubicBezTo>
                  <a:pt x="58197" y="208368"/>
                  <a:pt x="47485" y="262475"/>
                  <a:pt x="41564" y="283198"/>
                </a:cubicBezTo>
                <a:cubicBezTo>
                  <a:pt x="37552" y="297240"/>
                  <a:pt x="31721" y="310720"/>
                  <a:pt x="27709" y="324762"/>
                </a:cubicBezTo>
                <a:cubicBezTo>
                  <a:pt x="-7093" y="446564"/>
                  <a:pt x="33224" y="322067"/>
                  <a:pt x="0" y="421744"/>
                </a:cubicBezTo>
                <a:cubicBezTo>
                  <a:pt x="4618" y="440217"/>
                  <a:pt x="-603" y="464770"/>
                  <a:pt x="13854" y="477162"/>
                </a:cubicBezTo>
                <a:cubicBezTo>
                  <a:pt x="36031" y="496170"/>
                  <a:pt x="96982" y="504871"/>
                  <a:pt x="96982" y="504871"/>
                </a:cubicBezTo>
                <a:cubicBezTo>
                  <a:pt x="195906" y="471896"/>
                  <a:pt x="163908" y="501464"/>
                  <a:pt x="207818" y="435598"/>
                </a:cubicBezTo>
                <a:cubicBezTo>
                  <a:pt x="212436" y="412507"/>
                  <a:pt x="205022" y="382977"/>
                  <a:pt x="221673" y="366326"/>
                </a:cubicBezTo>
                <a:cubicBezTo>
                  <a:pt x="242326" y="345673"/>
                  <a:pt x="277091" y="347853"/>
                  <a:pt x="304800" y="338617"/>
                </a:cubicBezTo>
                <a:cubicBezTo>
                  <a:pt x="324393" y="332086"/>
                  <a:pt x="341745" y="320144"/>
                  <a:pt x="360218" y="310908"/>
                </a:cubicBezTo>
                <a:cubicBezTo>
                  <a:pt x="364836" y="297053"/>
                  <a:pt x="364950" y="280748"/>
                  <a:pt x="374073" y="269344"/>
                </a:cubicBezTo>
                <a:cubicBezTo>
                  <a:pt x="445693" y="179818"/>
                  <a:pt x="394666" y="304544"/>
                  <a:pt x="429491" y="200071"/>
                </a:cubicBezTo>
                <a:cubicBezTo>
                  <a:pt x="424873" y="186217"/>
                  <a:pt x="425962" y="168834"/>
                  <a:pt x="415636" y="158508"/>
                </a:cubicBezTo>
                <a:cubicBezTo>
                  <a:pt x="405310" y="148182"/>
                  <a:pt x="380004" y="157998"/>
                  <a:pt x="374073" y="144653"/>
                </a:cubicBezTo>
                <a:cubicBezTo>
                  <a:pt x="291948" y="-40128"/>
                  <a:pt x="397164" y="24581"/>
                  <a:pt x="374073" y="6108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731225" y="3477491"/>
            <a:ext cx="1388520" cy="1011382"/>
          </a:xfrm>
          <a:custGeom>
            <a:avLst/>
            <a:gdLst>
              <a:gd name="connsiteX0" fmla="*/ 1388520 w 1388520"/>
              <a:gd name="connsiteY0" fmla="*/ 955964 h 1011382"/>
              <a:gd name="connsiteX1" fmla="*/ 1346957 w 1388520"/>
              <a:gd name="connsiteY1" fmla="*/ 845127 h 1011382"/>
              <a:gd name="connsiteX2" fmla="*/ 1305393 w 1388520"/>
              <a:gd name="connsiteY2" fmla="*/ 831273 h 1011382"/>
              <a:gd name="connsiteX3" fmla="*/ 1263830 w 1388520"/>
              <a:gd name="connsiteY3" fmla="*/ 803564 h 1011382"/>
              <a:gd name="connsiteX4" fmla="*/ 1208411 w 1388520"/>
              <a:gd name="connsiteY4" fmla="*/ 789709 h 1011382"/>
              <a:gd name="connsiteX5" fmla="*/ 1180702 w 1388520"/>
              <a:gd name="connsiteY5" fmla="*/ 748145 h 1011382"/>
              <a:gd name="connsiteX6" fmla="*/ 1097575 w 1388520"/>
              <a:gd name="connsiteY6" fmla="*/ 692727 h 1011382"/>
              <a:gd name="connsiteX7" fmla="*/ 1042157 w 1388520"/>
              <a:gd name="connsiteY7" fmla="*/ 540327 h 1011382"/>
              <a:gd name="connsiteX8" fmla="*/ 959030 w 1388520"/>
              <a:gd name="connsiteY8" fmla="*/ 429491 h 1011382"/>
              <a:gd name="connsiteX9" fmla="*/ 792775 w 1388520"/>
              <a:gd name="connsiteY9" fmla="*/ 374073 h 1011382"/>
              <a:gd name="connsiteX10" fmla="*/ 737357 w 1388520"/>
              <a:gd name="connsiteY10" fmla="*/ 346364 h 1011382"/>
              <a:gd name="connsiteX11" fmla="*/ 654230 w 1388520"/>
              <a:gd name="connsiteY11" fmla="*/ 318654 h 1011382"/>
              <a:gd name="connsiteX12" fmla="*/ 612666 w 1388520"/>
              <a:gd name="connsiteY12" fmla="*/ 304800 h 1011382"/>
              <a:gd name="connsiteX13" fmla="*/ 571102 w 1388520"/>
              <a:gd name="connsiteY13" fmla="*/ 290945 h 1011382"/>
              <a:gd name="connsiteX14" fmla="*/ 501830 w 1388520"/>
              <a:gd name="connsiteY14" fmla="*/ 221673 h 1011382"/>
              <a:gd name="connsiteX15" fmla="*/ 474120 w 1388520"/>
              <a:gd name="connsiteY15" fmla="*/ 193964 h 1011382"/>
              <a:gd name="connsiteX16" fmla="*/ 390993 w 1388520"/>
              <a:gd name="connsiteY16" fmla="*/ 166254 h 1011382"/>
              <a:gd name="connsiteX17" fmla="*/ 238593 w 1388520"/>
              <a:gd name="connsiteY17" fmla="*/ 138545 h 1011382"/>
              <a:gd name="connsiteX18" fmla="*/ 197030 w 1388520"/>
              <a:gd name="connsiteY18" fmla="*/ 110836 h 1011382"/>
              <a:gd name="connsiteX19" fmla="*/ 183175 w 1388520"/>
              <a:gd name="connsiteY19" fmla="*/ 69273 h 1011382"/>
              <a:gd name="connsiteX20" fmla="*/ 141611 w 1388520"/>
              <a:gd name="connsiteY20" fmla="*/ 55418 h 1011382"/>
              <a:gd name="connsiteX21" fmla="*/ 100048 w 1388520"/>
              <a:gd name="connsiteY21" fmla="*/ 27709 h 1011382"/>
              <a:gd name="connsiteX22" fmla="*/ 16920 w 1388520"/>
              <a:gd name="connsiteY22" fmla="*/ 0 h 1011382"/>
              <a:gd name="connsiteX23" fmla="*/ 44630 w 1388520"/>
              <a:gd name="connsiteY23" fmla="*/ 83127 h 1011382"/>
              <a:gd name="connsiteX24" fmla="*/ 58484 w 1388520"/>
              <a:gd name="connsiteY24" fmla="*/ 124691 h 1011382"/>
              <a:gd name="connsiteX25" fmla="*/ 44630 w 1388520"/>
              <a:gd name="connsiteY25" fmla="*/ 166254 h 1011382"/>
              <a:gd name="connsiteX26" fmla="*/ 30775 w 1388520"/>
              <a:gd name="connsiteY26" fmla="*/ 290945 h 1011382"/>
              <a:gd name="connsiteX27" fmla="*/ 72339 w 1388520"/>
              <a:gd name="connsiteY27" fmla="*/ 304800 h 1011382"/>
              <a:gd name="connsiteX28" fmla="*/ 113902 w 1388520"/>
              <a:gd name="connsiteY28" fmla="*/ 332509 h 1011382"/>
              <a:gd name="connsiteX29" fmla="*/ 363284 w 1388520"/>
              <a:gd name="connsiteY29" fmla="*/ 332509 h 1011382"/>
              <a:gd name="connsiteX30" fmla="*/ 404848 w 1388520"/>
              <a:gd name="connsiteY30" fmla="*/ 346364 h 1011382"/>
              <a:gd name="connsiteX31" fmla="*/ 446411 w 1388520"/>
              <a:gd name="connsiteY31" fmla="*/ 374073 h 1011382"/>
              <a:gd name="connsiteX32" fmla="*/ 460266 w 1388520"/>
              <a:gd name="connsiteY32" fmla="*/ 415636 h 1011382"/>
              <a:gd name="connsiteX33" fmla="*/ 487975 w 1388520"/>
              <a:gd name="connsiteY33" fmla="*/ 457200 h 1011382"/>
              <a:gd name="connsiteX34" fmla="*/ 557248 w 1388520"/>
              <a:gd name="connsiteY34" fmla="*/ 568036 h 1011382"/>
              <a:gd name="connsiteX35" fmla="*/ 695793 w 1388520"/>
              <a:gd name="connsiteY35" fmla="*/ 526473 h 1011382"/>
              <a:gd name="connsiteX36" fmla="*/ 848193 w 1388520"/>
              <a:gd name="connsiteY36" fmla="*/ 581891 h 1011382"/>
              <a:gd name="connsiteX37" fmla="*/ 889757 w 1388520"/>
              <a:gd name="connsiteY37" fmla="*/ 595745 h 1011382"/>
              <a:gd name="connsiteX38" fmla="*/ 959030 w 1388520"/>
              <a:gd name="connsiteY38" fmla="*/ 651164 h 1011382"/>
              <a:gd name="connsiteX39" fmla="*/ 1014448 w 1388520"/>
              <a:gd name="connsiteY39" fmla="*/ 720436 h 1011382"/>
              <a:gd name="connsiteX40" fmla="*/ 1056011 w 1388520"/>
              <a:gd name="connsiteY40" fmla="*/ 803564 h 1011382"/>
              <a:gd name="connsiteX41" fmla="*/ 1097575 w 1388520"/>
              <a:gd name="connsiteY41" fmla="*/ 831273 h 1011382"/>
              <a:gd name="connsiteX42" fmla="*/ 1166848 w 1388520"/>
              <a:gd name="connsiteY42" fmla="*/ 914400 h 1011382"/>
              <a:gd name="connsiteX43" fmla="*/ 1249975 w 1388520"/>
              <a:gd name="connsiteY43" fmla="*/ 942109 h 1011382"/>
              <a:gd name="connsiteX44" fmla="*/ 1291539 w 1388520"/>
              <a:gd name="connsiteY44" fmla="*/ 983673 h 1011382"/>
              <a:gd name="connsiteX45" fmla="*/ 1374666 w 1388520"/>
              <a:gd name="connsiteY45" fmla="*/ 1011382 h 1011382"/>
              <a:gd name="connsiteX46" fmla="*/ 1388520 w 1388520"/>
              <a:gd name="connsiteY46" fmla="*/ 955964 h 10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88520" h="1011382">
                <a:moveTo>
                  <a:pt x="1388520" y="955964"/>
                </a:moveTo>
                <a:cubicBezTo>
                  <a:pt x="1381010" y="918413"/>
                  <a:pt x="1380933" y="872308"/>
                  <a:pt x="1346957" y="845127"/>
                </a:cubicBezTo>
                <a:cubicBezTo>
                  <a:pt x="1335553" y="836004"/>
                  <a:pt x="1319248" y="835891"/>
                  <a:pt x="1305393" y="831273"/>
                </a:cubicBezTo>
                <a:cubicBezTo>
                  <a:pt x="1291539" y="822037"/>
                  <a:pt x="1279135" y="810123"/>
                  <a:pt x="1263830" y="803564"/>
                </a:cubicBezTo>
                <a:cubicBezTo>
                  <a:pt x="1246328" y="796063"/>
                  <a:pt x="1224255" y="800271"/>
                  <a:pt x="1208411" y="789709"/>
                </a:cubicBezTo>
                <a:cubicBezTo>
                  <a:pt x="1194556" y="780473"/>
                  <a:pt x="1193233" y="759110"/>
                  <a:pt x="1180702" y="748145"/>
                </a:cubicBezTo>
                <a:cubicBezTo>
                  <a:pt x="1155640" y="726215"/>
                  <a:pt x="1097575" y="692727"/>
                  <a:pt x="1097575" y="692727"/>
                </a:cubicBezTo>
                <a:cubicBezTo>
                  <a:pt x="1037909" y="454063"/>
                  <a:pt x="1103197" y="662406"/>
                  <a:pt x="1042157" y="540327"/>
                </a:cubicBezTo>
                <a:cubicBezTo>
                  <a:pt x="1017707" y="491427"/>
                  <a:pt x="1039228" y="456223"/>
                  <a:pt x="959030" y="429491"/>
                </a:cubicBezTo>
                <a:lnTo>
                  <a:pt x="792775" y="374073"/>
                </a:lnTo>
                <a:cubicBezTo>
                  <a:pt x="773182" y="367542"/>
                  <a:pt x="756533" y="354034"/>
                  <a:pt x="737357" y="346364"/>
                </a:cubicBezTo>
                <a:cubicBezTo>
                  <a:pt x="710238" y="335516"/>
                  <a:pt x="681939" y="327890"/>
                  <a:pt x="654230" y="318654"/>
                </a:cubicBezTo>
                <a:lnTo>
                  <a:pt x="612666" y="304800"/>
                </a:lnTo>
                <a:lnTo>
                  <a:pt x="571102" y="290945"/>
                </a:lnTo>
                <a:cubicBezTo>
                  <a:pt x="523602" y="219696"/>
                  <a:pt x="567802" y="274450"/>
                  <a:pt x="501830" y="221673"/>
                </a:cubicBezTo>
                <a:cubicBezTo>
                  <a:pt x="491630" y="213513"/>
                  <a:pt x="485803" y="199806"/>
                  <a:pt x="474120" y="193964"/>
                </a:cubicBezTo>
                <a:cubicBezTo>
                  <a:pt x="447996" y="180902"/>
                  <a:pt x="418702" y="175491"/>
                  <a:pt x="390993" y="166254"/>
                </a:cubicBezTo>
                <a:cubicBezTo>
                  <a:pt x="314112" y="140627"/>
                  <a:pt x="363908" y="154210"/>
                  <a:pt x="238593" y="138545"/>
                </a:cubicBezTo>
                <a:cubicBezTo>
                  <a:pt x="224739" y="129309"/>
                  <a:pt x="207432" y="123838"/>
                  <a:pt x="197030" y="110836"/>
                </a:cubicBezTo>
                <a:cubicBezTo>
                  <a:pt x="187907" y="99432"/>
                  <a:pt x="193502" y="79599"/>
                  <a:pt x="183175" y="69273"/>
                </a:cubicBezTo>
                <a:cubicBezTo>
                  <a:pt x="172848" y="58946"/>
                  <a:pt x="154673" y="61949"/>
                  <a:pt x="141611" y="55418"/>
                </a:cubicBezTo>
                <a:cubicBezTo>
                  <a:pt x="126718" y="47971"/>
                  <a:pt x="115264" y="34472"/>
                  <a:pt x="100048" y="27709"/>
                </a:cubicBezTo>
                <a:cubicBezTo>
                  <a:pt x="73357" y="15846"/>
                  <a:pt x="16920" y="0"/>
                  <a:pt x="16920" y="0"/>
                </a:cubicBezTo>
                <a:lnTo>
                  <a:pt x="44630" y="83127"/>
                </a:lnTo>
                <a:lnTo>
                  <a:pt x="58484" y="124691"/>
                </a:lnTo>
                <a:cubicBezTo>
                  <a:pt x="53866" y="138545"/>
                  <a:pt x="52144" y="153731"/>
                  <a:pt x="44630" y="166254"/>
                </a:cubicBezTo>
                <a:cubicBezTo>
                  <a:pt x="11631" y="221253"/>
                  <a:pt x="-29429" y="170539"/>
                  <a:pt x="30775" y="290945"/>
                </a:cubicBezTo>
                <a:cubicBezTo>
                  <a:pt x="37306" y="304007"/>
                  <a:pt x="59277" y="298269"/>
                  <a:pt x="72339" y="304800"/>
                </a:cubicBezTo>
                <a:cubicBezTo>
                  <a:pt x="87232" y="312247"/>
                  <a:pt x="100048" y="323273"/>
                  <a:pt x="113902" y="332509"/>
                </a:cubicBezTo>
                <a:cubicBezTo>
                  <a:pt x="235529" y="312237"/>
                  <a:pt x="201410" y="310925"/>
                  <a:pt x="363284" y="332509"/>
                </a:cubicBezTo>
                <a:cubicBezTo>
                  <a:pt x="377760" y="334439"/>
                  <a:pt x="391786" y="339833"/>
                  <a:pt x="404848" y="346364"/>
                </a:cubicBezTo>
                <a:cubicBezTo>
                  <a:pt x="419741" y="353811"/>
                  <a:pt x="432557" y="364837"/>
                  <a:pt x="446411" y="374073"/>
                </a:cubicBezTo>
                <a:cubicBezTo>
                  <a:pt x="451029" y="387927"/>
                  <a:pt x="453735" y="402574"/>
                  <a:pt x="460266" y="415636"/>
                </a:cubicBezTo>
                <a:cubicBezTo>
                  <a:pt x="467713" y="430529"/>
                  <a:pt x="481212" y="441984"/>
                  <a:pt x="487975" y="457200"/>
                </a:cubicBezTo>
                <a:cubicBezTo>
                  <a:pt x="536569" y="566536"/>
                  <a:pt x="482477" y="518189"/>
                  <a:pt x="557248" y="568036"/>
                </a:cubicBezTo>
                <a:cubicBezTo>
                  <a:pt x="658439" y="534306"/>
                  <a:pt x="612039" y="547411"/>
                  <a:pt x="695793" y="526473"/>
                </a:cubicBezTo>
                <a:cubicBezTo>
                  <a:pt x="792178" y="565027"/>
                  <a:pt x="741481" y="546321"/>
                  <a:pt x="848193" y="581891"/>
                </a:cubicBezTo>
                <a:lnTo>
                  <a:pt x="889757" y="595745"/>
                </a:lnTo>
                <a:cubicBezTo>
                  <a:pt x="908635" y="608331"/>
                  <a:pt x="945869" y="629229"/>
                  <a:pt x="959030" y="651164"/>
                </a:cubicBezTo>
                <a:cubicBezTo>
                  <a:pt x="1003644" y="725520"/>
                  <a:pt x="931664" y="665248"/>
                  <a:pt x="1014448" y="720436"/>
                </a:cubicBezTo>
                <a:cubicBezTo>
                  <a:pt x="1025716" y="754241"/>
                  <a:pt x="1029153" y="776706"/>
                  <a:pt x="1056011" y="803564"/>
                </a:cubicBezTo>
                <a:cubicBezTo>
                  <a:pt x="1067785" y="815338"/>
                  <a:pt x="1083720" y="822037"/>
                  <a:pt x="1097575" y="831273"/>
                </a:cubicBezTo>
                <a:cubicBezTo>
                  <a:pt x="1114822" y="857143"/>
                  <a:pt x="1138611" y="898713"/>
                  <a:pt x="1166848" y="914400"/>
                </a:cubicBezTo>
                <a:cubicBezTo>
                  <a:pt x="1192380" y="928585"/>
                  <a:pt x="1249975" y="942109"/>
                  <a:pt x="1249975" y="942109"/>
                </a:cubicBezTo>
                <a:cubicBezTo>
                  <a:pt x="1263830" y="955964"/>
                  <a:pt x="1274411" y="974158"/>
                  <a:pt x="1291539" y="983673"/>
                </a:cubicBezTo>
                <a:cubicBezTo>
                  <a:pt x="1317071" y="997858"/>
                  <a:pt x="1374666" y="1011382"/>
                  <a:pt x="1374666" y="1011382"/>
                </a:cubicBezTo>
                <a:lnTo>
                  <a:pt x="1388520" y="95596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rgbClr val="8B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678873" y="3768436"/>
            <a:ext cx="1358962" cy="886691"/>
          </a:xfrm>
          <a:custGeom>
            <a:avLst/>
            <a:gdLst>
              <a:gd name="connsiteX0" fmla="*/ 1330036 w 1358962"/>
              <a:gd name="connsiteY0" fmla="*/ 831273 h 886691"/>
              <a:gd name="connsiteX1" fmla="*/ 1357745 w 1358962"/>
              <a:gd name="connsiteY1" fmla="*/ 762000 h 886691"/>
              <a:gd name="connsiteX2" fmla="*/ 1316182 w 1358962"/>
              <a:gd name="connsiteY2" fmla="*/ 734291 h 886691"/>
              <a:gd name="connsiteX3" fmla="*/ 1260763 w 1358962"/>
              <a:gd name="connsiteY3" fmla="*/ 665019 h 886691"/>
              <a:gd name="connsiteX4" fmla="*/ 1191491 w 1358962"/>
              <a:gd name="connsiteY4" fmla="*/ 609600 h 886691"/>
              <a:gd name="connsiteX5" fmla="*/ 1163782 w 1358962"/>
              <a:gd name="connsiteY5" fmla="*/ 568037 h 886691"/>
              <a:gd name="connsiteX6" fmla="*/ 1136072 w 1358962"/>
              <a:gd name="connsiteY6" fmla="*/ 540328 h 886691"/>
              <a:gd name="connsiteX7" fmla="*/ 1080654 w 1358962"/>
              <a:gd name="connsiteY7" fmla="*/ 457200 h 886691"/>
              <a:gd name="connsiteX8" fmla="*/ 1066800 w 1358962"/>
              <a:gd name="connsiteY8" fmla="*/ 415637 h 886691"/>
              <a:gd name="connsiteX9" fmla="*/ 983672 w 1358962"/>
              <a:gd name="connsiteY9" fmla="*/ 360219 h 886691"/>
              <a:gd name="connsiteX10" fmla="*/ 955963 w 1358962"/>
              <a:gd name="connsiteY10" fmla="*/ 332509 h 886691"/>
              <a:gd name="connsiteX11" fmla="*/ 914400 w 1358962"/>
              <a:gd name="connsiteY11" fmla="*/ 318655 h 886691"/>
              <a:gd name="connsiteX12" fmla="*/ 831272 w 1358962"/>
              <a:gd name="connsiteY12" fmla="*/ 263237 h 886691"/>
              <a:gd name="connsiteX13" fmla="*/ 748145 w 1358962"/>
              <a:gd name="connsiteY13" fmla="*/ 235528 h 886691"/>
              <a:gd name="connsiteX14" fmla="*/ 595745 w 1358962"/>
              <a:gd name="connsiteY14" fmla="*/ 249382 h 886691"/>
              <a:gd name="connsiteX15" fmla="*/ 540327 w 1358962"/>
              <a:gd name="connsiteY15" fmla="*/ 166255 h 886691"/>
              <a:gd name="connsiteX16" fmla="*/ 457200 w 1358962"/>
              <a:gd name="connsiteY16" fmla="*/ 110837 h 886691"/>
              <a:gd name="connsiteX17" fmla="*/ 374072 w 1358962"/>
              <a:gd name="connsiteY17" fmla="*/ 83128 h 886691"/>
              <a:gd name="connsiteX18" fmla="*/ 332509 w 1358962"/>
              <a:gd name="connsiteY18" fmla="*/ 69273 h 886691"/>
              <a:gd name="connsiteX19" fmla="*/ 290945 w 1358962"/>
              <a:gd name="connsiteY19" fmla="*/ 41564 h 886691"/>
              <a:gd name="connsiteX20" fmla="*/ 180109 w 1358962"/>
              <a:gd name="connsiteY20" fmla="*/ 13855 h 886691"/>
              <a:gd name="connsiteX21" fmla="*/ 124691 w 1358962"/>
              <a:gd name="connsiteY21" fmla="*/ 0 h 886691"/>
              <a:gd name="connsiteX22" fmla="*/ 55418 w 1358962"/>
              <a:gd name="connsiteY22" fmla="*/ 13855 h 886691"/>
              <a:gd name="connsiteX23" fmla="*/ 13854 w 1358962"/>
              <a:gd name="connsiteY23" fmla="*/ 27709 h 886691"/>
              <a:gd name="connsiteX24" fmla="*/ 0 w 1358962"/>
              <a:gd name="connsiteY24" fmla="*/ 69273 h 886691"/>
              <a:gd name="connsiteX25" fmla="*/ 41563 w 1358962"/>
              <a:gd name="connsiteY25" fmla="*/ 83128 h 886691"/>
              <a:gd name="connsiteX26" fmla="*/ 55418 w 1358962"/>
              <a:gd name="connsiteY26" fmla="*/ 124691 h 886691"/>
              <a:gd name="connsiteX27" fmla="*/ 124691 w 1358962"/>
              <a:gd name="connsiteY27" fmla="*/ 180109 h 886691"/>
              <a:gd name="connsiteX28" fmla="*/ 221672 w 1358962"/>
              <a:gd name="connsiteY28" fmla="*/ 249382 h 886691"/>
              <a:gd name="connsiteX29" fmla="*/ 346363 w 1358962"/>
              <a:gd name="connsiteY29" fmla="*/ 290946 h 886691"/>
              <a:gd name="connsiteX30" fmla="*/ 457200 w 1358962"/>
              <a:gd name="connsiteY30" fmla="*/ 318655 h 886691"/>
              <a:gd name="connsiteX31" fmla="*/ 498763 w 1358962"/>
              <a:gd name="connsiteY31" fmla="*/ 332509 h 886691"/>
              <a:gd name="connsiteX32" fmla="*/ 609600 w 1358962"/>
              <a:gd name="connsiteY32" fmla="*/ 387928 h 886691"/>
              <a:gd name="connsiteX33" fmla="*/ 651163 w 1358962"/>
              <a:gd name="connsiteY33" fmla="*/ 401782 h 886691"/>
              <a:gd name="connsiteX34" fmla="*/ 692727 w 1358962"/>
              <a:gd name="connsiteY34" fmla="*/ 415637 h 886691"/>
              <a:gd name="connsiteX35" fmla="*/ 720436 w 1358962"/>
              <a:gd name="connsiteY35" fmla="*/ 498764 h 886691"/>
              <a:gd name="connsiteX36" fmla="*/ 734291 w 1358962"/>
              <a:gd name="connsiteY36" fmla="*/ 554182 h 886691"/>
              <a:gd name="connsiteX37" fmla="*/ 817418 w 1358962"/>
              <a:gd name="connsiteY37" fmla="*/ 581891 h 886691"/>
              <a:gd name="connsiteX38" fmla="*/ 955963 w 1358962"/>
              <a:gd name="connsiteY38" fmla="*/ 609600 h 886691"/>
              <a:gd name="connsiteX39" fmla="*/ 997527 w 1358962"/>
              <a:gd name="connsiteY39" fmla="*/ 623455 h 886691"/>
              <a:gd name="connsiteX40" fmla="*/ 1108363 w 1358962"/>
              <a:gd name="connsiteY40" fmla="*/ 651164 h 886691"/>
              <a:gd name="connsiteX41" fmla="*/ 1191491 w 1358962"/>
              <a:gd name="connsiteY41" fmla="*/ 692728 h 886691"/>
              <a:gd name="connsiteX42" fmla="*/ 1219200 w 1358962"/>
              <a:gd name="connsiteY42" fmla="*/ 734291 h 886691"/>
              <a:gd name="connsiteX43" fmla="*/ 1260763 w 1358962"/>
              <a:gd name="connsiteY43" fmla="*/ 775855 h 886691"/>
              <a:gd name="connsiteX44" fmla="*/ 1302327 w 1358962"/>
              <a:gd name="connsiteY44" fmla="*/ 872837 h 886691"/>
              <a:gd name="connsiteX45" fmla="*/ 1343891 w 1358962"/>
              <a:gd name="connsiteY45" fmla="*/ 886691 h 886691"/>
              <a:gd name="connsiteX46" fmla="*/ 1357745 w 1358962"/>
              <a:gd name="connsiteY46" fmla="*/ 775855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8962" h="886691">
                <a:moveTo>
                  <a:pt x="1330036" y="831273"/>
                </a:moveTo>
                <a:cubicBezTo>
                  <a:pt x="1339272" y="808182"/>
                  <a:pt x="1361262" y="786620"/>
                  <a:pt x="1357745" y="762000"/>
                </a:cubicBezTo>
                <a:cubicBezTo>
                  <a:pt x="1355390" y="745516"/>
                  <a:pt x="1329184" y="744693"/>
                  <a:pt x="1316182" y="734291"/>
                </a:cubicBezTo>
                <a:cubicBezTo>
                  <a:pt x="1279011" y="704554"/>
                  <a:pt x="1292769" y="705027"/>
                  <a:pt x="1260763" y="665019"/>
                </a:cubicBezTo>
                <a:cubicBezTo>
                  <a:pt x="1238200" y="636815"/>
                  <a:pt x="1222355" y="630176"/>
                  <a:pt x="1191491" y="609600"/>
                </a:cubicBezTo>
                <a:cubicBezTo>
                  <a:pt x="1182255" y="595746"/>
                  <a:pt x="1174184" y="581039"/>
                  <a:pt x="1163782" y="568037"/>
                </a:cubicBezTo>
                <a:cubicBezTo>
                  <a:pt x="1155622" y="557837"/>
                  <a:pt x="1143909" y="550778"/>
                  <a:pt x="1136072" y="540328"/>
                </a:cubicBezTo>
                <a:cubicBezTo>
                  <a:pt x="1116091" y="513686"/>
                  <a:pt x="1080654" y="457200"/>
                  <a:pt x="1080654" y="457200"/>
                </a:cubicBezTo>
                <a:cubicBezTo>
                  <a:pt x="1076036" y="443346"/>
                  <a:pt x="1077126" y="425963"/>
                  <a:pt x="1066800" y="415637"/>
                </a:cubicBezTo>
                <a:cubicBezTo>
                  <a:pt x="1043252" y="392089"/>
                  <a:pt x="1007220" y="383768"/>
                  <a:pt x="983672" y="360219"/>
                </a:cubicBezTo>
                <a:cubicBezTo>
                  <a:pt x="974436" y="350982"/>
                  <a:pt x="967164" y="339230"/>
                  <a:pt x="955963" y="332509"/>
                </a:cubicBezTo>
                <a:cubicBezTo>
                  <a:pt x="943440" y="324995"/>
                  <a:pt x="928254" y="323273"/>
                  <a:pt x="914400" y="318655"/>
                </a:cubicBezTo>
                <a:lnTo>
                  <a:pt x="831272" y="263237"/>
                </a:lnTo>
                <a:cubicBezTo>
                  <a:pt x="806970" y="247036"/>
                  <a:pt x="748145" y="235528"/>
                  <a:pt x="748145" y="235528"/>
                </a:cubicBezTo>
                <a:cubicBezTo>
                  <a:pt x="697345" y="240146"/>
                  <a:pt x="646242" y="256596"/>
                  <a:pt x="595745" y="249382"/>
                </a:cubicBezTo>
                <a:cubicBezTo>
                  <a:pt x="532979" y="240415"/>
                  <a:pt x="568485" y="194413"/>
                  <a:pt x="540327" y="166255"/>
                </a:cubicBezTo>
                <a:cubicBezTo>
                  <a:pt x="516779" y="142707"/>
                  <a:pt x="488793" y="121368"/>
                  <a:pt x="457200" y="110837"/>
                </a:cubicBezTo>
                <a:lnTo>
                  <a:pt x="374072" y="83128"/>
                </a:lnTo>
                <a:cubicBezTo>
                  <a:pt x="360218" y="78510"/>
                  <a:pt x="344660" y="77374"/>
                  <a:pt x="332509" y="69273"/>
                </a:cubicBezTo>
                <a:cubicBezTo>
                  <a:pt x="318654" y="60037"/>
                  <a:pt x="305838" y="49011"/>
                  <a:pt x="290945" y="41564"/>
                </a:cubicBezTo>
                <a:cubicBezTo>
                  <a:pt x="261232" y="26707"/>
                  <a:pt x="208572" y="20180"/>
                  <a:pt x="180109" y="13855"/>
                </a:cubicBezTo>
                <a:cubicBezTo>
                  <a:pt x="161521" y="9724"/>
                  <a:pt x="143164" y="4618"/>
                  <a:pt x="124691" y="0"/>
                </a:cubicBezTo>
                <a:cubicBezTo>
                  <a:pt x="101600" y="4618"/>
                  <a:pt x="78263" y="8144"/>
                  <a:pt x="55418" y="13855"/>
                </a:cubicBezTo>
                <a:cubicBezTo>
                  <a:pt x="41250" y="17397"/>
                  <a:pt x="24181" y="17382"/>
                  <a:pt x="13854" y="27709"/>
                </a:cubicBezTo>
                <a:cubicBezTo>
                  <a:pt x="3527" y="38036"/>
                  <a:pt x="4618" y="55418"/>
                  <a:pt x="0" y="69273"/>
                </a:cubicBezTo>
                <a:cubicBezTo>
                  <a:pt x="13854" y="73891"/>
                  <a:pt x="31237" y="72802"/>
                  <a:pt x="41563" y="83128"/>
                </a:cubicBezTo>
                <a:cubicBezTo>
                  <a:pt x="51889" y="93454"/>
                  <a:pt x="48887" y="111629"/>
                  <a:pt x="55418" y="124691"/>
                </a:cubicBezTo>
                <a:cubicBezTo>
                  <a:pt x="80486" y="174826"/>
                  <a:pt x="76752" y="164130"/>
                  <a:pt x="124691" y="180109"/>
                </a:cubicBezTo>
                <a:cubicBezTo>
                  <a:pt x="147781" y="249382"/>
                  <a:pt x="124690" y="217055"/>
                  <a:pt x="221672" y="249382"/>
                </a:cubicBezTo>
                <a:lnTo>
                  <a:pt x="346363" y="290946"/>
                </a:lnTo>
                <a:cubicBezTo>
                  <a:pt x="382491" y="302989"/>
                  <a:pt x="420254" y="309419"/>
                  <a:pt x="457200" y="318655"/>
                </a:cubicBezTo>
                <a:cubicBezTo>
                  <a:pt x="471368" y="322197"/>
                  <a:pt x="484909" y="327891"/>
                  <a:pt x="498763" y="332509"/>
                </a:cubicBezTo>
                <a:cubicBezTo>
                  <a:pt x="547125" y="380873"/>
                  <a:pt x="514080" y="356089"/>
                  <a:pt x="609600" y="387928"/>
                </a:cubicBezTo>
                <a:lnTo>
                  <a:pt x="651163" y="401782"/>
                </a:lnTo>
                <a:lnTo>
                  <a:pt x="692727" y="415637"/>
                </a:lnTo>
                <a:lnTo>
                  <a:pt x="720436" y="498764"/>
                </a:lnTo>
                <a:cubicBezTo>
                  <a:pt x="726457" y="516828"/>
                  <a:pt x="719834" y="541790"/>
                  <a:pt x="734291" y="554182"/>
                </a:cubicBezTo>
                <a:cubicBezTo>
                  <a:pt x="756467" y="573190"/>
                  <a:pt x="789709" y="572655"/>
                  <a:pt x="817418" y="581891"/>
                </a:cubicBezTo>
                <a:cubicBezTo>
                  <a:pt x="858759" y="595671"/>
                  <a:pt x="915026" y="602777"/>
                  <a:pt x="955963" y="609600"/>
                </a:cubicBezTo>
                <a:cubicBezTo>
                  <a:pt x="969818" y="614218"/>
                  <a:pt x="983359" y="619913"/>
                  <a:pt x="997527" y="623455"/>
                </a:cubicBezTo>
                <a:cubicBezTo>
                  <a:pt x="1029153" y="631361"/>
                  <a:pt x="1076689" y="635327"/>
                  <a:pt x="1108363" y="651164"/>
                </a:cubicBezTo>
                <a:cubicBezTo>
                  <a:pt x="1215790" y="704878"/>
                  <a:pt x="1087022" y="657904"/>
                  <a:pt x="1191491" y="692728"/>
                </a:cubicBezTo>
                <a:cubicBezTo>
                  <a:pt x="1200727" y="706582"/>
                  <a:pt x="1208540" y="721499"/>
                  <a:pt x="1219200" y="734291"/>
                </a:cubicBezTo>
                <a:cubicBezTo>
                  <a:pt x="1231743" y="749343"/>
                  <a:pt x="1249895" y="759552"/>
                  <a:pt x="1260763" y="775855"/>
                </a:cubicBezTo>
                <a:cubicBezTo>
                  <a:pt x="1293879" y="825530"/>
                  <a:pt x="1250084" y="820595"/>
                  <a:pt x="1302327" y="872837"/>
                </a:cubicBezTo>
                <a:cubicBezTo>
                  <a:pt x="1312654" y="883164"/>
                  <a:pt x="1330036" y="882073"/>
                  <a:pt x="1343891" y="886691"/>
                </a:cubicBezTo>
                <a:cubicBezTo>
                  <a:pt x="1365047" y="823222"/>
                  <a:pt x="1357745" y="859732"/>
                  <a:pt x="1357745" y="775855"/>
                </a:cubicBez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2299406" y="4475018"/>
            <a:ext cx="1704558" cy="1246909"/>
          </a:xfrm>
          <a:custGeom>
            <a:avLst/>
            <a:gdLst>
              <a:gd name="connsiteX0" fmla="*/ 1358194 w 1704558"/>
              <a:gd name="connsiteY0" fmla="*/ 1246909 h 1246909"/>
              <a:gd name="connsiteX1" fmla="*/ 1427467 w 1704558"/>
              <a:gd name="connsiteY1" fmla="*/ 1205346 h 1246909"/>
              <a:gd name="connsiteX2" fmla="*/ 1607576 w 1704558"/>
              <a:gd name="connsiteY2" fmla="*/ 1205346 h 1246909"/>
              <a:gd name="connsiteX3" fmla="*/ 1690703 w 1704558"/>
              <a:gd name="connsiteY3" fmla="*/ 1205346 h 1246909"/>
              <a:gd name="connsiteX4" fmla="*/ 1704558 w 1704558"/>
              <a:gd name="connsiteY4" fmla="*/ 1163782 h 1246909"/>
              <a:gd name="connsiteX5" fmla="*/ 1662994 w 1704558"/>
              <a:gd name="connsiteY5" fmla="*/ 1080655 h 1246909"/>
              <a:gd name="connsiteX6" fmla="*/ 1621430 w 1704558"/>
              <a:gd name="connsiteY6" fmla="*/ 1052946 h 1246909"/>
              <a:gd name="connsiteX7" fmla="*/ 1607576 w 1704558"/>
              <a:gd name="connsiteY7" fmla="*/ 928255 h 1246909"/>
              <a:gd name="connsiteX8" fmla="*/ 1593721 w 1704558"/>
              <a:gd name="connsiteY8" fmla="*/ 886691 h 1246909"/>
              <a:gd name="connsiteX9" fmla="*/ 1552158 w 1704558"/>
              <a:gd name="connsiteY9" fmla="*/ 872837 h 1246909"/>
              <a:gd name="connsiteX10" fmla="*/ 1455176 w 1704558"/>
              <a:gd name="connsiteY10" fmla="*/ 789709 h 1246909"/>
              <a:gd name="connsiteX11" fmla="*/ 1427467 w 1704558"/>
              <a:gd name="connsiteY11" fmla="*/ 748146 h 1246909"/>
              <a:gd name="connsiteX12" fmla="*/ 1302776 w 1704558"/>
              <a:gd name="connsiteY12" fmla="*/ 651164 h 1246909"/>
              <a:gd name="connsiteX13" fmla="*/ 1261212 w 1704558"/>
              <a:gd name="connsiteY13" fmla="*/ 623455 h 1246909"/>
              <a:gd name="connsiteX14" fmla="*/ 1164230 w 1704558"/>
              <a:gd name="connsiteY14" fmla="*/ 595746 h 1246909"/>
              <a:gd name="connsiteX15" fmla="*/ 1122667 w 1704558"/>
              <a:gd name="connsiteY15" fmla="*/ 568037 h 1246909"/>
              <a:gd name="connsiteX16" fmla="*/ 997976 w 1704558"/>
              <a:gd name="connsiteY16" fmla="*/ 526473 h 1246909"/>
              <a:gd name="connsiteX17" fmla="*/ 900994 w 1704558"/>
              <a:gd name="connsiteY17" fmla="*/ 512618 h 1246909"/>
              <a:gd name="connsiteX18" fmla="*/ 817867 w 1704558"/>
              <a:gd name="connsiteY18" fmla="*/ 498764 h 1246909"/>
              <a:gd name="connsiteX19" fmla="*/ 679321 w 1704558"/>
              <a:gd name="connsiteY19" fmla="*/ 457200 h 1246909"/>
              <a:gd name="connsiteX20" fmla="*/ 637758 w 1704558"/>
              <a:gd name="connsiteY20" fmla="*/ 443346 h 1246909"/>
              <a:gd name="connsiteX21" fmla="*/ 623903 w 1704558"/>
              <a:gd name="connsiteY21" fmla="*/ 401782 h 1246909"/>
              <a:gd name="connsiteX22" fmla="*/ 582339 w 1704558"/>
              <a:gd name="connsiteY22" fmla="*/ 374073 h 1246909"/>
              <a:gd name="connsiteX23" fmla="*/ 499212 w 1704558"/>
              <a:gd name="connsiteY23" fmla="*/ 318655 h 1246909"/>
              <a:gd name="connsiteX24" fmla="*/ 402230 w 1704558"/>
              <a:gd name="connsiteY24" fmla="*/ 235527 h 1246909"/>
              <a:gd name="connsiteX25" fmla="*/ 277539 w 1704558"/>
              <a:gd name="connsiteY25" fmla="*/ 166255 h 1246909"/>
              <a:gd name="connsiteX26" fmla="*/ 249830 w 1704558"/>
              <a:gd name="connsiteY26" fmla="*/ 124691 h 1246909"/>
              <a:gd name="connsiteX27" fmla="*/ 222121 w 1704558"/>
              <a:gd name="connsiteY27" fmla="*/ 0 h 1246909"/>
              <a:gd name="connsiteX28" fmla="*/ 138994 w 1704558"/>
              <a:gd name="connsiteY28" fmla="*/ 41564 h 1246909"/>
              <a:gd name="connsiteX29" fmla="*/ 111285 w 1704558"/>
              <a:gd name="connsiteY29" fmla="*/ 83127 h 1246909"/>
              <a:gd name="connsiteX30" fmla="*/ 97430 w 1704558"/>
              <a:gd name="connsiteY30" fmla="*/ 124691 h 1246909"/>
              <a:gd name="connsiteX31" fmla="*/ 42012 w 1704558"/>
              <a:gd name="connsiteY31" fmla="*/ 207818 h 1246909"/>
              <a:gd name="connsiteX32" fmla="*/ 28158 w 1704558"/>
              <a:gd name="connsiteY32" fmla="*/ 249382 h 1246909"/>
              <a:gd name="connsiteX33" fmla="*/ 449 w 1704558"/>
              <a:gd name="connsiteY33" fmla="*/ 290946 h 1246909"/>
              <a:gd name="connsiteX34" fmla="*/ 42012 w 1704558"/>
              <a:gd name="connsiteY34" fmla="*/ 304800 h 1246909"/>
              <a:gd name="connsiteX35" fmla="*/ 111285 w 1704558"/>
              <a:gd name="connsiteY35" fmla="*/ 318655 h 1246909"/>
              <a:gd name="connsiteX36" fmla="*/ 194412 w 1704558"/>
              <a:gd name="connsiteY36" fmla="*/ 346364 h 1246909"/>
              <a:gd name="connsiteX37" fmla="*/ 235976 w 1704558"/>
              <a:gd name="connsiteY37" fmla="*/ 360218 h 1246909"/>
              <a:gd name="connsiteX38" fmla="*/ 360667 w 1704558"/>
              <a:gd name="connsiteY38" fmla="*/ 415637 h 1246909"/>
              <a:gd name="connsiteX39" fmla="*/ 402230 w 1704558"/>
              <a:gd name="connsiteY39" fmla="*/ 429491 h 1246909"/>
              <a:gd name="connsiteX40" fmla="*/ 443794 w 1704558"/>
              <a:gd name="connsiteY40" fmla="*/ 443346 h 1246909"/>
              <a:gd name="connsiteX41" fmla="*/ 582339 w 1704558"/>
              <a:gd name="connsiteY41" fmla="*/ 457200 h 1246909"/>
              <a:gd name="connsiteX42" fmla="*/ 610049 w 1704558"/>
              <a:gd name="connsiteY42" fmla="*/ 484909 h 1246909"/>
              <a:gd name="connsiteX43" fmla="*/ 693176 w 1704558"/>
              <a:gd name="connsiteY43" fmla="*/ 512618 h 1246909"/>
              <a:gd name="connsiteX44" fmla="*/ 762449 w 1704558"/>
              <a:gd name="connsiteY44" fmla="*/ 623455 h 1246909"/>
              <a:gd name="connsiteX45" fmla="*/ 914849 w 1704558"/>
              <a:gd name="connsiteY45" fmla="*/ 609600 h 1246909"/>
              <a:gd name="connsiteX46" fmla="*/ 997976 w 1704558"/>
              <a:gd name="connsiteY46" fmla="*/ 637309 h 1246909"/>
              <a:gd name="connsiteX47" fmla="*/ 1039539 w 1704558"/>
              <a:gd name="connsiteY47" fmla="*/ 651164 h 1246909"/>
              <a:gd name="connsiteX48" fmla="*/ 1067249 w 1704558"/>
              <a:gd name="connsiteY48" fmla="*/ 678873 h 1246909"/>
              <a:gd name="connsiteX49" fmla="*/ 1108812 w 1704558"/>
              <a:gd name="connsiteY49" fmla="*/ 692727 h 1246909"/>
              <a:gd name="connsiteX50" fmla="*/ 1136521 w 1704558"/>
              <a:gd name="connsiteY50" fmla="*/ 775855 h 1246909"/>
              <a:gd name="connsiteX51" fmla="*/ 1150376 w 1704558"/>
              <a:gd name="connsiteY51" fmla="*/ 817418 h 1246909"/>
              <a:gd name="connsiteX52" fmla="*/ 1233503 w 1704558"/>
              <a:gd name="connsiteY52" fmla="*/ 845127 h 1246909"/>
              <a:gd name="connsiteX53" fmla="*/ 1247358 w 1704558"/>
              <a:gd name="connsiteY53" fmla="*/ 886691 h 1246909"/>
              <a:gd name="connsiteX54" fmla="*/ 1288921 w 1704558"/>
              <a:gd name="connsiteY54" fmla="*/ 983673 h 1246909"/>
              <a:gd name="connsiteX55" fmla="*/ 1344339 w 1704558"/>
              <a:gd name="connsiteY55" fmla="*/ 997527 h 1246909"/>
              <a:gd name="connsiteX56" fmla="*/ 1358194 w 1704558"/>
              <a:gd name="connsiteY56" fmla="*/ 1039091 h 1246909"/>
              <a:gd name="connsiteX57" fmla="*/ 1372049 w 1704558"/>
              <a:gd name="connsiteY57" fmla="*/ 1205346 h 1246909"/>
              <a:gd name="connsiteX58" fmla="*/ 1413612 w 1704558"/>
              <a:gd name="connsiteY58" fmla="*/ 1191491 h 1246909"/>
              <a:gd name="connsiteX59" fmla="*/ 1510594 w 1704558"/>
              <a:gd name="connsiteY59" fmla="*/ 1177637 h 1246909"/>
              <a:gd name="connsiteX60" fmla="*/ 1593721 w 1704558"/>
              <a:gd name="connsiteY60" fmla="*/ 1191491 h 1246909"/>
              <a:gd name="connsiteX61" fmla="*/ 1635285 w 1704558"/>
              <a:gd name="connsiteY61" fmla="*/ 1205346 h 1246909"/>
              <a:gd name="connsiteX62" fmla="*/ 1690703 w 1704558"/>
              <a:gd name="connsiteY62" fmla="*/ 1205346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04558" h="1246909">
                <a:moveTo>
                  <a:pt x="1358194" y="1246909"/>
                </a:moveTo>
                <a:cubicBezTo>
                  <a:pt x="1381285" y="1233055"/>
                  <a:pt x="1403382" y="1217389"/>
                  <a:pt x="1427467" y="1205346"/>
                </a:cubicBezTo>
                <a:cubicBezTo>
                  <a:pt x="1489287" y="1174436"/>
                  <a:pt x="1530053" y="1197594"/>
                  <a:pt x="1607576" y="1205346"/>
                </a:cubicBezTo>
                <a:cubicBezTo>
                  <a:pt x="1635285" y="1214582"/>
                  <a:pt x="1662994" y="1233054"/>
                  <a:pt x="1690703" y="1205346"/>
                </a:cubicBezTo>
                <a:cubicBezTo>
                  <a:pt x="1701030" y="1195019"/>
                  <a:pt x="1699940" y="1177637"/>
                  <a:pt x="1704558" y="1163782"/>
                </a:cubicBezTo>
                <a:cubicBezTo>
                  <a:pt x="1693290" y="1129978"/>
                  <a:pt x="1689851" y="1107512"/>
                  <a:pt x="1662994" y="1080655"/>
                </a:cubicBezTo>
                <a:cubicBezTo>
                  <a:pt x="1651220" y="1068881"/>
                  <a:pt x="1635285" y="1062182"/>
                  <a:pt x="1621430" y="1052946"/>
                </a:cubicBezTo>
                <a:cubicBezTo>
                  <a:pt x="1616812" y="1011382"/>
                  <a:pt x="1614451" y="969505"/>
                  <a:pt x="1607576" y="928255"/>
                </a:cubicBezTo>
                <a:cubicBezTo>
                  <a:pt x="1605175" y="913850"/>
                  <a:pt x="1604048" y="897018"/>
                  <a:pt x="1593721" y="886691"/>
                </a:cubicBezTo>
                <a:cubicBezTo>
                  <a:pt x="1583395" y="876365"/>
                  <a:pt x="1566012" y="877455"/>
                  <a:pt x="1552158" y="872837"/>
                </a:cubicBezTo>
                <a:cubicBezTo>
                  <a:pt x="1484965" y="805644"/>
                  <a:pt x="1518476" y="831910"/>
                  <a:pt x="1455176" y="789709"/>
                </a:cubicBezTo>
                <a:cubicBezTo>
                  <a:pt x="1445940" y="775855"/>
                  <a:pt x="1438127" y="760938"/>
                  <a:pt x="1427467" y="748146"/>
                </a:cubicBezTo>
                <a:cubicBezTo>
                  <a:pt x="1386771" y="699312"/>
                  <a:pt x="1360706" y="689784"/>
                  <a:pt x="1302776" y="651164"/>
                </a:cubicBezTo>
                <a:cubicBezTo>
                  <a:pt x="1288921" y="641928"/>
                  <a:pt x="1277366" y="627494"/>
                  <a:pt x="1261212" y="623455"/>
                </a:cubicBezTo>
                <a:cubicBezTo>
                  <a:pt x="1191626" y="606058"/>
                  <a:pt x="1223858" y="615621"/>
                  <a:pt x="1164230" y="595746"/>
                </a:cubicBezTo>
                <a:cubicBezTo>
                  <a:pt x="1150376" y="586510"/>
                  <a:pt x="1137883" y="574800"/>
                  <a:pt x="1122667" y="568037"/>
                </a:cubicBezTo>
                <a:cubicBezTo>
                  <a:pt x="1122653" y="568031"/>
                  <a:pt x="1018766" y="533403"/>
                  <a:pt x="997976" y="526473"/>
                </a:cubicBezTo>
                <a:cubicBezTo>
                  <a:pt x="966996" y="516147"/>
                  <a:pt x="933270" y="517583"/>
                  <a:pt x="900994" y="512618"/>
                </a:cubicBezTo>
                <a:cubicBezTo>
                  <a:pt x="873229" y="508347"/>
                  <a:pt x="845413" y="504273"/>
                  <a:pt x="817867" y="498764"/>
                </a:cubicBezTo>
                <a:cubicBezTo>
                  <a:pt x="765527" y="488296"/>
                  <a:pt x="732326" y="474868"/>
                  <a:pt x="679321" y="457200"/>
                </a:cubicBezTo>
                <a:lnTo>
                  <a:pt x="637758" y="443346"/>
                </a:lnTo>
                <a:cubicBezTo>
                  <a:pt x="633140" y="429491"/>
                  <a:pt x="633026" y="413186"/>
                  <a:pt x="623903" y="401782"/>
                </a:cubicBezTo>
                <a:cubicBezTo>
                  <a:pt x="613501" y="388780"/>
                  <a:pt x="595131" y="384733"/>
                  <a:pt x="582339" y="374073"/>
                </a:cubicBezTo>
                <a:cubicBezTo>
                  <a:pt x="513152" y="316417"/>
                  <a:pt x="572257" y="343002"/>
                  <a:pt x="499212" y="318655"/>
                </a:cubicBezTo>
                <a:cubicBezTo>
                  <a:pt x="435912" y="276454"/>
                  <a:pt x="469423" y="302720"/>
                  <a:pt x="402230" y="235527"/>
                </a:cubicBezTo>
                <a:cubicBezTo>
                  <a:pt x="354590" y="187887"/>
                  <a:pt x="329805" y="183676"/>
                  <a:pt x="277539" y="166255"/>
                </a:cubicBezTo>
                <a:cubicBezTo>
                  <a:pt x="268303" y="152400"/>
                  <a:pt x="257276" y="139584"/>
                  <a:pt x="249830" y="124691"/>
                </a:cubicBezTo>
                <a:cubicBezTo>
                  <a:pt x="232778" y="90587"/>
                  <a:pt x="227441" y="31922"/>
                  <a:pt x="222121" y="0"/>
                </a:cubicBezTo>
                <a:cubicBezTo>
                  <a:pt x="188317" y="11268"/>
                  <a:pt x="165851" y="14708"/>
                  <a:pt x="138994" y="41564"/>
                </a:cubicBezTo>
                <a:cubicBezTo>
                  <a:pt x="127220" y="53338"/>
                  <a:pt x="118732" y="68234"/>
                  <a:pt x="111285" y="83127"/>
                </a:cubicBezTo>
                <a:cubicBezTo>
                  <a:pt x="104754" y="96189"/>
                  <a:pt x="104522" y="111925"/>
                  <a:pt x="97430" y="124691"/>
                </a:cubicBezTo>
                <a:cubicBezTo>
                  <a:pt x="81257" y="153802"/>
                  <a:pt x="42012" y="207818"/>
                  <a:pt x="42012" y="207818"/>
                </a:cubicBezTo>
                <a:cubicBezTo>
                  <a:pt x="37394" y="221673"/>
                  <a:pt x="34689" y="236320"/>
                  <a:pt x="28158" y="249382"/>
                </a:cubicBezTo>
                <a:cubicBezTo>
                  <a:pt x="20712" y="264275"/>
                  <a:pt x="-3589" y="274792"/>
                  <a:pt x="449" y="290946"/>
                </a:cubicBezTo>
                <a:cubicBezTo>
                  <a:pt x="3991" y="305114"/>
                  <a:pt x="27844" y="301258"/>
                  <a:pt x="42012" y="304800"/>
                </a:cubicBezTo>
                <a:cubicBezTo>
                  <a:pt x="64857" y="310511"/>
                  <a:pt x="88566" y="312459"/>
                  <a:pt x="111285" y="318655"/>
                </a:cubicBezTo>
                <a:cubicBezTo>
                  <a:pt x="139464" y="326340"/>
                  <a:pt x="166703" y="337128"/>
                  <a:pt x="194412" y="346364"/>
                </a:cubicBezTo>
                <a:lnTo>
                  <a:pt x="235976" y="360218"/>
                </a:lnTo>
                <a:cubicBezTo>
                  <a:pt x="301841" y="404128"/>
                  <a:pt x="261744" y="382662"/>
                  <a:pt x="360667" y="415637"/>
                </a:cubicBezTo>
                <a:lnTo>
                  <a:pt x="402230" y="429491"/>
                </a:lnTo>
                <a:cubicBezTo>
                  <a:pt x="416085" y="434109"/>
                  <a:pt x="429262" y="441893"/>
                  <a:pt x="443794" y="443346"/>
                </a:cubicBezTo>
                <a:lnTo>
                  <a:pt x="582339" y="457200"/>
                </a:lnTo>
                <a:cubicBezTo>
                  <a:pt x="591576" y="466436"/>
                  <a:pt x="598366" y="479067"/>
                  <a:pt x="610049" y="484909"/>
                </a:cubicBezTo>
                <a:cubicBezTo>
                  <a:pt x="636173" y="497971"/>
                  <a:pt x="693176" y="512618"/>
                  <a:pt x="693176" y="512618"/>
                </a:cubicBezTo>
                <a:cubicBezTo>
                  <a:pt x="726151" y="611543"/>
                  <a:pt x="696582" y="579544"/>
                  <a:pt x="762449" y="623455"/>
                </a:cubicBezTo>
                <a:cubicBezTo>
                  <a:pt x="813249" y="618837"/>
                  <a:pt x="863928" y="606605"/>
                  <a:pt x="914849" y="609600"/>
                </a:cubicBezTo>
                <a:cubicBezTo>
                  <a:pt x="944006" y="611315"/>
                  <a:pt x="970267" y="628073"/>
                  <a:pt x="997976" y="637309"/>
                </a:cubicBezTo>
                <a:lnTo>
                  <a:pt x="1039539" y="651164"/>
                </a:lnTo>
                <a:cubicBezTo>
                  <a:pt x="1048776" y="660400"/>
                  <a:pt x="1056048" y="672153"/>
                  <a:pt x="1067249" y="678873"/>
                </a:cubicBezTo>
                <a:cubicBezTo>
                  <a:pt x="1079772" y="686386"/>
                  <a:pt x="1100324" y="680843"/>
                  <a:pt x="1108812" y="692727"/>
                </a:cubicBezTo>
                <a:cubicBezTo>
                  <a:pt x="1125789" y="716495"/>
                  <a:pt x="1127284" y="748146"/>
                  <a:pt x="1136521" y="775855"/>
                </a:cubicBezTo>
                <a:lnTo>
                  <a:pt x="1150376" y="817418"/>
                </a:lnTo>
                <a:cubicBezTo>
                  <a:pt x="1159613" y="845127"/>
                  <a:pt x="1233503" y="845127"/>
                  <a:pt x="1233503" y="845127"/>
                </a:cubicBezTo>
                <a:cubicBezTo>
                  <a:pt x="1238121" y="858982"/>
                  <a:pt x="1243346" y="872649"/>
                  <a:pt x="1247358" y="886691"/>
                </a:cubicBezTo>
                <a:cubicBezTo>
                  <a:pt x="1255537" y="915316"/>
                  <a:pt x="1259144" y="963822"/>
                  <a:pt x="1288921" y="983673"/>
                </a:cubicBezTo>
                <a:cubicBezTo>
                  <a:pt x="1304764" y="994235"/>
                  <a:pt x="1325866" y="992909"/>
                  <a:pt x="1344339" y="997527"/>
                </a:cubicBezTo>
                <a:cubicBezTo>
                  <a:pt x="1348957" y="1011382"/>
                  <a:pt x="1356264" y="1024615"/>
                  <a:pt x="1358194" y="1039091"/>
                </a:cubicBezTo>
                <a:cubicBezTo>
                  <a:pt x="1365544" y="1094214"/>
                  <a:pt x="1353045" y="1153084"/>
                  <a:pt x="1372049" y="1205346"/>
                </a:cubicBezTo>
                <a:cubicBezTo>
                  <a:pt x="1377040" y="1219071"/>
                  <a:pt x="1399292" y="1194355"/>
                  <a:pt x="1413612" y="1191491"/>
                </a:cubicBezTo>
                <a:cubicBezTo>
                  <a:pt x="1445633" y="1185087"/>
                  <a:pt x="1478267" y="1182255"/>
                  <a:pt x="1510594" y="1177637"/>
                </a:cubicBezTo>
                <a:cubicBezTo>
                  <a:pt x="1538303" y="1182255"/>
                  <a:pt x="1566299" y="1185397"/>
                  <a:pt x="1593721" y="1191491"/>
                </a:cubicBezTo>
                <a:cubicBezTo>
                  <a:pt x="1607977" y="1194659"/>
                  <a:pt x="1620828" y="1203281"/>
                  <a:pt x="1635285" y="1205346"/>
                </a:cubicBezTo>
                <a:cubicBezTo>
                  <a:pt x="1653572" y="1207959"/>
                  <a:pt x="1672230" y="1205346"/>
                  <a:pt x="1690703" y="1205346"/>
                </a:cubicBez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442351" y="5195217"/>
            <a:ext cx="831273" cy="623455"/>
          </a:xfrm>
          <a:custGeom>
            <a:avLst/>
            <a:gdLst>
              <a:gd name="connsiteX0" fmla="*/ 831273 w 831273"/>
              <a:gd name="connsiteY0" fmla="*/ 512618 h 623455"/>
              <a:gd name="connsiteX1" fmla="*/ 762000 w 831273"/>
              <a:gd name="connsiteY1" fmla="*/ 484909 h 623455"/>
              <a:gd name="connsiteX2" fmla="*/ 720436 w 831273"/>
              <a:gd name="connsiteY2" fmla="*/ 457200 h 623455"/>
              <a:gd name="connsiteX3" fmla="*/ 651163 w 831273"/>
              <a:gd name="connsiteY3" fmla="*/ 443345 h 623455"/>
              <a:gd name="connsiteX4" fmla="*/ 609600 w 831273"/>
              <a:gd name="connsiteY4" fmla="*/ 429491 h 623455"/>
              <a:gd name="connsiteX5" fmla="*/ 498763 w 831273"/>
              <a:gd name="connsiteY5" fmla="*/ 360218 h 623455"/>
              <a:gd name="connsiteX6" fmla="*/ 457200 w 831273"/>
              <a:gd name="connsiteY6" fmla="*/ 346364 h 623455"/>
              <a:gd name="connsiteX7" fmla="*/ 429491 w 831273"/>
              <a:gd name="connsiteY7" fmla="*/ 304800 h 623455"/>
              <a:gd name="connsiteX8" fmla="*/ 401782 w 831273"/>
              <a:gd name="connsiteY8" fmla="*/ 221673 h 623455"/>
              <a:gd name="connsiteX9" fmla="*/ 374073 w 831273"/>
              <a:gd name="connsiteY9" fmla="*/ 180109 h 623455"/>
              <a:gd name="connsiteX10" fmla="*/ 318654 w 831273"/>
              <a:gd name="connsiteY10" fmla="*/ 96982 h 623455"/>
              <a:gd name="connsiteX11" fmla="*/ 277091 w 831273"/>
              <a:gd name="connsiteY11" fmla="*/ 83127 h 623455"/>
              <a:gd name="connsiteX12" fmla="*/ 166254 w 831273"/>
              <a:gd name="connsiteY12" fmla="*/ 55418 h 623455"/>
              <a:gd name="connsiteX13" fmla="*/ 83127 w 831273"/>
              <a:gd name="connsiteY13" fmla="*/ 0 h 623455"/>
              <a:gd name="connsiteX14" fmla="*/ 41563 w 831273"/>
              <a:gd name="connsiteY14" fmla="*/ 13855 h 623455"/>
              <a:gd name="connsiteX15" fmla="*/ 27709 w 831273"/>
              <a:gd name="connsiteY15" fmla="*/ 55418 h 623455"/>
              <a:gd name="connsiteX16" fmla="*/ 0 w 831273"/>
              <a:gd name="connsiteY16" fmla="*/ 96982 h 623455"/>
              <a:gd name="connsiteX17" fmla="*/ 13854 w 831273"/>
              <a:gd name="connsiteY17" fmla="*/ 138545 h 623455"/>
              <a:gd name="connsiteX18" fmla="*/ 55418 w 831273"/>
              <a:gd name="connsiteY18" fmla="*/ 152400 h 623455"/>
              <a:gd name="connsiteX19" fmla="*/ 96982 w 831273"/>
              <a:gd name="connsiteY19" fmla="*/ 180109 h 623455"/>
              <a:gd name="connsiteX20" fmla="*/ 138545 w 831273"/>
              <a:gd name="connsiteY20" fmla="*/ 221673 h 623455"/>
              <a:gd name="connsiteX21" fmla="*/ 249382 w 831273"/>
              <a:gd name="connsiteY21" fmla="*/ 235527 h 623455"/>
              <a:gd name="connsiteX22" fmla="*/ 290945 w 831273"/>
              <a:gd name="connsiteY22" fmla="*/ 249382 h 623455"/>
              <a:gd name="connsiteX23" fmla="*/ 346363 w 831273"/>
              <a:gd name="connsiteY23" fmla="*/ 374073 h 623455"/>
              <a:gd name="connsiteX24" fmla="*/ 374073 w 831273"/>
              <a:gd name="connsiteY24" fmla="*/ 401782 h 623455"/>
              <a:gd name="connsiteX25" fmla="*/ 387927 w 831273"/>
              <a:gd name="connsiteY25" fmla="*/ 443345 h 623455"/>
              <a:gd name="connsiteX26" fmla="*/ 429491 w 831273"/>
              <a:gd name="connsiteY26" fmla="*/ 457200 h 623455"/>
              <a:gd name="connsiteX27" fmla="*/ 471054 w 831273"/>
              <a:gd name="connsiteY27" fmla="*/ 484909 h 623455"/>
              <a:gd name="connsiteX28" fmla="*/ 484909 w 831273"/>
              <a:gd name="connsiteY28" fmla="*/ 526473 h 623455"/>
              <a:gd name="connsiteX29" fmla="*/ 568036 w 831273"/>
              <a:gd name="connsiteY29" fmla="*/ 568036 h 623455"/>
              <a:gd name="connsiteX30" fmla="*/ 609600 w 831273"/>
              <a:gd name="connsiteY30" fmla="*/ 595745 h 623455"/>
              <a:gd name="connsiteX31" fmla="*/ 692727 w 831273"/>
              <a:gd name="connsiteY31" fmla="*/ 623455 h 623455"/>
              <a:gd name="connsiteX32" fmla="*/ 720436 w 831273"/>
              <a:gd name="connsiteY32" fmla="*/ 595745 h 623455"/>
              <a:gd name="connsiteX33" fmla="*/ 775854 w 831273"/>
              <a:gd name="connsiteY33" fmla="*/ 554182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1273" h="623455">
                <a:moveTo>
                  <a:pt x="831273" y="512618"/>
                </a:moveTo>
                <a:cubicBezTo>
                  <a:pt x="808182" y="503382"/>
                  <a:pt x="784244" y="496031"/>
                  <a:pt x="762000" y="484909"/>
                </a:cubicBezTo>
                <a:cubicBezTo>
                  <a:pt x="747107" y="477462"/>
                  <a:pt x="736027" y="463047"/>
                  <a:pt x="720436" y="457200"/>
                </a:cubicBezTo>
                <a:cubicBezTo>
                  <a:pt x="698387" y="448932"/>
                  <a:pt x="674008" y="449056"/>
                  <a:pt x="651163" y="443345"/>
                </a:cubicBezTo>
                <a:cubicBezTo>
                  <a:pt x="636995" y="439803"/>
                  <a:pt x="623454" y="434109"/>
                  <a:pt x="609600" y="429491"/>
                </a:cubicBezTo>
                <a:cubicBezTo>
                  <a:pt x="565689" y="363624"/>
                  <a:pt x="597688" y="393192"/>
                  <a:pt x="498763" y="360218"/>
                </a:cubicBezTo>
                <a:lnTo>
                  <a:pt x="457200" y="346364"/>
                </a:lnTo>
                <a:cubicBezTo>
                  <a:pt x="447964" y="332509"/>
                  <a:pt x="436254" y="320016"/>
                  <a:pt x="429491" y="304800"/>
                </a:cubicBezTo>
                <a:cubicBezTo>
                  <a:pt x="417629" y="278110"/>
                  <a:pt x="417983" y="245975"/>
                  <a:pt x="401782" y="221673"/>
                </a:cubicBezTo>
                <a:cubicBezTo>
                  <a:pt x="392546" y="207818"/>
                  <a:pt x="381520" y="195002"/>
                  <a:pt x="374073" y="180109"/>
                </a:cubicBezTo>
                <a:cubicBezTo>
                  <a:pt x="348653" y="129270"/>
                  <a:pt x="377747" y="136378"/>
                  <a:pt x="318654" y="96982"/>
                </a:cubicBezTo>
                <a:cubicBezTo>
                  <a:pt x="306503" y="88881"/>
                  <a:pt x="291259" y="86669"/>
                  <a:pt x="277091" y="83127"/>
                </a:cubicBezTo>
                <a:cubicBezTo>
                  <a:pt x="254752" y="77542"/>
                  <a:pt x="192169" y="69815"/>
                  <a:pt x="166254" y="55418"/>
                </a:cubicBezTo>
                <a:cubicBezTo>
                  <a:pt x="137143" y="39245"/>
                  <a:pt x="83127" y="0"/>
                  <a:pt x="83127" y="0"/>
                </a:cubicBezTo>
                <a:cubicBezTo>
                  <a:pt x="69272" y="4618"/>
                  <a:pt x="51890" y="3528"/>
                  <a:pt x="41563" y="13855"/>
                </a:cubicBezTo>
                <a:cubicBezTo>
                  <a:pt x="31237" y="24181"/>
                  <a:pt x="34240" y="42356"/>
                  <a:pt x="27709" y="55418"/>
                </a:cubicBezTo>
                <a:cubicBezTo>
                  <a:pt x="20262" y="70311"/>
                  <a:pt x="9236" y="83127"/>
                  <a:pt x="0" y="96982"/>
                </a:cubicBezTo>
                <a:cubicBezTo>
                  <a:pt x="4618" y="110836"/>
                  <a:pt x="3528" y="128219"/>
                  <a:pt x="13854" y="138545"/>
                </a:cubicBezTo>
                <a:cubicBezTo>
                  <a:pt x="24181" y="148872"/>
                  <a:pt x="42356" y="145869"/>
                  <a:pt x="55418" y="152400"/>
                </a:cubicBezTo>
                <a:cubicBezTo>
                  <a:pt x="70311" y="159847"/>
                  <a:pt x="84190" y="169449"/>
                  <a:pt x="96982" y="180109"/>
                </a:cubicBezTo>
                <a:cubicBezTo>
                  <a:pt x="112034" y="192652"/>
                  <a:pt x="120131" y="214977"/>
                  <a:pt x="138545" y="221673"/>
                </a:cubicBezTo>
                <a:cubicBezTo>
                  <a:pt x="173536" y="234397"/>
                  <a:pt x="212436" y="230909"/>
                  <a:pt x="249382" y="235527"/>
                </a:cubicBezTo>
                <a:cubicBezTo>
                  <a:pt x="263236" y="240145"/>
                  <a:pt x="279541" y="240259"/>
                  <a:pt x="290945" y="249382"/>
                </a:cubicBezTo>
                <a:cubicBezTo>
                  <a:pt x="369166" y="311960"/>
                  <a:pt x="253203" y="280916"/>
                  <a:pt x="346363" y="374073"/>
                </a:cubicBezTo>
                <a:lnTo>
                  <a:pt x="374073" y="401782"/>
                </a:lnTo>
                <a:cubicBezTo>
                  <a:pt x="378691" y="415636"/>
                  <a:pt x="377601" y="433019"/>
                  <a:pt x="387927" y="443345"/>
                </a:cubicBezTo>
                <a:cubicBezTo>
                  <a:pt x="398254" y="453672"/>
                  <a:pt x="416429" y="450669"/>
                  <a:pt x="429491" y="457200"/>
                </a:cubicBezTo>
                <a:cubicBezTo>
                  <a:pt x="444384" y="464647"/>
                  <a:pt x="457200" y="475673"/>
                  <a:pt x="471054" y="484909"/>
                </a:cubicBezTo>
                <a:cubicBezTo>
                  <a:pt x="475672" y="498764"/>
                  <a:pt x="475786" y="515069"/>
                  <a:pt x="484909" y="526473"/>
                </a:cubicBezTo>
                <a:cubicBezTo>
                  <a:pt x="504442" y="550889"/>
                  <a:pt x="540655" y="558909"/>
                  <a:pt x="568036" y="568036"/>
                </a:cubicBezTo>
                <a:cubicBezTo>
                  <a:pt x="581891" y="577272"/>
                  <a:pt x="594384" y="588982"/>
                  <a:pt x="609600" y="595745"/>
                </a:cubicBezTo>
                <a:cubicBezTo>
                  <a:pt x="636291" y="607608"/>
                  <a:pt x="692727" y="623455"/>
                  <a:pt x="692727" y="623455"/>
                </a:cubicBezTo>
                <a:cubicBezTo>
                  <a:pt x="701963" y="614218"/>
                  <a:pt x="710236" y="603905"/>
                  <a:pt x="720436" y="595745"/>
                </a:cubicBezTo>
                <a:cubicBezTo>
                  <a:pt x="798771" y="533076"/>
                  <a:pt x="737935" y="592101"/>
                  <a:pt x="775854" y="554182"/>
                </a:cubicBez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олилиния 1023"/>
          <p:cNvSpPr/>
          <p:nvPr/>
        </p:nvSpPr>
        <p:spPr>
          <a:xfrm>
            <a:off x="7578394" y="5957455"/>
            <a:ext cx="194006" cy="263236"/>
          </a:xfrm>
          <a:custGeom>
            <a:avLst/>
            <a:gdLst>
              <a:gd name="connsiteX0" fmla="*/ 194006 w 194006"/>
              <a:gd name="connsiteY0" fmla="*/ 193963 h 263236"/>
              <a:gd name="connsiteX1" fmla="*/ 166297 w 194006"/>
              <a:gd name="connsiteY1" fmla="*/ 69272 h 263236"/>
              <a:gd name="connsiteX2" fmla="*/ 138588 w 194006"/>
              <a:gd name="connsiteY2" fmla="*/ 27709 h 263236"/>
              <a:gd name="connsiteX3" fmla="*/ 55461 w 194006"/>
              <a:gd name="connsiteY3" fmla="*/ 0 h 263236"/>
              <a:gd name="connsiteX4" fmla="*/ 13897 w 194006"/>
              <a:gd name="connsiteY4" fmla="*/ 13854 h 263236"/>
              <a:gd name="connsiteX5" fmla="*/ 13897 w 194006"/>
              <a:gd name="connsiteY5" fmla="*/ 96981 h 263236"/>
              <a:gd name="connsiteX6" fmla="*/ 55461 w 194006"/>
              <a:gd name="connsiteY6" fmla="*/ 124690 h 263236"/>
              <a:gd name="connsiteX7" fmla="*/ 83170 w 194006"/>
              <a:gd name="connsiteY7" fmla="*/ 221672 h 263236"/>
              <a:gd name="connsiteX8" fmla="*/ 166297 w 194006"/>
              <a:gd name="connsiteY8" fmla="*/ 263236 h 263236"/>
              <a:gd name="connsiteX9" fmla="*/ 194006 w 194006"/>
              <a:gd name="connsiteY9" fmla="*/ 193963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006" h="263236">
                <a:moveTo>
                  <a:pt x="194006" y="193963"/>
                </a:moveTo>
                <a:cubicBezTo>
                  <a:pt x="194006" y="161636"/>
                  <a:pt x="183349" y="103376"/>
                  <a:pt x="166297" y="69272"/>
                </a:cubicBezTo>
                <a:cubicBezTo>
                  <a:pt x="158851" y="54379"/>
                  <a:pt x="152708" y="36534"/>
                  <a:pt x="138588" y="27709"/>
                </a:cubicBezTo>
                <a:cubicBezTo>
                  <a:pt x="113820" y="12229"/>
                  <a:pt x="55461" y="0"/>
                  <a:pt x="55461" y="0"/>
                </a:cubicBezTo>
                <a:cubicBezTo>
                  <a:pt x="41606" y="4618"/>
                  <a:pt x="24224" y="3527"/>
                  <a:pt x="13897" y="13854"/>
                </a:cubicBezTo>
                <a:cubicBezTo>
                  <a:pt x="-6629" y="34380"/>
                  <a:pt x="-2524" y="76455"/>
                  <a:pt x="13897" y="96981"/>
                </a:cubicBezTo>
                <a:cubicBezTo>
                  <a:pt x="24299" y="109983"/>
                  <a:pt x="41606" y="115454"/>
                  <a:pt x="55461" y="124690"/>
                </a:cubicBezTo>
                <a:cubicBezTo>
                  <a:pt x="56367" y="128314"/>
                  <a:pt x="75940" y="212635"/>
                  <a:pt x="83170" y="221672"/>
                </a:cubicBezTo>
                <a:cubicBezTo>
                  <a:pt x="102703" y="246088"/>
                  <a:pt x="138916" y="254109"/>
                  <a:pt x="166297" y="263236"/>
                </a:cubicBezTo>
                <a:cubicBezTo>
                  <a:pt x="183416" y="211875"/>
                  <a:pt x="194006" y="226290"/>
                  <a:pt x="194006" y="19396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Полилиния 1024"/>
          <p:cNvSpPr/>
          <p:nvPr/>
        </p:nvSpPr>
        <p:spPr>
          <a:xfrm>
            <a:off x="6925543" y="5429628"/>
            <a:ext cx="317209" cy="184525"/>
          </a:xfrm>
          <a:custGeom>
            <a:avLst/>
            <a:gdLst>
              <a:gd name="connsiteX0" fmla="*/ 306530 w 317209"/>
              <a:gd name="connsiteY0" fmla="*/ 181463 h 184525"/>
              <a:gd name="connsiteX1" fmla="*/ 292675 w 317209"/>
              <a:gd name="connsiteY1" fmla="*/ 112190 h 184525"/>
              <a:gd name="connsiteX2" fmla="*/ 251112 w 317209"/>
              <a:gd name="connsiteY2" fmla="*/ 98336 h 184525"/>
              <a:gd name="connsiteX3" fmla="*/ 195693 w 317209"/>
              <a:gd name="connsiteY3" fmla="*/ 42917 h 184525"/>
              <a:gd name="connsiteX4" fmla="*/ 154130 w 317209"/>
              <a:gd name="connsiteY4" fmla="*/ 29063 h 184525"/>
              <a:gd name="connsiteX5" fmla="*/ 98712 w 317209"/>
              <a:gd name="connsiteY5" fmla="*/ 1354 h 184525"/>
              <a:gd name="connsiteX6" fmla="*/ 1730 w 317209"/>
              <a:gd name="connsiteY6" fmla="*/ 15208 h 184525"/>
              <a:gd name="connsiteX7" fmla="*/ 57148 w 317209"/>
              <a:gd name="connsiteY7" fmla="*/ 139899 h 184525"/>
              <a:gd name="connsiteX8" fmla="*/ 98712 w 317209"/>
              <a:gd name="connsiteY8" fmla="*/ 167608 h 184525"/>
              <a:gd name="connsiteX9" fmla="*/ 140275 w 317209"/>
              <a:gd name="connsiteY9" fmla="*/ 181463 h 184525"/>
              <a:gd name="connsiteX10" fmla="*/ 306530 w 317209"/>
              <a:gd name="connsiteY10" fmla="*/ 181463 h 18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209" h="184525">
                <a:moveTo>
                  <a:pt x="306530" y="181463"/>
                </a:moveTo>
                <a:cubicBezTo>
                  <a:pt x="331930" y="169917"/>
                  <a:pt x="305737" y="131783"/>
                  <a:pt x="292675" y="112190"/>
                </a:cubicBezTo>
                <a:cubicBezTo>
                  <a:pt x="284574" y="100039"/>
                  <a:pt x="262996" y="106824"/>
                  <a:pt x="251112" y="98336"/>
                </a:cubicBezTo>
                <a:cubicBezTo>
                  <a:pt x="229853" y="83151"/>
                  <a:pt x="214166" y="61390"/>
                  <a:pt x="195693" y="42917"/>
                </a:cubicBezTo>
                <a:cubicBezTo>
                  <a:pt x="185367" y="32591"/>
                  <a:pt x="167553" y="34816"/>
                  <a:pt x="154130" y="29063"/>
                </a:cubicBezTo>
                <a:cubicBezTo>
                  <a:pt x="135147" y="20927"/>
                  <a:pt x="117185" y="10590"/>
                  <a:pt x="98712" y="1354"/>
                </a:cubicBezTo>
                <a:cubicBezTo>
                  <a:pt x="66385" y="5972"/>
                  <a:pt x="20711" y="-11365"/>
                  <a:pt x="1730" y="15208"/>
                </a:cubicBezTo>
                <a:cubicBezTo>
                  <a:pt x="-9702" y="31213"/>
                  <a:pt x="38552" y="121304"/>
                  <a:pt x="57148" y="139899"/>
                </a:cubicBezTo>
                <a:cubicBezTo>
                  <a:pt x="68922" y="151673"/>
                  <a:pt x="83819" y="160161"/>
                  <a:pt x="98712" y="167608"/>
                </a:cubicBezTo>
                <a:cubicBezTo>
                  <a:pt x="111774" y="174139"/>
                  <a:pt x="126421" y="176845"/>
                  <a:pt x="140275" y="181463"/>
                </a:cubicBezTo>
                <a:cubicBezTo>
                  <a:pt x="283416" y="167148"/>
                  <a:pt x="281130" y="193009"/>
                  <a:pt x="306530" y="18146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Полилиния 1026"/>
          <p:cNvSpPr/>
          <p:nvPr/>
        </p:nvSpPr>
        <p:spPr>
          <a:xfrm>
            <a:off x="5776030" y="5680419"/>
            <a:ext cx="571578" cy="332983"/>
          </a:xfrm>
          <a:custGeom>
            <a:avLst/>
            <a:gdLst>
              <a:gd name="connsiteX0" fmla="*/ 571578 w 571578"/>
              <a:gd name="connsiteY0" fmla="*/ 139019 h 332983"/>
              <a:gd name="connsiteX1" fmla="*/ 557723 w 571578"/>
              <a:gd name="connsiteY1" fmla="*/ 42037 h 332983"/>
              <a:gd name="connsiteX2" fmla="*/ 543869 w 571578"/>
              <a:gd name="connsiteY2" fmla="*/ 474 h 332983"/>
              <a:gd name="connsiteX3" fmla="*/ 516159 w 571578"/>
              <a:gd name="connsiteY3" fmla="*/ 28183 h 332983"/>
              <a:gd name="connsiteX4" fmla="*/ 433032 w 571578"/>
              <a:gd name="connsiteY4" fmla="*/ 83601 h 332983"/>
              <a:gd name="connsiteX5" fmla="*/ 391469 w 571578"/>
              <a:gd name="connsiteY5" fmla="*/ 111310 h 332983"/>
              <a:gd name="connsiteX6" fmla="*/ 336050 w 571578"/>
              <a:gd name="connsiteY6" fmla="*/ 125164 h 332983"/>
              <a:gd name="connsiteX7" fmla="*/ 280632 w 571578"/>
              <a:gd name="connsiteY7" fmla="*/ 111310 h 332983"/>
              <a:gd name="connsiteX8" fmla="*/ 128232 w 571578"/>
              <a:gd name="connsiteY8" fmla="*/ 139019 h 332983"/>
              <a:gd name="connsiteX9" fmla="*/ 114378 w 571578"/>
              <a:gd name="connsiteY9" fmla="*/ 180583 h 332983"/>
              <a:gd name="connsiteX10" fmla="*/ 31250 w 571578"/>
              <a:gd name="connsiteY10" fmla="*/ 236001 h 332983"/>
              <a:gd name="connsiteX11" fmla="*/ 45105 w 571578"/>
              <a:gd name="connsiteY11" fmla="*/ 332983 h 332983"/>
              <a:gd name="connsiteX12" fmla="*/ 100523 w 571578"/>
              <a:gd name="connsiteY12" fmla="*/ 277564 h 332983"/>
              <a:gd name="connsiteX13" fmla="*/ 128232 w 571578"/>
              <a:gd name="connsiteY13" fmla="*/ 236001 h 332983"/>
              <a:gd name="connsiteX14" fmla="*/ 405323 w 571578"/>
              <a:gd name="connsiteY14" fmla="*/ 249855 h 332983"/>
              <a:gd name="connsiteX15" fmla="*/ 502305 w 571578"/>
              <a:gd name="connsiteY15" fmla="*/ 236001 h 332983"/>
              <a:gd name="connsiteX16" fmla="*/ 516159 w 571578"/>
              <a:gd name="connsiteY16" fmla="*/ 194437 h 332983"/>
              <a:gd name="connsiteX17" fmla="*/ 557723 w 571578"/>
              <a:gd name="connsiteY17" fmla="*/ 180583 h 332983"/>
              <a:gd name="connsiteX18" fmla="*/ 571578 w 571578"/>
              <a:gd name="connsiteY18" fmla="*/ 139019 h 33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578" h="332983">
                <a:moveTo>
                  <a:pt x="571578" y="139019"/>
                </a:moveTo>
                <a:cubicBezTo>
                  <a:pt x="566960" y="106692"/>
                  <a:pt x="564127" y="74058"/>
                  <a:pt x="557723" y="42037"/>
                </a:cubicBezTo>
                <a:cubicBezTo>
                  <a:pt x="554859" y="27717"/>
                  <a:pt x="557723" y="5092"/>
                  <a:pt x="543869" y="474"/>
                </a:cubicBezTo>
                <a:cubicBezTo>
                  <a:pt x="531477" y="-3657"/>
                  <a:pt x="526609" y="20346"/>
                  <a:pt x="516159" y="28183"/>
                </a:cubicBezTo>
                <a:cubicBezTo>
                  <a:pt x="489517" y="48164"/>
                  <a:pt x="460741" y="65128"/>
                  <a:pt x="433032" y="83601"/>
                </a:cubicBezTo>
                <a:cubicBezTo>
                  <a:pt x="419178" y="92837"/>
                  <a:pt x="407623" y="107272"/>
                  <a:pt x="391469" y="111310"/>
                </a:cubicBezTo>
                <a:lnTo>
                  <a:pt x="336050" y="125164"/>
                </a:lnTo>
                <a:cubicBezTo>
                  <a:pt x="317577" y="120546"/>
                  <a:pt x="299673" y="111310"/>
                  <a:pt x="280632" y="111310"/>
                </a:cubicBezTo>
                <a:cubicBezTo>
                  <a:pt x="202300" y="111310"/>
                  <a:pt x="186685" y="119534"/>
                  <a:pt x="128232" y="139019"/>
                </a:cubicBezTo>
                <a:cubicBezTo>
                  <a:pt x="123614" y="152874"/>
                  <a:pt x="124705" y="170256"/>
                  <a:pt x="114378" y="180583"/>
                </a:cubicBezTo>
                <a:cubicBezTo>
                  <a:pt x="90830" y="204131"/>
                  <a:pt x="31250" y="236001"/>
                  <a:pt x="31250" y="236001"/>
                </a:cubicBezTo>
                <a:cubicBezTo>
                  <a:pt x="-1077" y="332983"/>
                  <a:pt x="-24168" y="309891"/>
                  <a:pt x="45105" y="332983"/>
                </a:cubicBezTo>
                <a:cubicBezTo>
                  <a:pt x="75331" y="242300"/>
                  <a:pt x="33350" y="331302"/>
                  <a:pt x="100523" y="277564"/>
                </a:cubicBezTo>
                <a:cubicBezTo>
                  <a:pt x="113525" y="267162"/>
                  <a:pt x="118996" y="249855"/>
                  <a:pt x="128232" y="236001"/>
                </a:cubicBezTo>
                <a:cubicBezTo>
                  <a:pt x="220596" y="240619"/>
                  <a:pt x="312844" y="249855"/>
                  <a:pt x="405323" y="249855"/>
                </a:cubicBezTo>
                <a:cubicBezTo>
                  <a:pt x="437979" y="249855"/>
                  <a:pt x="473097" y="250605"/>
                  <a:pt x="502305" y="236001"/>
                </a:cubicBezTo>
                <a:cubicBezTo>
                  <a:pt x="515367" y="229470"/>
                  <a:pt x="505832" y="204764"/>
                  <a:pt x="516159" y="194437"/>
                </a:cubicBezTo>
                <a:cubicBezTo>
                  <a:pt x="526486" y="184110"/>
                  <a:pt x="543868" y="185201"/>
                  <a:pt x="557723" y="180583"/>
                </a:cubicBezTo>
                <a:lnTo>
                  <a:pt x="571578" y="13901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Полилиния 1027"/>
          <p:cNvSpPr/>
          <p:nvPr/>
        </p:nvSpPr>
        <p:spPr>
          <a:xfrm>
            <a:off x="2987793" y="5084618"/>
            <a:ext cx="697747" cy="651449"/>
          </a:xfrm>
          <a:custGeom>
            <a:avLst/>
            <a:gdLst>
              <a:gd name="connsiteX0" fmla="*/ 642098 w 697747"/>
              <a:gd name="connsiteY0" fmla="*/ 623455 h 651449"/>
              <a:gd name="connsiteX1" fmla="*/ 669807 w 697747"/>
              <a:gd name="connsiteY1" fmla="*/ 554182 h 651449"/>
              <a:gd name="connsiteX2" fmla="*/ 697516 w 697747"/>
              <a:gd name="connsiteY2" fmla="*/ 512618 h 651449"/>
              <a:gd name="connsiteX3" fmla="*/ 655952 w 697747"/>
              <a:gd name="connsiteY3" fmla="*/ 360218 h 651449"/>
              <a:gd name="connsiteX4" fmla="*/ 628243 w 697747"/>
              <a:gd name="connsiteY4" fmla="*/ 318655 h 651449"/>
              <a:gd name="connsiteX5" fmla="*/ 545116 w 697747"/>
              <a:gd name="connsiteY5" fmla="*/ 263237 h 651449"/>
              <a:gd name="connsiteX6" fmla="*/ 489698 w 697747"/>
              <a:gd name="connsiteY6" fmla="*/ 138546 h 651449"/>
              <a:gd name="connsiteX7" fmla="*/ 406571 w 697747"/>
              <a:gd name="connsiteY7" fmla="*/ 83127 h 651449"/>
              <a:gd name="connsiteX8" fmla="*/ 323443 w 697747"/>
              <a:gd name="connsiteY8" fmla="*/ 27709 h 651449"/>
              <a:gd name="connsiteX9" fmla="*/ 281880 w 697747"/>
              <a:gd name="connsiteY9" fmla="*/ 0 h 651449"/>
              <a:gd name="connsiteX10" fmla="*/ 4789 w 697747"/>
              <a:gd name="connsiteY10" fmla="*/ 13855 h 651449"/>
              <a:gd name="connsiteX11" fmla="*/ 18643 w 697747"/>
              <a:gd name="connsiteY11" fmla="*/ 55418 h 651449"/>
              <a:gd name="connsiteX12" fmla="*/ 46352 w 697747"/>
              <a:gd name="connsiteY12" fmla="*/ 96982 h 651449"/>
              <a:gd name="connsiteX13" fmla="*/ 101771 w 697747"/>
              <a:gd name="connsiteY13" fmla="*/ 110837 h 651449"/>
              <a:gd name="connsiteX14" fmla="*/ 143334 w 697747"/>
              <a:gd name="connsiteY14" fmla="*/ 124691 h 651449"/>
              <a:gd name="connsiteX15" fmla="*/ 184898 w 697747"/>
              <a:gd name="connsiteY15" fmla="*/ 152400 h 651449"/>
              <a:gd name="connsiteX16" fmla="*/ 337298 w 697747"/>
              <a:gd name="connsiteY16" fmla="*/ 180109 h 651449"/>
              <a:gd name="connsiteX17" fmla="*/ 378862 w 697747"/>
              <a:gd name="connsiteY17" fmla="*/ 193964 h 651449"/>
              <a:gd name="connsiteX18" fmla="*/ 365007 w 697747"/>
              <a:gd name="connsiteY18" fmla="*/ 249382 h 651449"/>
              <a:gd name="connsiteX19" fmla="*/ 378862 w 697747"/>
              <a:gd name="connsiteY19" fmla="*/ 457200 h 651449"/>
              <a:gd name="connsiteX20" fmla="*/ 420425 w 697747"/>
              <a:gd name="connsiteY20" fmla="*/ 540327 h 651449"/>
              <a:gd name="connsiteX21" fmla="*/ 434280 w 697747"/>
              <a:gd name="connsiteY21" fmla="*/ 581891 h 651449"/>
              <a:gd name="connsiteX22" fmla="*/ 517407 w 697747"/>
              <a:gd name="connsiteY22" fmla="*/ 609600 h 651449"/>
              <a:gd name="connsiteX23" fmla="*/ 600534 w 697747"/>
              <a:gd name="connsiteY23" fmla="*/ 651164 h 651449"/>
              <a:gd name="connsiteX24" fmla="*/ 642098 w 697747"/>
              <a:gd name="connsiteY24" fmla="*/ 623455 h 65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7747" h="651449">
                <a:moveTo>
                  <a:pt x="642098" y="623455"/>
                </a:moveTo>
                <a:cubicBezTo>
                  <a:pt x="653644" y="607291"/>
                  <a:pt x="658685" y="576426"/>
                  <a:pt x="669807" y="554182"/>
                </a:cubicBezTo>
                <a:cubicBezTo>
                  <a:pt x="677254" y="539289"/>
                  <a:pt x="695451" y="529141"/>
                  <a:pt x="697516" y="512618"/>
                </a:cubicBezTo>
                <a:cubicBezTo>
                  <a:pt x="701077" y="484132"/>
                  <a:pt x="662403" y="379570"/>
                  <a:pt x="655952" y="360218"/>
                </a:cubicBezTo>
                <a:cubicBezTo>
                  <a:pt x="650686" y="344422"/>
                  <a:pt x="640774" y="329620"/>
                  <a:pt x="628243" y="318655"/>
                </a:cubicBezTo>
                <a:cubicBezTo>
                  <a:pt x="603181" y="296725"/>
                  <a:pt x="545116" y="263237"/>
                  <a:pt x="545116" y="263237"/>
                </a:cubicBezTo>
                <a:cubicBezTo>
                  <a:pt x="534795" y="232274"/>
                  <a:pt x="520695" y="165668"/>
                  <a:pt x="489698" y="138546"/>
                </a:cubicBezTo>
                <a:cubicBezTo>
                  <a:pt x="464636" y="116616"/>
                  <a:pt x="434280" y="101600"/>
                  <a:pt x="406571" y="83127"/>
                </a:cubicBezTo>
                <a:lnTo>
                  <a:pt x="323443" y="27709"/>
                </a:lnTo>
                <a:lnTo>
                  <a:pt x="281880" y="0"/>
                </a:lnTo>
                <a:cubicBezTo>
                  <a:pt x="189516" y="4618"/>
                  <a:pt x="95284" y="-5197"/>
                  <a:pt x="4789" y="13855"/>
                </a:cubicBezTo>
                <a:cubicBezTo>
                  <a:pt x="-9501" y="16864"/>
                  <a:pt x="12112" y="42356"/>
                  <a:pt x="18643" y="55418"/>
                </a:cubicBezTo>
                <a:cubicBezTo>
                  <a:pt x="26090" y="70311"/>
                  <a:pt x="32497" y="87746"/>
                  <a:pt x="46352" y="96982"/>
                </a:cubicBezTo>
                <a:cubicBezTo>
                  <a:pt x="62196" y="107544"/>
                  <a:pt x="83462" y="105606"/>
                  <a:pt x="101771" y="110837"/>
                </a:cubicBezTo>
                <a:cubicBezTo>
                  <a:pt x="115813" y="114849"/>
                  <a:pt x="129480" y="120073"/>
                  <a:pt x="143334" y="124691"/>
                </a:cubicBezTo>
                <a:cubicBezTo>
                  <a:pt x="157189" y="133927"/>
                  <a:pt x="170005" y="144953"/>
                  <a:pt x="184898" y="152400"/>
                </a:cubicBezTo>
                <a:cubicBezTo>
                  <a:pt x="227615" y="173758"/>
                  <a:pt x="299085" y="175333"/>
                  <a:pt x="337298" y="180109"/>
                </a:cubicBezTo>
                <a:cubicBezTo>
                  <a:pt x="351153" y="184727"/>
                  <a:pt x="373438" y="180404"/>
                  <a:pt x="378862" y="193964"/>
                </a:cubicBezTo>
                <a:cubicBezTo>
                  <a:pt x="385934" y="211643"/>
                  <a:pt x="365007" y="230341"/>
                  <a:pt x="365007" y="249382"/>
                </a:cubicBezTo>
                <a:cubicBezTo>
                  <a:pt x="365007" y="318808"/>
                  <a:pt x="371195" y="388198"/>
                  <a:pt x="378862" y="457200"/>
                </a:cubicBezTo>
                <a:cubicBezTo>
                  <a:pt x="383837" y="501976"/>
                  <a:pt x="400742" y="500961"/>
                  <a:pt x="420425" y="540327"/>
                </a:cubicBezTo>
                <a:cubicBezTo>
                  <a:pt x="426956" y="553389"/>
                  <a:pt x="422396" y="573403"/>
                  <a:pt x="434280" y="581891"/>
                </a:cubicBezTo>
                <a:cubicBezTo>
                  <a:pt x="458047" y="598868"/>
                  <a:pt x="517407" y="609600"/>
                  <a:pt x="517407" y="609600"/>
                </a:cubicBezTo>
                <a:cubicBezTo>
                  <a:pt x="531880" y="619249"/>
                  <a:pt x="577591" y="654988"/>
                  <a:pt x="600534" y="651164"/>
                </a:cubicBezTo>
                <a:cubicBezTo>
                  <a:pt x="621507" y="647669"/>
                  <a:pt x="630552" y="639619"/>
                  <a:pt x="642098" y="62345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Полилиния 1028"/>
          <p:cNvSpPr/>
          <p:nvPr/>
        </p:nvSpPr>
        <p:spPr>
          <a:xfrm>
            <a:off x="277091" y="3948545"/>
            <a:ext cx="2105891" cy="1149928"/>
          </a:xfrm>
          <a:custGeom>
            <a:avLst/>
            <a:gdLst>
              <a:gd name="connsiteX0" fmla="*/ 2078182 w 2105891"/>
              <a:gd name="connsiteY0" fmla="*/ 914400 h 1149928"/>
              <a:gd name="connsiteX1" fmla="*/ 2050473 w 2105891"/>
              <a:gd name="connsiteY1" fmla="*/ 845128 h 1149928"/>
              <a:gd name="connsiteX2" fmla="*/ 1925782 w 2105891"/>
              <a:gd name="connsiteY2" fmla="*/ 900546 h 1149928"/>
              <a:gd name="connsiteX3" fmla="*/ 1884218 w 2105891"/>
              <a:gd name="connsiteY3" fmla="*/ 928255 h 1149928"/>
              <a:gd name="connsiteX4" fmla="*/ 1870364 w 2105891"/>
              <a:gd name="connsiteY4" fmla="*/ 969819 h 1149928"/>
              <a:gd name="connsiteX5" fmla="*/ 1745673 w 2105891"/>
              <a:gd name="connsiteY5" fmla="*/ 969819 h 1149928"/>
              <a:gd name="connsiteX6" fmla="*/ 1717964 w 2105891"/>
              <a:gd name="connsiteY6" fmla="*/ 928255 h 1149928"/>
              <a:gd name="connsiteX7" fmla="*/ 1662545 w 2105891"/>
              <a:gd name="connsiteY7" fmla="*/ 858982 h 1149928"/>
              <a:gd name="connsiteX8" fmla="*/ 1704109 w 2105891"/>
              <a:gd name="connsiteY8" fmla="*/ 831273 h 1149928"/>
              <a:gd name="connsiteX9" fmla="*/ 1704109 w 2105891"/>
              <a:gd name="connsiteY9" fmla="*/ 665019 h 1149928"/>
              <a:gd name="connsiteX10" fmla="*/ 1648691 w 2105891"/>
              <a:gd name="connsiteY10" fmla="*/ 581891 h 1149928"/>
              <a:gd name="connsiteX11" fmla="*/ 1607127 w 2105891"/>
              <a:gd name="connsiteY11" fmla="*/ 568037 h 1149928"/>
              <a:gd name="connsiteX12" fmla="*/ 1579418 w 2105891"/>
              <a:gd name="connsiteY12" fmla="*/ 526473 h 1149928"/>
              <a:gd name="connsiteX13" fmla="*/ 1496291 w 2105891"/>
              <a:gd name="connsiteY13" fmla="*/ 484910 h 1149928"/>
              <a:gd name="connsiteX14" fmla="*/ 1468582 w 2105891"/>
              <a:gd name="connsiteY14" fmla="*/ 457200 h 1149928"/>
              <a:gd name="connsiteX15" fmla="*/ 1343891 w 2105891"/>
              <a:gd name="connsiteY15" fmla="*/ 415637 h 1149928"/>
              <a:gd name="connsiteX16" fmla="*/ 1274618 w 2105891"/>
              <a:gd name="connsiteY16" fmla="*/ 401782 h 1149928"/>
              <a:gd name="connsiteX17" fmla="*/ 1191491 w 2105891"/>
              <a:gd name="connsiteY17" fmla="*/ 374073 h 1149928"/>
              <a:gd name="connsiteX18" fmla="*/ 1094509 w 2105891"/>
              <a:gd name="connsiteY18" fmla="*/ 332510 h 1149928"/>
              <a:gd name="connsiteX19" fmla="*/ 1052945 w 2105891"/>
              <a:gd name="connsiteY19" fmla="*/ 304800 h 1149928"/>
              <a:gd name="connsiteX20" fmla="*/ 1039091 w 2105891"/>
              <a:gd name="connsiteY20" fmla="*/ 263237 h 1149928"/>
              <a:gd name="connsiteX21" fmla="*/ 942109 w 2105891"/>
              <a:gd name="connsiteY21" fmla="*/ 207819 h 1149928"/>
              <a:gd name="connsiteX22" fmla="*/ 817418 w 2105891"/>
              <a:gd name="connsiteY22" fmla="*/ 110837 h 1149928"/>
              <a:gd name="connsiteX23" fmla="*/ 775854 w 2105891"/>
              <a:gd name="connsiteY23" fmla="*/ 83128 h 1149928"/>
              <a:gd name="connsiteX24" fmla="*/ 692727 w 2105891"/>
              <a:gd name="connsiteY24" fmla="*/ 55419 h 1149928"/>
              <a:gd name="connsiteX25" fmla="*/ 637309 w 2105891"/>
              <a:gd name="connsiteY25" fmla="*/ 27710 h 1149928"/>
              <a:gd name="connsiteX26" fmla="*/ 554182 w 2105891"/>
              <a:gd name="connsiteY26" fmla="*/ 0 h 1149928"/>
              <a:gd name="connsiteX27" fmla="*/ 512618 w 2105891"/>
              <a:gd name="connsiteY27" fmla="*/ 13855 h 1149928"/>
              <a:gd name="connsiteX28" fmla="*/ 498764 w 2105891"/>
              <a:gd name="connsiteY28" fmla="*/ 55419 h 1149928"/>
              <a:gd name="connsiteX29" fmla="*/ 484909 w 2105891"/>
              <a:gd name="connsiteY29" fmla="*/ 180110 h 1149928"/>
              <a:gd name="connsiteX30" fmla="*/ 443345 w 2105891"/>
              <a:gd name="connsiteY30" fmla="*/ 221673 h 1149928"/>
              <a:gd name="connsiteX31" fmla="*/ 318654 w 2105891"/>
              <a:gd name="connsiteY31" fmla="*/ 277091 h 1149928"/>
              <a:gd name="connsiteX32" fmla="*/ 193964 w 2105891"/>
              <a:gd name="connsiteY32" fmla="*/ 318655 h 1149928"/>
              <a:gd name="connsiteX33" fmla="*/ 83127 w 2105891"/>
              <a:gd name="connsiteY33" fmla="*/ 332510 h 1149928"/>
              <a:gd name="connsiteX34" fmla="*/ 27709 w 2105891"/>
              <a:gd name="connsiteY34" fmla="*/ 346364 h 1149928"/>
              <a:gd name="connsiteX35" fmla="*/ 13854 w 2105891"/>
              <a:gd name="connsiteY35" fmla="*/ 401782 h 1149928"/>
              <a:gd name="connsiteX36" fmla="*/ 0 w 2105891"/>
              <a:gd name="connsiteY36" fmla="*/ 443346 h 1149928"/>
              <a:gd name="connsiteX37" fmla="*/ 27709 w 2105891"/>
              <a:gd name="connsiteY37" fmla="*/ 568037 h 1149928"/>
              <a:gd name="connsiteX38" fmla="*/ 55418 w 2105891"/>
              <a:gd name="connsiteY38" fmla="*/ 609600 h 1149928"/>
              <a:gd name="connsiteX39" fmla="*/ 110836 w 2105891"/>
              <a:gd name="connsiteY39" fmla="*/ 678873 h 1149928"/>
              <a:gd name="connsiteX40" fmla="*/ 152400 w 2105891"/>
              <a:gd name="connsiteY40" fmla="*/ 762000 h 1149928"/>
              <a:gd name="connsiteX41" fmla="*/ 166254 w 2105891"/>
              <a:gd name="connsiteY41" fmla="*/ 803564 h 1149928"/>
              <a:gd name="connsiteX42" fmla="*/ 207818 w 2105891"/>
              <a:gd name="connsiteY42" fmla="*/ 817419 h 1149928"/>
              <a:gd name="connsiteX43" fmla="*/ 290945 w 2105891"/>
              <a:gd name="connsiteY43" fmla="*/ 858982 h 1149928"/>
              <a:gd name="connsiteX44" fmla="*/ 304800 w 2105891"/>
              <a:gd name="connsiteY44" fmla="*/ 817419 h 1149928"/>
              <a:gd name="connsiteX45" fmla="*/ 387927 w 2105891"/>
              <a:gd name="connsiteY45" fmla="*/ 803564 h 1149928"/>
              <a:gd name="connsiteX46" fmla="*/ 429491 w 2105891"/>
              <a:gd name="connsiteY46" fmla="*/ 775855 h 1149928"/>
              <a:gd name="connsiteX47" fmla="*/ 457200 w 2105891"/>
              <a:gd name="connsiteY47" fmla="*/ 734291 h 1149928"/>
              <a:gd name="connsiteX48" fmla="*/ 526473 w 2105891"/>
              <a:gd name="connsiteY48" fmla="*/ 678873 h 1149928"/>
              <a:gd name="connsiteX49" fmla="*/ 540327 w 2105891"/>
              <a:gd name="connsiteY49" fmla="*/ 637310 h 1149928"/>
              <a:gd name="connsiteX50" fmla="*/ 609600 w 2105891"/>
              <a:gd name="connsiteY50" fmla="*/ 581891 h 1149928"/>
              <a:gd name="connsiteX51" fmla="*/ 692727 w 2105891"/>
              <a:gd name="connsiteY51" fmla="*/ 554182 h 1149928"/>
              <a:gd name="connsiteX52" fmla="*/ 886691 w 2105891"/>
              <a:gd name="connsiteY52" fmla="*/ 526473 h 1149928"/>
              <a:gd name="connsiteX53" fmla="*/ 1025236 w 2105891"/>
              <a:gd name="connsiteY53" fmla="*/ 540328 h 1149928"/>
              <a:gd name="connsiteX54" fmla="*/ 1108364 w 2105891"/>
              <a:gd name="connsiteY54" fmla="*/ 581891 h 1149928"/>
              <a:gd name="connsiteX55" fmla="*/ 1149927 w 2105891"/>
              <a:gd name="connsiteY55" fmla="*/ 595746 h 1149928"/>
              <a:gd name="connsiteX56" fmla="*/ 1219200 w 2105891"/>
              <a:gd name="connsiteY56" fmla="*/ 609600 h 1149928"/>
              <a:gd name="connsiteX57" fmla="*/ 1302327 w 2105891"/>
              <a:gd name="connsiteY57" fmla="*/ 637310 h 1149928"/>
              <a:gd name="connsiteX58" fmla="*/ 1357745 w 2105891"/>
              <a:gd name="connsiteY58" fmla="*/ 706582 h 1149928"/>
              <a:gd name="connsiteX59" fmla="*/ 1371600 w 2105891"/>
              <a:gd name="connsiteY59" fmla="*/ 748146 h 1149928"/>
              <a:gd name="connsiteX60" fmla="*/ 1454727 w 2105891"/>
              <a:gd name="connsiteY60" fmla="*/ 789710 h 1149928"/>
              <a:gd name="connsiteX61" fmla="*/ 1468582 w 2105891"/>
              <a:gd name="connsiteY61" fmla="*/ 914400 h 1149928"/>
              <a:gd name="connsiteX62" fmla="*/ 1551709 w 2105891"/>
              <a:gd name="connsiteY62" fmla="*/ 942110 h 1149928"/>
              <a:gd name="connsiteX63" fmla="*/ 1634836 w 2105891"/>
              <a:gd name="connsiteY63" fmla="*/ 997528 h 1149928"/>
              <a:gd name="connsiteX64" fmla="*/ 1676400 w 2105891"/>
              <a:gd name="connsiteY64" fmla="*/ 1011382 h 1149928"/>
              <a:gd name="connsiteX65" fmla="*/ 1814945 w 2105891"/>
              <a:gd name="connsiteY65" fmla="*/ 1122219 h 1149928"/>
              <a:gd name="connsiteX66" fmla="*/ 1856509 w 2105891"/>
              <a:gd name="connsiteY66" fmla="*/ 1136073 h 1149928"/>
              <a:gd name="connsiteX67" fmla="*/ 1898073 w 2105891"/>
              <a:gd name="connsiteY67" fmla="*/ 1149928 h 1149928"/>
              <a:gd name="connsiteX68" fmla="*/ 1911927 w 2105891"/>
              <a:gd name="connsiteY68" fmla="*/ 1108364 h 1149928"/>
              <a:gd name="connsiteX69" fmla="*/ 1911927 w 2105891"/>
              <a:gd name="connsiteY69" fmla="*/ 1011382 h 1149928"/>
              <a:gd name="connsiteX70" fmla="*/ 2008909 w 2105891"/>
              <a:gd name="connsiteY70" fmla="*/ 997528 h 1149928"/>
              <a:gd name="connsiteX71" fmla="*/ 2022764 w 2105891"/>
              <a:gd name="connsiteY71" fmla="*/ 955964 h 1149928"/>
              <a:gd name="connsiteX72" fmla="*/ 2105891 w 2105891"/>
              <a:gd name="connsiteY72" fmla="*/ 914400 h 1149928"/>
              <a:gd name="connsiteX73" fmla="*/ 2008909 w 2105891"/>
              <a:gd name="connsiteY73" fmla="*/ 845128 h 114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105891" h="1149928">
                <a:moveTo>
                  <a:pt x="2078182" y="914400"/>
                </a:moveTo>
                <a:cubicBezTo>
                  <a:pt x="2068946" y="891309"/>
                  <a:pt x="2073564" y="854364"/>
                  <a:pt x="2050473" y="845128"/>
                </a:cubicBezTo>
                <a:cubicBezTo>
                  <a:pt x="1895718" y="783226"/>
                  <a:pt x="1962952" y="854084"/>
                  <a:pt x="1925782" y="900546"/>
                </a:cubicBezTo>
                <a:cubicBezTo>
                  <a:pt x="1915380" y="913548"/>
                  <a:pt x="1898073" y="919019"/>
                  <a:pt x="1884218" y="928255"/>
                </a:cubicBezTo>
                <a:cubicBezTo>
                  <a:pt x="1879600" y="942110"/>
                  <a:pt x="1880691" y="959492"/>
                  <a:pt x="1870364" y="969819"/>
                </a:cubicBezTo>
                <a:cubicBezTo>
                  <a:pt x="1841131" y="999052"/>
                  <a:pt x="1768226" y="973578"/>
                  <a:pt x="1745673" y="969819"/>
                </a:cubicBezTo>
                <a:cubicBezTo>
                  <a:pt x="1736437" y="955964"/>
                  <a:pt x="1728366" y="941257"/>
                  <a:pt x="1717964" y="928255"/>
                </a:cubicBezTo>
                <a:cubicBezTo>
                  <a:pt x="1638997" y="829547"/>
                  <a:pt x="1747830" y="986911"/>
                  <a:pt x="1662545" y="858982"/>
                </a:cubicBezTo>
                <a:cubicBezTo>
                  <a:pt x="1676400" y="849746"/>
                  <a:pt x="1693707" y="844275"/>
                  <a:pt x="1704109" y="831273"/>
                </a:cubicBezTo>
                <a:cubicBezTo>
                  <a:pt x="1734714" y="793018"/>
                  <a:pt x="1709484" y="681143"/>
                  <a:pt x="1704109" y="665019"/>
                </a:cubicBezTo>
                <a:cubicBezTo>
                  <a:pt x="1693578" y="633426"/>
                  <a:pt x="1680285" y="592422"/>
                  <a:pt x="1648691" y="581891"/>
                </a:cubicBezTo>
                <a:lnTo>
                  <a:pt x="1607127" y="568037"/>
                </a:lnTo>
                <a:cubicBezTo>
                  <a:pt x="1597891" y="554182"/>
                  <a:pt x="1591192" y="538247"/>
                  <a:pt x="1579418" y="526473"/>
                </a:cubicBezTo>
                <a:cubicBezTo>
                  <a:pt x="1552561" y="499616"/>
                  <a:pt x="1530095" y="496178"/>
                  <a:pt x="1496291" y="484910"/>
                </a:cubicBezTo>
                <a:cubicBezTo>
                  <a:pt x="1487055" y="475673"/>
                  <a:pt x="1480265" y="463042"/>
                  <a:pt x="1468582" y="457200"/>
                </a:cubicBezTo>
                <a:cubicBezTo>
                  <a:pt x="1468580" y="457199"/>
                  <a:pt x="1364675" y="422565"/>
                  <a:pt x="1343891" y="415637"/>
                </a:cubicBezTo>
                <a:cubicBezTo>
                  <a:pt x="1321551" y="408191"/>
                  <a:pt x="1297337" y="407978"/>
                  <a:pt x="1274618" y="401782"/>
                </a:cubicBezTo>
                <a:cubicBezTo>
                  <a:pt x="1246439" y="394097"/>
                  <a:pt x="1219200" y="383309"/>
                  <a:pt x="1191491" y="374073"/>
                </a:cubicBezTo>
                <a:cubicBezTo>
                  <a:pt x="1144859" y="358529"/>
                  <a:pt x="1142448" y="359904"/>
                  <a:pt x="1094509" y="332510"/>
                </a:cubicBezTo>
                <a:cubicBezTo>
                  <a:pt x="1080052" y="324249"/>
                  <a:pt x="1066800" y="314037"/>
                  <a:pt x="1052945" y="304800"/>
                </a:cubicBezTo>
                <a:cubicBezTo>
                  <a:pt x="1048327" y="290946"/>
                  <a:pt x="1048440" y="274456"/>
                  <a:pt x="1039091" y="263237"/>
                </a:cubicBezTo>
                <a:cubicBezTo>
                  <a:pt x="1006830" y="224523"/>
                  <a:pt x="983544" y="221630"/>
                  <a:pt x="942109" y="207819"/>
                </a:cubicBezTo>
                <a:cubicBezTo>
                  <a:pt x="876997" y="142707"/>
                  <a:pt x="916847" y="177123"/>
                  <a:pt x="817418" y="110837"/>
                </a:cubicBezTo>
                <a:cubicBezTo>
                  <a:pt x="803563" y="101601"/>
                  <a:pt x="791651" y="88394"/>
                  <a:pt x="775854" y="83128"/>
                </a:cubicBezTo>
                <a:cubicBezTo>
                  <a:pt x="748145" y="73892"/>
                  <a:pt x="718851" y="68481"/>
                  <a:pt x="692727" y="55419"/>
                </a:cubicBezTo>
                <a:cubicBezTo>
                  <a:pt x="674254" y="46183"/>
                  <a:pt x="656485" y="35380"/>
                  <a:pt x="637309" y="27710"/>
                </a:cubicBezTo>
                <a:cubicBezTo>
                  <a:pt x="610190" y="16862"/>
                  <a:pt x="554182" y="0"/>
                  <a:pt x="554182" y="0"/>
                </a:cubicBezTo>
                <a:cubicBezTo>
                  <a:pt x="540327" y="4618"/>
                  <a:pt x="522945" y="3528"/>
                  <a:pt x="512618" y="13855"/>
                </a:cubicBezTo>
                <a:cubicBezTo>
                  <a:pt x="502291" y="24182"/>
                  <a:pt x="501165" y="41014"/>
                  <a:pt x="498764" y="55419"/>
                </a:cubicBezTo>
                <a:cubicBezTo>
                  <a:pt x="491889" y="96669"/>
                  <a:pt x="498134" y="140437"/>
                  <a:pt x="484909" y="180110"/>
                </a:cubicBezTo>
                <a:cubicBezTo>
                  <a:pt x="478713" y="198698"/>
                  <a:pt x="458397" y="209130"/>
                  <a:pt x="443345" y="221673"/>
                </a:cubicBezTo>
                <a:cubicBezTo>
                  <a:pt x="399432" y="258267"/>
                  <a:pt x="379070" y="256952"/>
                  <a:pt x="318654" y="277091"/>
                </a:cubicBezTo>
                <a:lnTo>
                  <a:pt x="193964" y="318655"/>
                </a:lnTo>
                <a:cubicBezTo>
                  <a:pt x="158642" y="330430"/>
                  <a:pt x="119854" y="326389"/>
                  <a:pt x="83127" y="332510"/>
                </a:cubicBezTo>
                <a:cubicBezTo>
                  <a:pt x="64345" y="335640"/>
                  <a:pt x="46182" y="341746"/>
                  <a:pt x="27709" y="346364"/>
                </a:cubicBezTo>
                <a:cubicBezTo>
                  <a:pt x="23091" y="364837"/>
                  <a:pt x="19085" y="383473"/>
                  <a:pt x="13854" y="401782"/>
                </a:cubicBezTo>
                <a:cubicBezTo>
                  <a:pt x="9842" y="415824"/>
                  <a:pt x="0" y="428742"/>
                  <a:pt x="0" y="443346"/>
                </a:cubicBezTo>
                <a:cubicBezTo>
                  <a:pt x="0" y="464634"/>
                  <a:pt x="13421" y="539462"/>
                  <a:pt x="27709" y="568037"/>
                </a:cubicBezTo>
                <a:cubicBezTo>
                  <a:pt x="35156" y="582930"/>
                  <a:pt x="45016" y="596598"/>
                  <a:pt x="55418" y="609600"/>
                </a:cubicBezTo>
                <a:cubicBezTo>
                  <a:pt x="89779" y="652552"/>
                  <a:pt x="82410" y="622021"/>
                  <a:pt x="110836" y="678873"/>
                </a:cubicBezTo>
                <a:cubicBezTo>
                  <a:pt x="168196" y="793592"/>
                  <a:pt x="72991" y="642888"/>
                  <a:pt x="152400" y="762000"/>
                </a:cubicBezTo>
                <a:cubicBezTo>
                  <a:pt x="157018" y="775855"/>
                  <a:pt x="155927" y="793237"/>
                  <a:pt x="166254" y="803564"/>
                </a:cubicBezTo>
                <a:cubicBezTo>
                  <a:pt x="176581" y="813891"/>
                  <a:pt x="194756" y="810888"/>
                  <a:pt x="207818" y="817419"/>
                </a:cubicBezTo>
                <a:cubicBezTo>
                  <a:pt x="315243" y="871131"/>
                  <a:pt x="186480" y="824161"/>
                  <a:pt x="290945" y="858982"/>
                </a:cubicBezTo>
                <a:cubicBezTo>
                  <a:pt x="295563" y="845128"/>
                  <a:pt x="292120" y="824664"/>
                  <a:pt x="304800" y="817419"/>
                </a:cubicBezTo>
                <a:cubicBezTo>
                  <a:pt x="329190" y="803482"/>
                  <a:pt x="361277" y="812447"/>
                  <a:pt x="387927" y="803564"/>
                </a:cubicBezTo>
                <a:cubicBezTo>
                  <a:pt x="403724" y="798298"/>
                  <a:pt x="415636" y="785091"/>
                  <a:pt x="429491" y="775855"/>
                </a:cubicBezTo>
                <a:cubicBezTo>
                  <a:pt x="438727" y="762000"/>
                  <a:pt x="444198" y="744693"/>
                  <a:pt x="457200" y="734291"/>
                </a:cubicBezTo>
                <a:cubicBezTo>
                  <a:pt x="552801" y="657811"/>
                  <a:pt x="447063" y="797990"/>
                  <a:pt x="526473" y="678873"/>
                </a:cubicBezTo>
                <a:cubicBezTo>
                  <a:pt x="531091" y="665019"/>
                  <a:pt x="532814" y="649833"/>
                  <a:pt x="540327" y="637310"/>
                </a:cubicBezTo>
                <a:cubicBezTo>
                  <a:pt x="550796" y="619861"/>
                  <a:pt x="594152" y="588757"/>
                  <a:pt x="609600" y="581891"/>
                </a:cubicBezTo>
                <a:cubicBezTo>
                  <a:pt x="636290" y="570029"/>
                  <a:pt x="665018" y="563418"/>
                  <a:pt x="692727" y="554182"/>
                </a:cubicBezTo>
                <a:cubicBezTo>
                  <a:pt x="782679" y="524198"/>
                  <a:pt x="719761" y="541649"/>
                  <a:pt x="886691" y="526473"/>
                </a:cubicBezTo>
                <a:cubicBezTo>
                  <a:pt x="932873" y="531091"/>
                  <a:pt x="979364" y="533271"/>
                  <a:pt x="1025236" y="540328"/>
                </a:cubicBezTo>
                <a:cubicBezTo>
                  <a:pt x="1075538" y="548067"/>
                  <a:pt x="1062697" y="559057"/>
                  <a:pt x="1108364" y="581891"/>
                </a:cubicBezTo>
                <a:cubicBezTo>
                  <a:pt x="1121426" y="588422"/>
                  <a:pt x="1135759" y="592204"/>
                  <a:pt x="1149927" y="595746"/>
                </a:cubicBezTo>
                <a:cubicBezTo>
                  <a:pt x="1172772" y="601457"/>
                  <a:pt x="1196482" y="603404"/>
                  <a:pt x="1219200" y="609600"/>
                </a:cubicBezTo>
                <a:cubicBezTo>
                  <a:pt x="1247379" y="617285"/>
                  <a:pt x="1302327" y="637310"/>
                  <a:pt x="1302327" y="637310"/>
                </a:cubicBezTo>
                <a:cubicBezTo>
                  <a:pt x="1337153" y="741782"/>
                  <a:pt x="1286125" y="617056"/>
                  <a:pt x="1357745" y="706582"/>
                </a:cubicBezTo>
                <a:cubicBezTo>
                  <a:pt x="1366868" y="717986"/>
                  <a:pt x="1362477" y="736742"/>
                  <a:pt x="1371600" y="748146"/>
                </a:cubicBezTo>
                <a:cubicBezTo>
                  <a:pt x="1391132" y="772561"/>
                  <a:pt x="1427348" y="780583"/>
                  <a:pt x="1454727" y="789710"/>
                </a:cubicBezTo>
                <a:cubicBezTo>
                  <a:pt x="1459345" y="831273"/>
                  <a:pt x="1446130" y="879119"/>
                  <a:pt x="1468582" y="914400"/>
                </a:cubicBezTo>
                <a:cubicBezTo>
                  <a:pt x="1484263" y="939042"/>
                  <a:pt x="1524000" y="932873"/>
                  <a:pt x="1551709" y="942110"/>
                </a:cubicBezTo>
                <a:cubicBezTo>
                  <a:pt x="1583302" y="952641"/>
                  <a:pt x="1607127" y="979055"/>
                  <a:pt x="1634836" y="997528"/>
                </a:cubicBezTo>
                <a:cubicBezTo>
                  <a:pt x="1646987" y="1005629"/>
                  <a:pt x="1662545" y="1006764"/>
                  <a:pt x="1676400" y="1011382"/>
                </a:cubicBezTo>
                <a:cubicBezTo>
                  <a:pt x="1748019" y="1118812"/>
                  <a:pt x="1700225" y="1083980"/>
                  <a:pt x="1814945" y="1122219"/>
                </a:cubicBezTo>
                <a:lnTo>
                  <a:pt x="1856509" y="1136073"/>
                </a:lnTo>
                <a:lnTo>
                  <a:pt x="1898073" y="1149928"/>
                </a:lnTo>
                <a:cubicBezTo>
                  <a:pt x="1902691" y="1136073"/>
                  <a:pt x="1911927" y="1122968"/>
                  <a:pt x="1911927" y="1108364"/>
                </a:cubicBezTo>
                <a:cubicBezTo>
                  <a:pt x="1911927" y="1094868"/>
                  <a:pt x="1878710" y="1027991"/>
                  <a:pt x="1911927" y="1011382"/>
                </a:cubicBezTo>
                <a:cubicBezTo>
                  <a:pt x="1941135" y="996778"/>
                  <a:pt x="1976582" y="1002146"/>
                  <a:pt x="2008909" y="997528"/>
                </a:cubicBezTo>
                <a:cubicBezTo>
                  <a:pt x="2013527" y="983673"/>
                  <a:pt x="2013641" y="967368"/>
                  <a:pt x="2022764" y="955964"/>
                </a:cubicBezTo>
                <a:cubicBezTo>
                  <a:pt x="2042296" y="931548"/>
                  <a:pt x="2078511" y="923527"/>
                  <a:pt x="2105891" y="914400"/>
                </a:cubicBezTo>
                <a:cubicBezTo>
                  <a:pt x="2086602" y="817957"/>
                  <a:pt x="2115584" y="845128"/>
                  <a:pt x="2008909" y="845128"/>
                </a:cubicBezTo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Полилиния 1029"/>
          <p:cNvSpPr/>
          <p:nvPr/>
        </p:nvSpPr>
        <p:spPr>
          <a:xfrm>
            <a:off x="6399070" y="5138932"/>
            <a:ext cx="874962" cy="499868"/>
          </a:xfrm>
          <a:custGeom>
            <a:avLst/>
            <a:gdLst>
              <a:gd name="connsiteX0" fmla="*/ 872837 w 874962"/>
              <a:gd name="connsiteY0" fmla="*/ 499868 h 499868"/>
              <a:gd name="connsiteX1" fmla="*/ 845127 w 874962"/>
              <a:gd name="connsiteY1" fmla="*/ 430595 h 499868"/>
              <a:gd name="connsiteX2" fmla="*/ 872837 w 874962"/>
              <a:gd name="connsiteY2" fmla="*/ 402886 h 499868"/>
              <a:gd name="connsiteX3" fmla="*/ 817418 w 874962"/>
              <a:gd name="connsiteY3" fmla="*/ 333613 h 499868"/>
              <a:gd name="connsiteX4" fmla="*/ 775855 w 874962"/>
              <a:gd name="connsiteY4" fmla="*/ 236632 h 499868"/>
              <a:gd name="connsiteX5" fmla="*/ 748146 w 874962"/>
              <a:gd name="connsiteY5" fmla="*/ 153504 h 499868"/>
              <a:gd name="connsiteX6" fmla="*/ 762000 w 874962"/>
              <a:gd name="connsiteY6" fmla="*/ 56523 h 499868"/>
              <a:gd name="connsiteX7" fmla="*/ 554182 w 874962"/>
              <a:gd name="connsiteY7" fmla="*/ 28813 h 499868"/>
              <a:gd name="connsiteX8" fmla="*/ 526473 w 874962"/>
              <a:gd name="connsiteY8" fmla="*/ 56523 h 499868"/>
              <a:gd name="connsiteX9" fmla="*/ 415637 w 874962"/>
              <a:gd name="connsiteY9" fmla="*/ 84232 h 499868"/>
              <a:gd name="connsiteX10" fmla="*/ 69273 w 874962"/>
              <a:gd name="connsiteY10" fmla="*/ 111941 h 499868"/>
              <a:gd name="connsiteX11" fmla="*/ 27709 w 874962"/>
              <a:gd name="connsiteY11" fmla="*/ 125795 h 499868"/>
              <a:gd name="connsiteX12" fmla="*/ 0 w 874962"/>
              <a:gd name="connsiteY12" fmla="*/ 208923 h 499868"/>
              <a:gd name="connsiteX13" fmla="*/ 110837 w 874962"/>
              <a:gd name="connsiteY13" fmla="*/ 208923 h 499868"/>
              <a:gd name="connsiteX14" fmla="*/ 124691 w 874962"/>
              <a:gd name="connsiteY14" fmla="*/ 167359 h 499868"/>
              <a:gd name="connsiteX15" fmla="*/ 318655 w 874962"/>
              <a:gd name="connsiteY15" fmla="*/ 181213 h 499868"/>
              <a:gd name="connsiteX16" fmla="*/ 401782 w 874962"/>
              <a:gd name="connsiteY16" fmla="*/ 236632 h 499868"/>
              <a:gd name="connsiteX17" fmla="*/ 443346 w 874962"/>
              <a:gd name="connsiteY17" fmla="*/ 264341 h 499868"/>
              <a:gd name="connsiteX18" fmla="*/ 484909 w 874962"/>
              <a:gd name="connsiteY18" fmla="*/ 292050 h 499868"/>
              <a:gd name="connsiteX19" fmla="*/ 623455 w 874962"/>
              <a:gd name="connsiteY19" fmla="*/ 305904 h 499868"/>
              <a:gd name="connsiteX20" fmla="*/ 720437 w 874962"/>
              <a:gd name="connsiteY20" fmla="*/ 389032 h 499868"/>
              <a:gd name="connsiteX21" fmla="*/ 762000 w 874962"/>
              <a:gd name="connsiteY21" fmla="*/ 402886 h 499868"/>
              <a:gd name="connsiteX22" fmla="*/ 803564 w 874962"/>
              <a:gd name="connsiteY22" fmla="*/ 430595 h 499868"/>
              <a:gd name="connsiteX23" fmla="*/ 858982 w 874962"/>
              <a:gd name="connsiteY23" fmla="*/ 402886 h 4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4962" h="499868">
                <a:moveTo>
                  <a:pt x="872837" y="499868"/>
                </a:moveTo>
                <a:cubicBezTo>
                  <a:pt x="863600" y="476777"/>
                  <a:pt x="845127" y="455465"/>
                  <a:pt x="845127" y="430595"/>
                </a:cubicBezTo>
                <a:cubicBezTo>
                  <a:pt x="845127" y="417533"/>
                  <a:pt x="870689" y="415771"/>
                  <a:pt x="872837" y="402886"/>
                </a:cubicBezTo>
                <a:cubicBezTo>
                  <a:pt x="882909" y="342457"/>
                  <a:pt x="855978" y="346467"/>
                  <a:pt x="817418" y="333613"/>
                </a:cubicBezTo>
                <a:cubicBezTo>
                  <a:pt x="773457" y="267672"/>
                  <a:pt x="800254" y="317964"/>
                  <a:pt x="775855" y="236632"/>
                </a:cubicBezTo>
                <a:cubicBezTo>
                  <a:pt x="767462" y="208656"/>
                  <a:pt x="748146" y="153504"/>
                  <a:pt x="748146" y="153504"/>
                </a:cubicBezTo>
                <a:cubicBezTo>
                  <a:pt x="752764" y="121177"/>
                  <a:pt x="762000" y="89178"/>
                  <a:pt x="762000" y="56523"/>
                </a:cubicBezTo>
                <a:cubicBezTo>
                  <a:pt x="762000" y="-48988"/>
                  <a:pt x="610248" y="24808"/>
                  <a:pt x="554182" y="28813"/>
                </a:cubicBezTo>
                <a:cubicBezTo>
                  <a:pt x="544946" y="38050"/>
                  <a:pt x="537674" y="49802"/>
                  <a:pt x="526473" y="56523"/>
                </a:cubicBezTo>
                <a:cubicBezTo>
                  <a:pt x="505577" y="69061"/>
                  <a:pt x="429882" y="81642"/>
                  <a:pt x="415637" y="84232"/>
                </a:cubicBezTo>
                <a:cubicBezTo>
                  <a:pt x="265762" y="111482"/>
                  <a:pt x="298239" y="99890"/>
                  <a:pt x="69273" y="111941"/>
                </a:cubicBezTo>
                <a:cubicBezTo>
                  <a:pt x="55418" y="116559"/>
                  <a:pt x="36197" y="113911"/>
                  <a:pt x="27709" y="125795"/>
                </a:cubicBezTo>
                <a:cubicBezTo>
                  <a:pt x="10732" y="149563"/>
                  <a:pt x="0" y="208923"/>
                  <a:pt x="0" y="208923"/>
                </a:cubicBezTo>
                <a:cubicBezTo>
                  <a:pt x="39710" y="222159"/>
                  <a:pt x="66255" y="238644"/>
                  <a:pt x="110837" y="208923"/>
                </a:cubicBezTo>
                <a:cubicBezTo>
                  <a:pt x="122988" y="200822"/>
                  <a:pt x="120073" y="181214"/>
                  <a:pt x="124691" y="167359"/>
                </a:cubicBezTo>
                <a:cubicBezTo>
                  <a:pt x="189346" y="171977"/>
                  <a:pt x="255771" y="165492"/>
                  <a:pt x="318655" y="181213"/>
                </a:cubicBezTo>
                <a:cubicBezTo>
                  <a:pt x="350963" y="189290"/>
                  <a:pt x="374073" y="218159"/>
                  <a:pt x="401782" y="236632"/>
                </a:cubicBezTo>
                <a:lnTo>
                  <a:pt x="443346" y="264341"/>
                </a:lnTo>
                <a:cubicBezTo>
                  <a:pt x="457200" y="273577"/>
                  <a:pt x="468341" y="290393"/>
                  <a:pt x="484909" y="292050"/>
                </a:cubicBezTo>
                <a:lnTo>
                  <a:pt x="623455" y="305904"/>
                </a:lnTo>
                <a:cubicBezTo>
                  <a:pt x="686755" y="348105"/>
                  <a:pt x="653244" y="321839"/>
                  <a:pt x="720437" y="389032"/>
                </a:cubicBezTo>
                <a:cubicBezTo>
                  <a:pt x="730763" y="399358"/>
                  <a:pt x="748146" y="398268"/>
                  <a:pt x="762000" y="402886"/>
                </a:cubicBezTo>
                <a:cubicBezTo>
                  <a:pt x="775855" y="412122"/>
                  <a:pt x="787139" y="427857"/>
                  <a:pt x="803564" y="430595"/>
                </a:cubicBezTo>
                <a:cubicBezTo>
                  <a:pt x="830855" y="435144"/>
                  <a:pt x="843955" y="417913"/>
                  <a:pt x="858982" y="402886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Полилиния 1030"/>
          <p:cNvSpPr/>
          <p:nvPr/>
        </p:nvSpPr>
        <p:spPr>
          <a:xfrm>
            <a:off x="7351206" y="5178762"/>
            <a:ext cx="421193" cy="501732"/>
          </a:xfrm>
          <a:custGeom>
            <a:avLst/>
            <a:gdLst>
              <a:gd name="connsiteX0" fmla="*/ 253127 w 345200"/>
              <a:gd name="connsiteY0" fmla="*/ 471055 h 501732"/>
              <a:gd name="connsiteX1" fmla="*/ 280836 w 345200"/>
              <a:gd name="connsiteY1" fmla="*/ 13855 h 501732"/>
              <a:gd name="connsiteX2" fmla="*/ 211563 w 345200"/>
              <a:gd name="connsiteY2" fmla="*/ 0 h 501732"/>
              <a:gd name="connsiteX3" fmla="*/ 197709 w 345200"/>
              <a:gd name="connsiteY3" fmla="*/ 41564 h 501732"/>
              <a:gd name="connsiteX4" fmla="*/ 169999 w 345200"/>
              <a:gd name="connsiteY4" fmla="*/ 69273 h 501732"/>
              <a:gd name="connsiteX5" fmla="*/ 156145 w 345200"/>
              <a:gd name="connsiteY5" fmla="*/ 152400 h 501732"/>
              <a:gd name="connsiteX6" fmla="*/ 73018 w 345200"/>
              <a:gd name="connsiteY6" fmla="*/ 318655 h 501732"/>
              <a:gd name="connsiteX7" fmla="*/ 17599 w 345200"/>
              <a:gd name="connsiteY7" fmla="*/ 387928 h 501732"/>
              <a:gd name="connsiteX8" fmla="*/ 17599 w 345200"/>
              <a:gd name="connsiteY8" fmla="*/ 498764 h 501732"/>
              <a:gd name="connsiteX9" fmla="*/ 59163 w 345200"/>
              <a:gd name="connsiteY9" fmla="*/ 484909 h 501732"/>
              <a:gd name="connsiteX10" fmla="*/ 86872 w 345200"/>
              <a:gd name="connsiteY10" fmla="*/ 443346 h 501732"/>
              <a:gd name="connsiteX11" fmla="*/ 142290 w 345200"/>
              <a:gd name="connsiteY11" fmla="*/ 360219 h 501732"/>
              <a:gd name="connsiteX12" fmla="*/ 183854 w 345200"/>
              <a:gd name="connsiteY12" fmla="*/ 346364 h 501732"/>
              <a:gd name="connsiteX13" fmla="*/ 225418 w 345200"/>
              <a:gd name="connsiteY13" fmla="*/ 374073 h 501732"/>
              <a:gd name="connsiteX14" fmla="*/ 239272 w 345200"/>
              <a:gd name="connsiteY14" fmla="*/ 415637 h 50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200" h="501732">
                <a:moveTo>
                  <a:pt x="253127" y="471055"/>
                </a:moveTo>
                <a:cubicBezTo>
                  <a:pt x="377098" y="316090"/>
                  <a:pt x="365150" y="363155"/>
                  <a:pt x="280836" y="13855"/>
                </a:cubicBezTo>
                <a:cubicBezTo>
                  <a:pt x="275311" y="-9036"/>
                  <a:pt x="234654" y="4618"/>
                  <a:pt x="211563" y="0"/>
                </a:cubicBezTo>
                <a:cubicBezTo>
                  <a:pt x="206945" y="13855"/>
                  <a:pt x="205223" y="29041"/>
                  <a:pt x="197709" y="41564"/>
                </a:cubicBezTo>
                <a:cubicBezTo>
                  <a:pt x="190988" y="52765"/>
                  <a:pt x="174586" y="57042"/>
                  <a:pt x="169999" y="69273"/>
                </a:cubicBezTo>
                <a:cubicBezTo>
                  <a:pt x="160135" y="95576"/>
                  <a:pt x="162958" y="125148"/>
                  <a:pt x="156145" y="152400"/>
                </a:cubicBezTo>
                <a:cubicBezTo>
                  <a:pt x="133201" y="244177"/>
                  <a:pt x="127198" y="237385"/>
                  <a:pt x="73018" y="318655"/>
                </a:cubicBezTo>
                <a:cubicBezTo>
                  <a:pt x="38063" y="371088"/>
                  <a:pt x="57084" y="348444"/>
                  <a:pt x="17599" y="387928"/>
                </a:cubicBezTo>
                <a:cubicBezTo>
                  <a:pt x="6667" y="420726"/>
                  <a:pt x="-15837" y="465328"/>
                  <a:pt x="17599" y="498764"/>
                </a:cubicBezTo>
                <a:cubicBezTo>
                  <a:pt x="27926" y="509091"/>
                  <a:pt x="45308" y="489527"/>
                  <a:pt x="59163" y="484909"/>
                </a:cubicBezTo>
                <a:cubicBezTo>
                  <a:pt x="68399" y="471055"/>
                  <a:pt x="79425" y="458239"/>
                  <a:pt x="86872" y="443346"/>
                </a:cubicBezTo>
                <a:cubicBezTo>
                  <a:pt x="112291" y="392508"/>
                  <a:pt x="83198" y="399614"/>
                  <a:pt x="142290" y="360219"/>
                </a:cubicBezTo>
                <a:cubicBezTo>
                  <a:pt x="154441" y="352118"/>
                  <a:pt x="169999" y="350982"/>
                  <a:pt x="183854" y="346364"/>
                </a:cubicBezTo>
                <a:cubicBezTo>
                  <a:pt x="197709" y="355600"/>
                  <a:pt x="215016" y="361071"/>
                  <a:pt x="225418" y="374073"/>
                </a:cubicBezTo>
                <a:cubicBezTo>
                  <a:pt x="234541" y="385477"/>
                  <a:pt x="239272" y="415637"/>
                  <a:pt x="239272" y="415637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Полилиния 1031"/>
          <p:cNvSpPr/>
          <p:nvPr/>
        </p:nvSpPr>
        <p:spPr>
          <a:xfrm>
            <a:off x="263236" y="4543257"/>
            <a:ext cx="443346" cy="756503"/>
          </a:xfrm>
          <a:custGeom>
            <a:avLst/>
            <a:gdLst>
              <a:gd name="connsiteX0" fmla="*/ 0 w 443346"/>
              <a:gd name="connsiteY0" fmla="*/ 111870 h 756503"/>
              <a:gd name="connsiteX1" fmla="*/ 27709 w 443346"/>
              <a:gd name="connsiteY1" fmla="*/ 42598 h 756503"/>
              <a:gd name="connsiteX2" fmla="*/ 41564 w 443346"/>
              <a:gd name="connsiteY2" fmla="*/ 1034 h 756503"/>
              <a:gd name="connsiteX3" fmla="*/ 110837 w 443346"/>
              <a:gd name="connsiteY3" fmla="*/ 125725 h 756503"/>
              <a:gd name="connsiteX4" fmla="*/ 138546 w 443346"/>
              <a:gd name="connsiteY4" fmla="*/ 167288 h 756503"/>
              <a:gd name="connsiteX5" fmla="*/ 180109 w 443346"/>
              <a:gd name="connsiteY5" fmla="*/ 250416 h 756503"/>
              <a:gd name="connsiteX6" fmla="*/ 193964 w 443346"/>
              <a:gd name="connsiteY6" fmla="*/ 291979 h 756503"/>
              <a:gd name="connsiteX7" fmla="*/ 235528 w 443346"/>
              <a:gd name="connsiteY7" fmla="*/ 305834 h 756503"/>
              <a:gd name="connsiteX8" fmla="*/ 332509 w 443346"/>
              <a:gd name="connsiteY8" fmla="*/ 430525 h 756503"/>
              <a:gd name="connsiteX9" fmla="*/ 374073 w 443346"/>
              <a:gd name="connsiteY9" fmla="*/ 499798 h 756503"/>
              <a:gd name="connsiteX10" fmla="*/ 401782 w 443346"/>
              <a:gd name="connsiteY10" fmla="*/ 596779 h 756503"/>
              <a:gd name="connsiteX11" fmla="*/ 429491 w 443346"/>
              <a:gd name="connsiteY11" fmla="*/ 679907 h 756503"/>
              <a:gd name="connsiteX12" fmla="*/ 443346 w 443346"/>
              <a:gd name="connsiteY12" fmla="*/ 721470 h 756503"/>
              <a:gd name="connsiteX13" fmla="*/ 304800 w 443346"/>
              <a:gd name="connsiteY13" fmla="*/ 735325 h 756503"/>
              <a:gd name="connsiteX14" fmla="*/ 277091 w 443346"/>
              <a:gd name="connsiteY14" fmla="*/ 693761 h 756503"/>
              <a:gd name="connsiteX15" fmla="*/ 249382 w 443346"/>
              <a:gd name="connsiteY15" fmla="*/ 569070 h 756503"/>
              <a:gd name="connsiteX16" fmla="*/ 193964 w 443346"/>
              <a:gd name="connsiteY16" fmla="*/ 485943 h 756503"/>
              <a:gd name="connsiteX17" fmla="*/ 166255 w 443346"/>
              <a:gd name="connsiteY17" fmla="*/ 402816 h 756503"/>
              <a:gd name="connsiteX18" fmla="*/ 152400 w 443346"/>
              <a:gd name="connsiteY18" fmla="*/ 361252 h 756503"/>
              <a:gd name="connsiteX19" fmla="*/ 124691 w 443346"/>
              <a:gd name="connsiteY19" fmla="*/ 278125 h 756503"/>
              <a:gd name="connsiteX20" fmla="*/ 69273 w 443346"/>
              <a:gd name="connsiteY20" fmla="*/ 194998 h 756503"/>
              <a:gd name="connsiteX21" fmla="*/ 41564 w 443346"/>
              <a:gd name="connsiteY21" fmla="*/ 111870 h 756503"/>
              <a:gd name="connsiteX22" fmla="*/ 27709 w 443346"/>
              <a:gd name="connsiteY22" fmla="*/ 56452 h 7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346" h="756503">
                <a:moveTo>
                  <a:pt x="0" y="111870"/>
                </a:moveTo>
                <a:cubicBezTo>
                  <a:pt x="9236" y="88779"/>
                  <a:pt x="18977" y="65884"/>
                  <a:pt x="27709" y="42598"/>
                </a:cubicBezTo>
                <a:cubicBezTo>
                  <a:pt x="32837" y="28924"/>
                  <a:pt x="29041" y="-6480"/>
                  <a:pt x="41564" y="1034"/>
                </a:cubicBezTo>
                <a:cubicBezTo>
                  <a:pt x="103967" y="38475"/>
                  <a:pt x="86940" y="77932"/>
                  <a:pt x="110837" y="125725"/>
                </a:cubicBezTo>
                <a:cubicBezTo>
                  <a:pt x="118284" y="140618"/>
                  <a:pt x="129310" y="153434"/>
                  <a:pt x="138546" y="167288"/>
                </a:cubicBezTo>
                <a:cubicBezTo>
                  <a:pt x="173365" y="271750"/>
                  <a:pt x="126399" y="142997"/>
                  <a:pt x="180109" y="250416"/>
                </a:cubicBezTo>
                <a:cubicBezTo>
                  <a:pt x="186640" y="263478"/>
                  <a:pt x="183637" y="281653"/>
                  <a:pt x="193964" y="291979"/>
                </a:cubicBezTo>
                <a:cubicBezTo>
                  <a:pt x="204291" y="302306"/>
                  <a:pt x="221673" y="301216"/>
                  <a:pt x="235528" y="305834"/>
                </a:cubicBezTo>
                <a:cubicBezTo>
                  <a:pt x="271390" y="341696"/>
                  <a:pt x="315937" y="380811"/>
                  <a:pt x="332509" y="430525"/>
                </a:cubicBezTo>
                <a:cubicBezTo>
                  <a:pt x="350495" y="484480"/>
                  <a:pt x="336038" y="461761"/>
                  <a:pt x="374073" y="499798"/>
                </a:cubicBezTo>
                <a:cubicBezTo>
                  <a:pt x="420620" y="639432"/>
                  <a:pt x="349612" y="422876"/>
                  <a:pt x="401782" y="596779"/>
                </a:cubicBezTo>
                <a:cubicBezTo>
                  <a:pt x="410175" y="624755"/>
                  <a:pt x="420254" y="652198"/>
                  <a:pt x="429491" y="679907"/>
                </a:cubicBezTo>
                <a:lnTo>
                  <a:pt x="443346" y="721470"/>
                </a:lnTo>
                <a:cubicBezTo>
                  <a:pt x="390315" y="756823"/>
                  <a:pt x="387467" y="772066"/>
                  <a:pt x="304800" y="735325"/>
                </a:cubicBezTo>
                <a:cubicBezTo>
                  <a:pt x="289584" y="728562"/>
                  <a:pt x="286327" y="707616"/>
                  <a:pt x="277091" y="693761"/>
                </a:cubicBezTo>
                <a:cubicBezTo>
                  <a:pt x="273331" y="671202"/>
                  <a:pt x="265624" y="598306"/>
                  <a:pt x="249382" y="569070"/>
                </a:cubicBezTo>
                <a:cubicBezTo>
                  <a:pt x="233209" y="539959"/>
                  <a:pt x="212437" y="513652"/>
                  <a:pt x="193964" y="485943"/>
                </a:cubicBezTo>
                <a:cubicBezTo>
                  <a:pt x="177762" y="461641"/>
                  <a:pt x="175491" y="430525"/>
                  <a:pt x="166255" y="402816"/>
                </a:cubicBezTo>
                <a:lnTo>
                  <a:pt x="152400" y="361252"/>
                </a:lnTo>
                <a:cubicBezTo>
                  <a:pt x="152398" y="361247"/>
                  <a:pt x="124695" y="278130"/>
                  <a:pt x="124691" y="278125"/>
                </a:cubicBezTo>
                <a:lnTo>
                  <a:pt x="69273" y="194998"/>
                </a:lnTo>
                <a:lnTo>
                  <a:pt x="41564" y="111870"/>
                </a:lnTo>
                <a:cubicBezTo>
                  <a:pt x="26248" y="65924"/>
                  <a:pt x="27709" y="84911"/>
                  <a:pt x="27709" y="56452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Полилиния 1032"/>
          <p:cNvSpPr/>
          <p:nvPr/>
        </p:nvSpPr>
        <p:spPr>
          <a:xfrm rot="20587700">
            <a:off x="433943" y="4579273"/>
            <a:ext cx="805103" cy="326650"/>
          </a:xfrm>
          <a:custGeom>
            <a:avLst/>
            <a:gdLst>
              <a:gd name="connsiteX0" fmla="*/ 789709 w 805103"/>
              <a:gd name="connsiteY0" fmla="*/ 138545 h 651885"/>
              <a:gd name="connsiteX1" fmla="*/ 803563 w 805103"/>
              <a:gd name="connsiteY1" fmla="*/ 69272 h 651885"/>
              <a:gd name="connsiteX2" fmla="*/ 762000 w 805103"/>
              <a:gd name="connsiteY2" fmla="*/ 41563 h 651885"/>
              <a:gd name="connsiteX3" fmla="*/ 748145 w 805103"/>
              <a:gd name="connsiteY3" fmla="*/ 0 h 651885"/>
              <a:gd name="connsiteX4" fmla="*/ 512618 w 805103"/>
              <a:gd name="connsiteY4" fmla="*/ 13854 h 651885"/>
              <a:gd name="connsiteX5" fmla="*/ 387927 w 805103"/>
              <a:gd name="connsiteY5" fmla="*/ 55418 h 651885"/>
              <a:gd name="connsiteX6" fmla="*/ 346363 w 805103"/>
              <a:gd name="connsiteY6" fmla="*/ 83127 h 651885"/>
              <a:gd name="connsiteX7" fmla="*/ 263236 w 805103"/>
              <a:gd name="connsiteY7" fmla="*/ 124691 h 651885"/>
              <a:gd name="connsiteX8" fmla="*/ 193963 w 805103"/>
              <a:gd name="connsiteY8" fmla="*/ 180109 h 651885"/>
              <a:gd name="connsiteX9" fmla="*/ 152400 w 805103"/>
              <a:gd name="connsiteY9" fmla="*/ 221672 h 651885"/>
              <a:gd name="connsiteX10" fmla="*/ 69273 w 805103"/>
              <a:gd name="connsiteY10" fmla="*/ 277091 h 651885"/>
              <a:gd name="connsiteX11" fmla="*/ 0 w 805103"/>
              <a:gd name="connsiteY11" fmla="*/ 332509 h 651885"/>
              <a:gd name="connsiteX12" fmla="*/ 27709 w 805103"/>
              <a:gd name="connsiteY12" fmla="*/ 512618 h 651885"/>
              <a:gd name="connsiteX13" fmla="*/ 41563 w 805103"/>
              <a:gd name="connsiteY13" fmla="*/ 554182 h 651885"/>
              <a:gd name="connsiteX14" fmla="*/ 69273 w 805103"/>
              <a:gd name="connsiteY14" fmla="*/ 581891 h 651885"/>
              <a:gd name="connsiteX15" fmla="*/ 124691 w 805103"/>
              <a:gd name="connsiteY15" fmla="*/ 651163 h 651885"/>
              <a:gd name="connsiteX16" fmla="*/ 152400 w 805103"/>
              <a:gd name="connsiteY16" fmla="*/ 609600 h 651885"/>
              <a:gd name="connsiteX17" fmla="*/ 235527 w 805103"/>
              <a:gd name="connsiteY17" fmla="*/ 581891 h 651885"/>
              <a:gd name="connsiteX18" fmla="*/ 360218 w 805103"/>
              <a:gd name="connsiteY18" fmla="*/ 540327 h 651885"/>
              <a:gd name="connsiteX19" fmla="*/ 401782 w 805103"/>
              <a:gd name="connsiteY19" fmla="*/ 526472 h 651885"/>
              <a:gd name="connsiteX20" fmla="*/ 443345 w 805103"/>
              <a:gd name="connsiteY20" fmla="*/ 498763 h 651885"/>
              <a:gd name="connsiteX21" fmla="*/ 512618 w 805103"/>
              <a:gd name="connsiteY21" fmla="*/ 429491 h 651885"/>
              <a:gd name="connsiteX22" fmla="*/ 540327 w 805103"/>
              <a:gd name="connsiteY22" fmla="*/ 387927 h 651885"/>
              <a:gd name="connsiteX23" fmla="*/ 526473 w 805103"/>
              <a:gd name="connsiteY23" fmla="*/ 346363 h 651885"/>
              <a:gd name="connsiteX24" fmla="*/ 554182 w 805103"/>
              <a:gd name="connsiteY24" fmla="*/ 138545 h 651885"/>
              <a:gd name="connsiteX25" fmla="*/ 568036 w 805103"/>
              <a:gd name="connsiteY25" fmla="*/ 96982 h 651885"/>
              <a:gd name="connsiteX26" fmla="*/ 720436 w 805103"/>
              <a:gd name="connsiteY26" fmla="*/ 55418 h 651885"/>
              <a:gd name="connsiteX27" fmla="*/ 762000 w 805103"/>
              <a:gd name="connsiteY27" fmla="*/ 55418 h 651885"/>
              <a:gd name="connsiteX0" fmla="*/ 789709 w 805103"/>
              <a:gd name="connsiteY0" fmla="*/ 138545 h 651885"/>
              <a:gd name="connsiteX1" fmla="*/ 803563 w 805103"/>
              <a:gd name="connsiteY1" fmla="*/ 69272 h 651885"/>
              <a:gd name="connsiteX2" fmla="*/ 762000 w 805103"/>
              <a:gd name="connsiteY2" fmla="*/ 41563 h 651885"/>
              <a:gd name="connsiteX3" fmla="*/ 748145 w 805103"/>
              <a:gd name="connsiteY3" fmla="*/ 0 h 651885"/>
              <a:gd name="connsiteX4" fmla="*/ 512618 w 805103"/>
              <a:gd name="connsiteY4" fmla="*/ 13854 h 651885"/>
              <a:gd name="connsiteX5" fmla="*/ 387927 w 805103"/>
              <a:gd name="connsiteY5" fmla="*/ 55418 h 651885"/>
              <a:gd name="connsiteX6" fmla="*/ 346363 w 805103"/>
              <a:gd name="connsiteY6" fmla="*/ 83127 h 651885"/>
              <a:gd name="connsiteX7" fmla="*/ 263236 w 805103"/>
              <a:gd name="connsiteY7" fmla="*/ 124691 h 651885"/>
              <a:gd name="connsiteX8" fmla="*/ 193963 w 805103"/>
              <a:gd name="connsiteY8" fmla="*/ 180109 h 651885"/>
              <a:gd name="connsiteX9" fmla="*/ 152400 w 805103"/>
              <a:gd name="connsiteY9" fmla="*/ 221672 h 651885"/>
              <a:gd name="connsiteX10" fmla="*/ 69273 w 805103"/>
              <a:gd name="connsiteY10" fmla="*/ 277091 h 651885"/>
              <a:gd name="connsiteX11" fmla="*/ 0 w 805103"/>
              <a:gd name="connsiteY11" fmla="*/ 332509 h 651885"/>
              <a:gd name="connsiteX12" fmla="*/ 27709 w 805103"/>
              <a:gd name="connsiteY12" fmla="*/ 512618 h 651885"/>
              <a:gd name="connsiteX13" fmla="*/ 41563 w 805103"/>
              <a:gd name="connsiteY13" fmla="*/ 554182 h 651885"/>
              <a:gd name="connsiteX14" fmla="*/ 69273 w 805103"/>
              <a:gd name="connsiteY14" fmla="*/ 581891 h 651885"/>
              <a:gd name="connsiteX15" fmla="*/ 124691 w 805103"/>
              <a:gd name="connsiteY15" fmla="*/ 651163 h 651885"/>
              <a:gd name="connsiteX16" fmla="*/ 152400 w 805103"/>
              <a:gd name="connsiteY16" fmla="*/ 609600 h 651885"/>
              <a:gd name="connsiteX17" fmla="*/ 235527 w 805103"/>
              <a:gd name="connsiteY17" fmla="*/ 581891 h 651885"/>
              <a:gd name="connsiteX18" fmla="*/ 360218 w 805103"/>
              <a:gd name="connsiteY18" fmla="*/ 540327 h 651885"/>
              <a:gd name="connsiteX19" fmla="*/ 401782 w 805103"/>
              <a:gd name="connsiteY19" fmla="*/ 526472 h 651885"/>
              <a:gd name="connsiteX20" fmla="*/ 443345 w 805103"/>
              <a:gd name="connsiteY20" fmla="*/ 498763 h 651885"/>
              <a:gd name="connsiteX21" fmla="*/ 512618 w 805103"/>
              <a:gd name="connsiteY21" fmla="*/ 429491 h 651885"/>
              <a:gd name="connsiteX22" fmla="*/ 540327 w 805103"/>
              <a:gd name="connsiteY22" fmla="*/ 387927 h 651885"/>
              <a:gd name="connsiteX23" fmla="*/ 526473 w 805103"/>
              <a:gd name="connsiteY23" fmla="*/ 346363 h 651885"/>
              <a:gd name="connsiteX24" fmla="*/ 554182 w 805103"/>
              <a:gd name="connsiteY24" fmla="*/ 138545 h 651885"/>
              <a:gd name="connsiteX25" fmla="*/ 706932 w 805103"/>
              <a:gd name="connsiteY25" fmla="*/ 194703 h 651885"/>
              <a:gd name="connsiteX26" fmla="*/ 720436 w 805103"/>
              <a:gd name="connsiteY26" fmla="*/ 55418 h 651885"/>
              <a:gd name="connsiteX27" fmla="*/ 762000 w 805103"/>
              <a:gd name="connsiteY27" fmla="*/ 55418 h 651885"/>
              <a:gd name="connsiteX0" fmla="*/ 789709 w 805103"/>
              <a:gd name="connsiteY0" fmla="*/ 138545 h 651885"/>
              <a:gd name="connsiteX1" fmla="*/ 803563 w 805103"/>
              <a:gd name="connsiteY1" fmla="*/ 69272 h 651885"/>
              <a:gd name="connsiteX2" fmla="*/ 762000 w 805103"/>
              <a:gd name="connsiteY2" fmla="*/ 41563 h 651885"/>
              <a:gd name="connsiteX3" fmla="*/ 748145 w 805103"/>
              <a:gd name="connsiteY3" fmla="*/ 0 h 651885"/>
              <a:gd name="connsiteX4" fmla="*/ 512618 w 805103"/>
              <a:gd name="connsiteY4" fmla="*/ 13854 h 651885"/>
              <a:gd name="connsiteX5" fmla="*/ 387927 w 805103"/>
              <a:gd name="connsiteY5" fmla="*/ 55418 h 651885"/>
              <a:gd name="connsiteX6" fmla="*/ 346363 w 805103"/>
              <a:gd name="connsiteY6" fmla="*/ 83127 h 651885"/>
              <a:gd name="connsiteX7" fmla="*/ 263236 w 805103"/>
              <a:gd name="connsiteY7" fmla="*/ 124691 h 651885"/>
              <a:gd name="connsiteX8" fmla="*/ 193963 w 805103"/>
              <a:gd name="connsiteY8" fmla="*/ 180109 h 651885"/>
              <a:gd name="connsiteX9" fmla="*/ 152400 w 805103"/>
              <a:gd name="connsiteY9" fmla="*/ 221672 h 651885"/>
              <a:gd name="connsiteX10" fmla="*/ 69273 w 805103"/>
              <a:gd name="connsiteY10" fmla="*/ 277091 h 651885"/>
              <a:gd name="connsiteX11" fmla="*/ 0 w 805103"/>
              <a:gd name="connsiteY11" fmla="*/ 332509 h 651885"/>
              <a:gd name="connsiteX12" fmla="*/ 27709 w 805103"/>
              <a:gd name="connsiteY12" fmla="*/ 512618 h 651885"/>
              <a:gd name="connsiteX13" fmla="*/ 41563 w 805103"/>
              <a:gd name="connsiteY13" fmla="*/ 554182 h 651885"/>
              <a:gd name="connsiteX14" fmla="*/ 69273 w 805103"/>
              <a:gd name="connsiteY14" fmla="*/ 581891 h 651885"/>
              <a:gd name="connsiteX15" fmla="*/ 124691 w 805103"/>
              <a:gd name="connsiteY15" fmla="*/ 651163 h 651885"/>
              <a:gd name="connsiteX16" fmla="*/ 152400 w 805103"/>
              <a:gd name="connsiteY16" fmla="*/ 609600 h 651885"/>
              <a:gd name="connsiteX17" fmla="*/ 235527 w 805103"/>
              <a:gd name="connsiteY17" fmla="*/ 581891 h 651885"/>
              <a:gd name="connsiteX18" fmla="*/ 360218 w 805103"/>
              <a:gd name="connsiteY18" fmla="*/ 540327 h 651885"/>
              <a:gd name="connsiteX19" fmla="*/ 401782 w 805103"/>
              <a:gd name="connsiteY19" fmla="*/ 526472 h 651885"/>
              <a:gd name="connsiteX20" fmla="*/ 443345 w 805103"/>
              <a:gd name="connsiteY20" fmla="*/ 498763 h 651885"/>
              <a:gd name="connsiteX21" fmla="*/ 512618 w 805103"/>
              <a:gd name="connsiteY21" fmla="*/ 429491 h 651885"/>
              <a:gd name="connsiteX22" fmla="*/ 540327 w 805103"/>
              <a:gd name="connsiteY22" fmla="*/ 387927 h 651885"/>
              <a:gd name="connsiteX23" fmla="*/ 526473 w 805103"/>
              <a:gd name="connsiteY23" fmla="*/ 346363 h 651885"/>
              <a:gd name="connsiteX24" fmla="*/ 666551 w 805103"/>
              <a:gd name="connsiteY24" fmla="*/ 323153 h 651885"/>
              <a:gd name="connsiteX25" fmla="*/ 706932 w 805103"/>
              <a:gd name="connsiteY25" fmla="*/ 194703 h 651885"/>
              <a:gd name="connsiteX26" fmla="*/ 720436 w 805103"/>
              <a:gd name="connsiteY26" fmla="*/ 55418 h 651885"/>
              <a:gd name="connsiteX27" fmla="*/ 762000 w 805103"/>
              <a:gd name="connsiteY27" fmla="*/ 55418 h 651885"/>
              <a:gd name="connsiteX0" fmla="*/ 789709 w 805103"/>
              <a:gd name="connsiteY0" fmla="*/ 138545 h 651885"/>
              <a:gd name="connsiteX1" fmla="*/ 803563 w 805103"/>
              <a:gd name="connsiteY1" fmla="*/ 69272 h 651885"/>
              <a:gd name="connsiteX2" fmla="*/ 762000 w 805103"/>
              <a:gd name="connsiteY2" fmla="*/ 41563 h 651885"/>
              <a:gd name="connsiteX3" fmla="*/ 748145 w 805103"/>
              <a:gd name="connsiteY3" fmla="*/ 0 h 651885"/>
              <a:gd name="connsiteX4" fmla="*/ 512618 w 805103"/>
              <a:gd name="connsiteY4" fmla="*/ 13854 h 651885"/>
              <a:gd name="connsiteX5" fmla="*/ 387927 w 805103"/>
              <a:gd name="connsiteY5" fmla="*/ 55418 h 651885"/>
              <a:gd name="connsiteX6" fmla="*/ 346363 w 805103"/>
              <a:gd name="connsiteY6" fmla="*/ 83127 h 651885"/>
              <a:gd name="connsiteX7" fmla="*/ 263236 w 805103"/>
              <a:gd name="connsiteY7" fmla="*/ 124691 h 651885"/>
              <a:gd name="connsiteX8" fmla="*/ 193963 w 805103"/>
              <a:gd name="connsiteY8" fmla="*/ 180109 h 651885"/>
              <a:gd name="connsiteX9" fmla="*/ 152400 w 805103"/>
              <a:gd name="connsiteY9" fmla="*/ 221672 h 651885"/>
              <a:gd name="connsiteX10" fmla="*/ 69273 w 805103"/>
              <a:gd name="connsiteY10" fmla="*/ 277091 h 651885"/>
              <a:gd name="connsiteX11" fmla="*/ 0 w 805103"/>
              <a:gd name="connsiteY11" fmla="*/ 332509 h 651885"/>
              <a:gd name="connsiteX12" fmla="*/ 27709 w 805103"/>
              <a:gd name="connsiteY12" fmla="*/ 512618 h 651885"/>
              <a:gd name="connsiteX13" fmla="*/ 41563 w 805103"/>
              <a:gd name="connsiteY13" fmla="*/ 554182 h 651885"/>
              <a:gd name="connsiteX14" fmla="*/ 69273 w 805103"/>
              <a:gd name="connsiteY14" fmla="*/ 581891 h 651885"/>
              <a:gd name="connsiteX15" fmla="*/ 124691 w 805103"/>
              <a:gd name="connsiteY15" fmla="*/ 651163 h 651885"/>
              <a:gd name="connsiteX16" fmla="*/ 152400 w 805103"/>
              <a:gd name="connsiteY16" fmla="*/ 609600 h 651885"/>
              <a:gd name="connsiteX17" fmla="*/ 235527 w 805103"/>
              <a:gd name="connsiteY17" fmla="*/ 581891 h 651885"/>
              <a:gd name="connsiteX18" fmla="*/ 360218 w 805103"/>
              <a:gd name="connsiteY18" fmla="*/ 540327 h 651885"/>
              <a:gd name="connsiteX19" fmla="*/ 401782 w 805103"/>
              <a:gd name="connsiteY19" fmla="*/ 526472 h 651885"/>
              <a:gd name="connsiteX20" fmla="*/ 443345 w 805103"/>
              <a:gd name="connsiteY20" fmla="*/ 498763 h 651885"/>
              <a:gd name="connsiteX21" fmla="*/ 512618 w 805103"/>
              <a:gd name="connsiteY21" fmla="*/ 429491 h 651885"/>
              <a:gd name="connsiteX22" fmla="*/ 540327 w 805103"/>
              <a:gd name="connsiteY22" fmla="*/ 387927 h 651885"/>
              <a:gd name="connsiteX23" fmla="*/ 572354 w 805103"/>
              <a:gd name="connsiteY23" fmla="*/ 343458 h 651885"/>
              <a:gd name="connsiteX24" fmla="*/ 666551 w 805103"/>
              <a:gd name="connsiteY24" fmla="*/ 323153 h 651885"/>
              <a:gd name="connsiteX25" fmla="*/ 706932 w 805103"/>
              <a:gd name="connsiteY25" fmla="*/ 194703 h 651885"/>
              <a:gd name="connsiteX26" fmla="*/ 720436 w 805103"/>
              <a:gd name="connsiteY26" fmla="*/ 55418 h 651885"/>
              <a:gd name="connsiteX27" fmla="*/ 762000 w 805103"/>
              <a:gd name="connsiteY27" fmla="*/ 55418 h 651885"/>
              <a:gd name="connsiteX0" fmla="*/ 789709 w 805103"/>
              <a:gd name="connsiteY0" fmla="*/ 244415 h 757755"/>
              <a:gd name="connsiteX1" fmla="*/ 803563 w 805103"/>
              <a:gd name="connsiteY1" fmla="*/ 175142 h 757755"/>
              <a:gd name="connsiteX2" fmla="*/ 762000 w 805103"/>
              <a:gd name="connsiteY2" fmla="*/ 147433 h 757755"/>
              <a:gd name="connsiteX3" fmla="*/ 748145 w 805103"/>
              <a:gd name="connsiteY3" fmla="*/ 105870 h 757755"/>
              <a:gd name="connsiteX4" fmla="*/ 543357 w 805103"/>
              <a:gd name="connsiteY4" fmla="*/ 613 h 757755"/>
              <a:gd name="connsiteX5" fmla="*/ 387927 w 805103"/>
              <a:gd name="connsiteY5" fmla="*/ 161288 h 757755"/>
              <a:gd name="connsiteX6" fmla="*/ 346363 w 805103"/>
              <a:gd name="connsiteY6" fmla="*/ 188997 h 757755"/>
              <a:gd name="connsiteX7" fmla="*/ 263236 w 805103"/>
              <a:gd name="connsiteY7" fmla="*/ 230561 h 757755"/>
              <a:gd name="connsiteX8" fmla="*/ 193963 w 805103"/>
              <a:gd name="connsiteY8" fmla="*/ 285979 h 757755"/>
              <a:gd name="connsiteX9" fmla="*/ 152400 w 805103"/>
              <a:gd name="connsiteY9" fmla="*/ 327542 h 757755"/>
              <a:gd name="connsiteX10" fmla="*/ 69273 w 805103"/>
              <a:gd name="connsiteY10" fmla="*/ 382961 h 757755"/>
              <a:gd name="connsiteX11" fmla="*/ 0 w 805103"/>
              <a:gd name="connsiteY11" fmla="*/ 438379 h 757755"/>
              <a:gd name="connsiteX12" fmla="*/ 27709 w 805103"/>
              <a:gd name="connsiteY12" fmla="*/ 618488 h 757755"/>
              <a:gd name="connsiteX13" fmla="*/ 41563 w 805103"/>
              <a:gd name="connsiteY13" fmla="*/ 660052 h 757755"/>
              <a:gd name="connsiteX14" fmla="*/ 69273 w 805103"/>
              <a:gd name="connsiteY14" fmla="*/ 687761 h 757755"/>
              <a:gd name="connsiteX15" fmla="*/ 124691 w 805103"/>
              <a:gd name="connsiteY15" fmla="*/ 757033 h 757755"/>
              <a:gd name="connsiteX16" fmla="*/ 152400 w 805103"/>
              <a:gd name="connsiteY16" fmla="*/ 715470 h 757755"/>
              <a:gd name="connsiteX17" fmla="*/ 235527 w 805103"/>
              <a:gd name="connsiteY17" fmla="*/ 687761 h 757755"/>
              <a:gd name="connsiteX18" fmla="*/ 360218 w 805103"/>
              <a:gd name="connsiteY18" fmla="*/ 646197 h 757755"/>
              <a:gd name="connsiteX19" fmla="*/ 401782 w 805103"/>
              <a:gd name="connsiteY19" fmla="*/ 632342 h 757755"/>
              <a:gd name="connsiteX20" fmla="*/ 443345 w 805103"/>
              <a:gd name="connsiteY20" fmla="*/ 604633 h 757755"/>
              <a:gd name="connsiteX21" fmla="*/ 512618 w 805103"/>
              <a:gd name="connsiteY21" fmla="*/ 535361 h 757755"/>
              <a:gd name="connsiteX22" fmla="*/ 540327 w 805103"/>
              <a:gd name="connsiteY22" fmla="*/ 493797 h 757755"/>
              <a:gd name="connsiteX23" fmla="*/ 572354 w 805103"/>
              <a:gd name="connsiteY23" fmla="*/ 449328 h 757755"/>
              <a:gd name="connsiteX24" fmla="*/ 666551 w 805103"/>
              <a:gd name="connsiteY24" fmla="*/ 429023 h 757755"/>
              <a:gd name="connsiteX25" fmla="*/ 706932 w 805103"/>
              <a:gd name="connsiteY25" fmla="*/ 300573 h 757755"/>
              <a:gd name="connsiteX26" fmla="*/ 720436 w 805103"/>
              <a:gd name="connsiteY26" fmla="*/ 161288 h 757755"/>
              <a:gd name="connsiteX27" fmla="*/ 762000 w 805103"/>
              <a:gd name="connsiteY27" fmla="*/ 161288 h 75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5103" h="757755">
                <a:moveTo>
                  <a:pt x="789709" y="244415"/>
                </a:moveTo>
                <a:cubicBezTo>
                  <a:pt x="794327" y="221324"/>
                  <a:pt x="810032" y="197784"/>
                  <a:pt x="803563" y="175142"/>
                </a:cubicBezTo>
                <a:cubicBezTo>
                  <a:pt x="798989" y="159132"/>
                  <a:pt x="772402" y="160435"/>
                  <a:pt x="762000" y="147433"/>
                </a:cubicBezTo>
                <a:cubicBezTo>
                  <a:pt x="752877" y="136029"/>
                  <a:pt x="752763" y="119724"/>
                  <a:pt x="748145" y="105870"/>
                </a:cubicBezTo>
                <a:cubicBezTo>
                  <a:pt x="669636" y="110488"/>
                  <a:pt x="621341" y="-9559"/>
                  <a:pt x="543357" y="613"/>
                </a:cubicBezTo>
                <a:cubicBezTo>
                  <a:pt x="543353" y="613"/>
                  <a:pt x="420759" y="129891"/>
                  <a:pt x="387927" y="161288"/>
                </a:cubicBezTo>
                <a:cubicBezTo>
                  <a:pt x="355095" y="192685"/>
                  <a:pt x="361256" y="181550"/>
                  <a:pt x="346363" y="188997"/>
                </a:cubicBezTo>
                <a:cubicBezTo>
                  <a:pt x="231642" y="246358"/>
                  <a:pt x="382354" y="151150"/>
                  <a:pt x="263236" y="230561"/>
                </a:cubicBezTo>
                <a:cubicBezTo>
                  <a:pt x="201266" y="323514"/>
                  <a:pt x="274267" y="232443"/>
                  <a:pt x="193963" y="285979"/>
                </a:cubicBezTo>
                <a:cubicBezTo>
                  <a:pt x="177661" y="296847"/>
                  <a:pt x="167866" y="315513"/>
                  <a:pt x="152400" y="327542"/>
                </a:cubicBezTo>
                <a:cubicBezTo>
                  <a:pt x="126113" y="347988"/>
                  <a:pt x="92822" y="359413"/>
                  <a:pt x="69273" y="382961"/>
                </a:cubicBezTo>
                <a:cubicBezTo>
                  <a:pt x="29789" y="422444"/>
                  <a:pt x="52432" y="403424"/>
                  <a:pt x="0" y="438379"/>
                </a:cubicBezTo>
                <a:cubicBezTo>
                  <a:pt x="11167" y="538887"/>
                  <a:pt x="5892" y="542127"/>
                  <a:pt x="27709" y="618488"/>
                </a:cubicBezTo>
                <a:cubicBezTo>
                  <a:pt x="31721" y="632530"/>
                  <a:pt x="34049" y="647529"/>
                  <a:pt x="41563" y="660052"/>
                </a:cubicBezTo>
                <a:cubicBezTo>
                  <a:pt x="48284" y="671253"/>
                  <a:pt x="60036" y="678525"/>
                  <a:pt x="69273" y="687761"/>
                </a:cubicBezTo>
                <a:cubicBezTo>
                  <a:pt x="75634" y="706844"/>
                  <a:pt x="85523" y="764866"/>
                  <a:pt x="124691" y="757033"/>
                </a:cubicBezTo>
                <a:cubicBezTo>
                  <a:pt x="141019" y="753768"/>
                  <a:pt x="138280" y="724295"/>
                  <a:pt x="152400" y="715470"/>
                </a:cubicBezTo>
                <a:cubicBezTo>
                  <a:pt x="177168" y="699990"/>
                  <a:pt x="207818" y="696997"/>
                  <a:pt x="235527" y="687761"/>
                </a:cubicBezTo>
                <a:lnTo>
                  <a:pt x="360218" y="646197"/>
                </a:lnTo>
                <a:cubicBezTo>
                  <a:pt x="374073" y="641579"/>
                  <a:pt x="389631" y="640443"/>
                  <a:pt x="401782" y="632342"/>
                </a:cubicBezTo>
                <a:lnTo>
                  <a:pt x="443345" y="604633"/>
                </a:lnTo>
                <a:cubicBezTo>
                  <a:pt x="517238" y="493795"/>
                  <a:pt x="420252" y="627727"/>
                  <a:pt x="512618" y="535361"/>
                </a:cubicBezTo>
                <a:cubicBezTo>
                  <a:pt x="524392" y="523587"/>
                  <a:pt x="531091" y="507652"/>
                  <a:pt x="540327" y="493797"/>
                </a:cubicBezTo>
                <a:cubicBezTo>
                  <a:pt x="535709" y="479942"/>
                  <a:pt x="551317" y="460124"/>
                  <a:pt x="572354" y="449328"/>
                </a:cubicBezTo>
                <a:cubicBezTo>
                  <a:pt x="593391" y="438532"/>
                  <a:pt x="644121" y="453816"/>
                  <a:pt x="666551" y="429023"/>
                </a:cubicBezTo>
                <a:cubicBezTo>
                  <a:pt x="688981" y="404231"/>
                  <a:pt x="697951" y="345196"/>
                  <a:pt x="706932" y="300573"/>
                </a:cubicBezTo>
                <a:cubicBezTo>
                  <a:pt x="715913" y="255950"/>
                  <a:pt x="685505" y="168274"/>
                  <a:pt x="720436" y="161288"/>
                </a:cubicBezTo>
                <a:cubicBezTo>
                  <a:pt x="766381" y="176602"/>
                  <a:pt x="762000" y="189746"/>
                  <a:pt x="762000" y="16128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Полилиния 1033"/>
          <p:cNvSpPr/>
          <p:nvPr/>
        </p:nvSpPr>
        <p:spPr>
          <a:xfrm>
            <a:off x="2217000" y="3283526"/>
            <a:ext cx="1205346" cy="1389261"/>
          </a:xfrm>
          <a:custGeom>
            <a:avLst/>
            <a:gdLst>
              <a:gd name="connsiteX0" fmla="*/ 235527 w 1205346"/>
              <a:gd name="connsiteY0" fmla="*/ 1208895 h 1389261"/>
              <a:gd name="connsiteX1" fmla="*/ 249382 w 1205346"/>
              <a:gd name="connsiteY1" fmla="*/ 1278168 h 1389261"/>
              <a:gd name="connsiteX2" fmla="*/ 138546 w 1205346"/>
              <a:gd name="connsiteY2" fmla="*/ 1292023 h 1389261"/>
              <a:gd name="connsiteX3" fmla="*/ 110836 w 1205346"/>
              <a:gd name="connsiteY3" fmla="*/ 1319732 h 1389261"/>
              <a:gd name="connsiteX4" fmla="*/ 27709 w 1205346"/>
              <a:gd name="connsiteY4" fmla="*/ 1375150 h 1389261"/>
              <a:gd name="connsiteX5" fmla="*/ 0 w 1205346"/>
              <a:gd name="connsiteY5" fmla="*/ 1292023 h 1389261"/>
              <a:gd name="connsiteX6" fmla="*/ 13855 w 1205346"/>
              <a:gd name="connsiteY6" fmla="*/ 1250459 h 1389261"/>
              <a:gd name="connsiteX7" fmla="*/ 41564 w 1205346"/>
              <a:gd name="connsiteY7" fmla="*/ 1208895 h 1389261"/>
              <a:gd name="connsiteX8" fmla="*/ 96982 w 1205346"/>
              <a:gd name="connsiteY8" fmla="*/ 1125768 h 1389261"/>
              <a:gd name="connsiteX9" fmla="*/ 110836 w 1205346"/>
              <a:gd name="connsiteY9" fmla="*/ 1084205 h 1389261"/>
              <a:gd name="connsiteX10" fmla="*/ 180109 w 1205346"/>
              <a:gd name="connsiteY10" fmla="*/ 1028786 h 1389261"/>
              <a:gd name="connsiteX11" fmla="*/ 193964 w 1205346"/>
              <a:gd name="connsiteY11" fmla="*/ 987223 h 1389261"/>
              <a:gd name="connsiteX12" fmla="*/ 235527 w 1205346"/>
              <a:gd name="connsiteY12" fmla="*/ 959514 h 1389261"/>
              <a:gd name="connsiteX13" fmla="*/ 249382 w 1205346"/>
              <a:gd name="connsiteY13" fmla="*/ 890241 h 1389261"/>
              <a:gd name="connsiteX14" fmla="*/ 318655 w 1205346"/>
              <a:gd name="connsiteY14" fmla="*/ 807114 h 1389261"/>
              <a:gd name="connsiteX15" fmla="*/ 374073 w 1205346"/>
              <a:gd name="connsiteY15" fmla="*/ 737841 h 1389261"/>
              <a:gd name="connsiteX16" fmla="*/ 443346 w 1205346"/>
              <a:gd name="connsiteY16" fmla="*/ 668568 h 1389261"/>
              <a:gd name="connsiteX17" fmla="*/ 471055 w 1205346"/>
              <a:gd name="connsiteY17" fmla="*/ 627005 h 1389261"/>
              <a:gd name="connsiteX18" fmla="*/ 554182 w 1205346"/>
              <a:gd name="connsiteY18" fmla="*/ 585441 h 1389261"/>
              <a:gd name="connsiteX19" fmla="*/ 623455 w 1205346"/>
              <a:gd name="connsiteY19" fmla="*/ 530023 h 1389261"/>
              <a:gd name="connsiteX20" fmla="*/ 665018 w 1205346"/>
              <a:gd name="connsiteY20" fmla="*/ 502314 h 1389261"/>
              <a:gd name="connsiteX21" fmla="*/ 748146 w 1205346"/>
              <a:gd name="connsiteY21" fmla="*/ 474605 h 1389261"/>
              <a:gd name="connsiteX22" fmla="*/ 858982 w 1205346"/>
              <a:gd name="connsiteY22" fmla="*/ 419186 h 1389261"/>
              <a:gd name="connsiteX23" fmla="*/ 858982 w 1205346"/>
              <a:gd name="connsiteY23" fmla="*/ 419186 h 1389261"/>
              <a:gd name="connsiteX24" fmla="*/ 942109 w 1205346"/>
              <a:gd name="connsiteY24" fmla="*/ 377623 h 1389261"/>
              <a:gd name="connsiteX25" fmla="*/ 1039091 w 1205346"/>
              <a:gd name="connsiteY25" fmla="*/ 266786 h 1389261"/>
              <a:gd name="connsiteX26" fmla="*/ 1066800 w 1205346"/>
              <a:gd name="connsiteY26" fmla="*/ 183659 h 1389261"/>
              <a:gd name="connsiteX27" fmla="*/ 1052946 w 1205346"/>
              <a:gd name="connsiteY27" fmla="*/ 3550 h 1389261"/>
              <a:gd name="connsiteX28" fmla="*/ 1108364 w 1205346"/>
              <a:gd name="connsiteY28" fmla="*/ 86677 h 1389261"/>
              <a:gd name="connsiteX29" fmla="*/ 1136073 w 1205346"/>
              <a:gd name="connsiteY29" fmla="*/ 128241 h 1389261"/>
              <a:gd name="connsiteX30" fmla="*/ 1149927 w 1205346"/>
              <a:gd name="connsiteY30" fmla="*/ 169805 h 1389261"/>
              <a:gd name="connsiteX31" fmla="*/ 1177636 w 1205346"/>
              <a:gd name="connsiteY31" fmla="*/ 211368 h 1389261"/>
              <a:gd name="connsiteX32" fmla="*/ 1205346 w 1205346"/>
              <a:gd name="connsiteY32" fmla="*/ 294495 h 1389261"/>
              <a:gd name="connsiteX33" fmla="*/ 1191491 w 1205346"/>
              <a:gd name="connsiteY33" fmla="*/ 377623 h 1389261"/>
              <a:gd name="connsiteX34" fmla="*/ 1122218 w 1205346"/>
              <a:gd name="connsiteY34" fmla="*/ 446895 h 1389261"/>
              <a:gd name="connsiteX35" fmla="*/ 1052946 w 1205346"/>
              <a:gd name="connsiteY35" fmla="*/ 488459 h 1389261"/>
              <a:gd name="connsiteX36" fmla="*/ 1025236 w 1205346"/>
              <a:gd name="connsiteY36" fmla="*/ 516168 h 1389261"/>
              <a:gd name="connsiteX37" fmla="*/ 955964 w 1205346"/>
              <a:gd name="connsiteY37" fmla="*/ 530023 h 1389261"/>
              <a:gd name="connsiteX38" fmla="*/ 900546 w 1205346"/>
              <a:gd name="connsiteY38" fmla="*/ 543877 h 1389261"/>
              <a:gd name="connsiteX39" fmla="*/ 775855 w 1205346"/>
              <a:gd name="connsiteY39" fmla="*/ 585441 h 1389261"/>
              <a:gd name="connsiteX40" fmla="*/ 734291 w 1205346"/>
              <a:gd name="connsiteY40" fmla="*/ 613150 h 1389261"/>
              <a:gd name="connsiteX41" fmla="*/ 692727 w 1205346"/>
              <a:gd name="connsiteY41" fmla="*/ 627005 h 1389261"/>
              <a:gd name="connsiteX42" fmla="*/ 623455 w 1205346"/>
              <a:gd name="connsiteY42" fmla="*/ 682423 h 1389261"/>
              <a:gd name="connsiteX43" fmla="*/ 595746 w 1205346"/>
              <a:gd name="connsiteY43" fmla="*/ 723986 h 1389261"/>
              <a:gd name="connsiteX44" fmla="*/ 526473 w 1205346"/>
              <a:gd name="connsiteY44" fmla="*/ 779405 h 1389261"/>
              <a:gd name="connsiteX45" fmla="*/ 512618 w 1205346"/>
              <a:gd name="connsiteY45" fmla="*/ 820968 h 1389261"/>
              <a:gd name="connsiteX46" fmla="*/ 484909 w 1205346"/>
              <a:gd name="connsiteY46" fmla="*/ 862532 h 1389261"/>
              <a:gd name="connsiteX47" fmla="*/ 415636 w 1205346"/>
              <a:gd name="connsiteY47" fmla="*/ 973368 h 1389261"/>
              <a:gd name="connsiteX48" fmla="*/ 387927 w 1205346"/>
              <a:gd name="connsiteY48" fmla="*/ 1014932 h 1389261"/>
              <a:gd name="connsiteX49" fmla="*/ 346364 w 1205346"/>
              <a:gd name="connsiteY49" fmla="*/ 1042641 h 1389261"/>
              <a:gd name="connsiteX50" fmla="*/ 290946 w 1205346"/>
              <a:gd name="connsiteY50" fmla="*/ 1125768 h 1389261"/>
              <a:gd name="connsiteX51" fmla="*/ 263236 w 1205346"/>
              <a:gd name="connsiteY51" fmla="*/ 1153477 h 1389261"/>
              <a:gd name="connsiteX52" fmla="*/ 221673 w 1205346"/>
              <a:gd name="connsiteY52" fmla="*/ 1278168 h 1389261"/>
              <a:gd name="connsiteX53" fmla="*/ 207818 w 1205346"/>
              <a:gd name="connsiteY53" fmla="*/ 1319732 h 1389261"/>
              <a:gd name="connsiteX54" fmla="*/ 110836 w 1205346"/>
              <a:gd name="connsiteY54" fmla="*/ 1333586 h 138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05346" h="1389261">
                <a:moveTo>
                  <a:pt x="235527" y="1208895"/>
                </a:moveTo>
                <a:cubicBezTo>
                  <a:pt x="240145" y="1231986"/>
                  <a:pt x="267261" y="1262843"/>
                  <a:pt x="249382" y="1278168"/>
                </a:cubicBezTo>
                <a:cubicBezTo>
                  <a:pt x="221113" y="1302399"/>
                  <a:pt x="174209" y="1281324"/>
                  <a:pt x="138546" y="1292023"/>
                </a:cubicBezTo>
                <a:cubicBezTo>
                  <a:pt x="126035" y="1295776"/>
                  <a:pt x="120073" y="1310496"/>
                  <a:pt x="110836" y="1319732"/>
                </a:cubicBezTo>
                <a:cubicBezTo>
                  <a:pt x="102296" y="1345352"/>
                  <a:pt x="90726" y="1420161"/>
                  <a:pt x="27709" y="1375150"/>
                </a:cubicBezTo>
                <a:cubicBezTo>
                  <a:pt x="3941" y="1358173"/>
                  <a:pt x="0" y="1292023"/>
                  <a:pt x="0" y="1292023"/>
                </a:cubicBezTo>
                <a:cubicBezTo>
                  <a:pt x="4618" y="1278168"/>
                  <a:pt x="7324" y="1263521"/>
                  <a:pt x="13855" y="1250459"/>
                </a:cubicBezTo>
                <a:cubicBezTo>
                  <a:pt x="21302" y="1235566"/>
                  <a:pt x="35005" y="1224200"/>
                  <a:pt x="41564" y="1208895"/>
                </a:cubicBezTo>
                <a:cubicBezTo>
                  <a:pt x="77349" y="1125394"/>
                  <a:pt x="23928" y="1174470"/>
                  <a:pt x="96982" y="1125768"/>
                </a:cubicBezTo>
                <a:cubicBezTo>
                  <a:pt x="101600" y="1111914"/>
                  <a:pt x="103322" y="1096728"/>
                  <a:pt x="110836" y="1084205"/>
                </a:cubicBezTo>
                <a:cubicBezTo>
                  <a:pt x="123997" y="1062270"/>
                  <a:pt x="161231" y="1041372"/>
                  <a:pt x="180109" y="1028786"/>
                </a:cubicBezTo>
                <a:cubicBezTo>
                  <a:pt x="184727" y="1014932"/>
                  <a:pt x="184841" y="998627"/>
                  <a:pt x="193964" y="987223"/>
                </a:cubicBezTo>
                <a:cubicBezTo>
                  <a:pt x="204366" y="974221"/>
                  <a:pt x="227266" y="973971"/>
                  <a:pt x="235527" y="959514"/>
                </a:cubicBezTo>
                <a:cubicBezTo>
                  <a:pt x="247210" y="939068"/>
                  <a:pt x="241114" y="912290"/>
                  <a:pt x="249382" y="890241"/>
                </a:cubicBezTo>
                <a:cubicBezTo>
                  <a:pt x="260956" y="859377"/>
                  <a:pt x="297091" y="828677"/>
                  <a:pt x="318655" y="807114"/>
                </a:cubicBezTo>
                <a:cubicBezTo>
                  <a:pt x="345626" y="726198"/>
                  <a:pt x="311406" y="800508"/>
                  <a:pt x="374073" y="737841"/>
                </a:cubicBezTo>
                <a:cubicBezTo>
                  <a:pt x="466437" y="645477"/>
                  <a:pt x="332509" y="742459"/>
                  <a:pt x="443346" y="668568"/>
                </a:cubicBezTo>
                <a:cubicBezTo>
                  <a:pt x="452582" y="654714"/>
                  <a:pt x="459281" y="638779"/>
                  <a:pt x="471055" y="627005"/>
                </a:cubicBezTo>
                <a:cubicBezTo>
                  <a:pt x="497915" y="600145"/>
                  <a:pt x="520374" y="596710"/>
                  <a:pt x="554182" y="585441"/>
                </a:cubicBezTo>
                <a:cubicBezTo>
                  <a:pt x="600892" y="515375"/>
                  <a:pt x="556534" y="563483"/>
                  <a:pt x="623455" y="530023"/>
                </a:cubicBezTo>
                <a:cubicBezTo>
                  <a:pt x="638348" y="522577"/>
                  <a:pt x="649802" y="509077"/>
                  <a:pt x="665018" y="502314"/>
                </a:cubicBezTo>
                <a:cubicBezTo>
                  <a:pt x="691709" y="490451"/>
                  <a:pt x="748146" y="474605"/>
                  <a:pt x="748146" y="474605"/>
                </a:cubicBezTo>
                <a:cubicBezTo>
                  <a:pt x="796508" y="426242"/>
                  <a:pt x="763463" y="451026"/>
                  <a:pt x="858982" y="419186"/>
                </a:cubicBezTo>
                <a:lnTo>
                  <a:pt x="858982" y="419186"/>
                </a:lnTo>
                <a:cubicBezTo>
                  <a:pt x="912697" y="383376"/>
                  <a:pt x="884749" y="396742"/>
                  <a:pt x="942109" y="377623"/>
                </a:cubicBezTo>
                <a:cubicBezTo>
                  <a:pt x="1011382" y="331441"/>
                  <a:pt x="974437" y="363769"/>
                  <a:pt x="1039091" y="266786"/>
                </a:cubicBezTo>
                <a:cubicBezTo>
                  <a:pt x="1055292" y="242484"/>
                  <a:pt x="1066800" y="183659"/>
                  <a:pt x="1066800" y="183659"/>
                </a:cubicBezTo>
                <a:cubicBezTo>
                  <a:pt x="1035606" y="136868"/>
                  <a:pt x="975389" y="65595"/>
                  <a:pt x="1052946" y="3550"/>
                </a:cubicBezTo>
                <a:cubicBezTo>
                  <a:pt x="1078951" y="-17254"/>
                  <a:pt x="1089891" y="58968"/>
                  <a:pt x="1108364" y="86677"/>
                </a:cubicBezTo>
                <a:lnTo>
                  <a:pt x="1136073" y="128241"/>
                </a:lnTo>
                <a:cubicBezTo>
                  <a:pt x="1140691" y="142096"/>
                  <a:pt x="1143396" y="156743"/>
                  <a:pt x="1149927" y="169805"/>
                </a:cubicBezTo>
                <a:cubicBezTo>
                  <a:pt x="1157373" y="184698"/>
                  <a:pt x="1170873" y="196152"/>
                  <a:pt x="1177636" y="211368"/>
                </a:cubicBezTo>
                <a:cubicBezTo>
                  <a:pt x="1189499" y="238058"/>
                  <a:pt x="1205346" y="294495"/>
                  <a:pt x="1205346" y="294495"/>
                </a:cubicBezTo>
                <a:cubicBezTo>
                  <a:pt x="1200728" y="322204"/>
                  <a:pt x="1200374" y="350973"/>
                  <a:pt x="1191491" y="377623"/>
                </a:cubicBezTo>
                <a:cubicBezTo>
                  <a:pt x="1176377" y="422965"/>
                  <a:pt x="1155805" y="420025"/>
                  <a:pt x="1122218" y="446895"/>
                </a:cubicBezTo>
                <a:cubicBezTo>
                  <a:pt x="1067880" y="490366"/>
                  <a:pt x="1125127" y="464399"/>
                  <a:pt x="1052946" y="488459"/>
                </a:cubicBezTo>
                <a:cubicBezTo>
                  <a:pt x="1043709" y="497695"/>
                  <a:pt x="1037242" y="511022"/>
                  <a:pt x="1025236" y="516168"/>
                </a:cubicBezTo>
                <a:cubicBezTo>
                  <a:pt x="1003592" y="525444"/>
                  <a:pt x="978951" y="524915"/>
                  <a:pt x="955964" y="530023"/>
                </a:cubicBezTo>
                <a:cubicBezTo>
                  <a:pt x="937376" y="534154"/>
                  <a:pt x="918784" y="538406"/>
                  <a:pt x="900546" y="543877"/>
                </a:cubicBezTo>
                <a:cubicBezTo>
                  <a:pt x="900488" y="543894"/>
                  <a:pt x="796666" y="578504"/>
                  <a:pt x="775855" y="585441"/>
                </a:cubicBezTo>
                <a:cubicBezTo>
                  <a:pt x="760058" y="590707"/>
                  <a:pt x="749184" y="605703"/>
                  <a:pt x="734291" y="613150"/>
                </a:cubicBezTo>
                <a:cubicBezTo>
                  <a:pt x="721229" y="619681"/>
                  <a:pt x="706582" y="622387"/>
                  <a:pt x="692727" y="627005"/>
                </a:cubicBezTo>
                <a:cubicBezTo>
                  <a:pt x="613317" y="746119"/>
                  <a:pt x="719054" y="605943"/>
                  <a:pt x="623455" y="682423"/>
                </a:cubicBezTo>
                <a:cubicBezTo>
                  <a:pt x="610453" y="692825"/>
                  <a:pt x="606148" y="710984"/>
                  <a:pt x="595746" y="723986"/>
                </a:cubicBezTo>
                <a:cubicBezTo>
                  <a:pt x="573186" y="752186"/>
                  <a:pt x="557331" y="758832"/>
                  <a:pt x="526473" y="779405"/>
                </a:cubicBezTo>
                <a:cubicBezTo>
                  <a:pt x="521855" y="793259"/>
                  <a:pt x="519149" y="807906"/>
                  <a:pt x="512618" y="820968"/>
                </a:cubicBezTo>
                <a:cubicBezTo>
                  <a:pt x="505171" y="835861"/>
                  <a:pt x="491672" y="847316"/>
                  <a:pt x="484909" y="862532"/>
                </a:cubicBezTo>
                <a:cubicBezTo>
                  <a:pt x="436315" y="971868"/>
                  <a:pt x="490407" y="923521"/>
                  <a:pt x="415636" y="973368"/>
                </a:cubicBezTo>
                <a:cubicBezTo>
                  <a:pt x="406400" y="987223"/>
                  <a:pt x="399701" y="1003158"/>
                  <a:pt x="387927" y="1014932"/>
                </a:cubicBezTo>
                <a:cubicBezTo>
                  <a:pt x="376153" y="1026706"/>
                  <a:pt x="357329" y="1030110"/>
                  <a:pt x="346364" y="1042641"/>
                </a:cubicBezTo>
                <a:cubicBezTo>
                  <a:pt x="324434" y="1067703"/>
                  <a:pt x="314495" y="1102220"/>
                  <a:pt x="290946" y="1125768"/>
                </a:cubicBezTo>
                <a:lnTo>
                  <a:pt x="263236" y="1153477"/>
                </a:lnTo>
                <a:lnTo>
                  <a:pt x="221673" y="1278168"/>
                </a:lnTo>
                <a:cubicBezTo>
                  <a:pt x="217055" y="1292023"/>
                  <a:pt x="221673" y="1315114"/>
                  <a:pt x="207818" y="1319732"/>
                </a:cubicBezTo>
                <a:cubicBezTo>
                  <a:pt x="148730" y="1339428"/>
                  <a:pt x="180859" y="1333586"/>
                  <a:pt x="110836" y="1333586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Полилиния 1035"/>
          <p:cNvSpPr/>
          <p:nvPr/>
        </p:nvSpPr>
        <p:spPr>
          <a:xfrm>
            <a:off x="4074220" y="2858046"/>
            <a:ext cx="1180649" cy="568036"/>
          </a:xfrm>
          <a:custGeom>
            <a:avLst/>
            <a:gdLst>
              <a:gd name="connsiteX0" fmla="*/ 1177637 w 1180649"/>
              <a:gd name="connsiteY0" fmla="*/ 221672 h 568036"/>
              <a:gd name="connsiteX1" fmla="*/ 762000 w 1180649"/>
              <a:gd name="connsiteY1" fmla="*/ 360218 h 568036"/>
              <a:gd name="connsiteX2" fmla="*/ 637309 w 1180649"/>
              <a:gd name="connsiteY2" fmla="*/ 401781 h 568036"/>
              <a:gd name="connsiteX3" fmla="*/ 554182 w 1180649"/>
              <a:gd name="connsiteY3" fmla="*/ 429491 h 568036"/>
              <a:gd name="connsiteX4" fmla="*/ 498764 w 1180649"/>
              <a:gd name="connsiteY4" fmla="*/ 443345 h 568036"/>
              <a:gd name="connsiteX5" fmla="*/ 415637 w 1180649"/>
              <a:gd name="connsiteY5" fmla="*/ 471054 h 568036"/>
              <a:gd name="connsiteX6" fmla="*/ 249382 w 1180649"/>
              <a:gd name="connsiteY6" fmla="*/ 526472 h 568036"/>
              <a:gd name="connsiteX7" fmla="*/ 166255 w 1180649"/>
              <a:gd name="connsiteY7" fmla="*/ 554181 h 568036"/>
              <a:gd name="connsiteX8" fmla="*/ 124691 w 1180649"/>
              <a:gd name="connsiteY8" fmla="*/ 568036 h 568036"/>
              <a:gd name="connsiteX9" fmla="*/ 41564 w 1180649"/>
              <a:gd name="connsiteY9" fmla="*/ 526472 h 568036"/>
              <a:gd name="connsiteX10" fmla="*/ 0 w 1180649"/>
              <a:gd name="connsiteY10" fmla="*/ 512618 h 568036"/>
              <a:gd name="connsiteX11" fmla="*/ 13855 w 1180649"/>
              <a:gd name="connsiteY11" fmla="*/ 457200 h 568036"/>
              <a:gd name="connsiteX12" fmla="*/ 27709 w 1180649"/>
              <a:gd name="connsiteY12" fmla="*/ 415636 h 568036"/>
              <a:gd name="connsiteX13" fmla="*/ 110837 w 1180649"/>
              <a:gd name="connsiteY13" fmla="*/ 387927 h 568036"/>
              <a:gd name="connsiteX14" fmla="*/ 318655 w 1180649"/>
              <a:gd name="connsiteY14" fmla="*/ 387927 h 568036"/>
              <a:gd name="connsiteX15" fmla="*/ 332509 w 1180649"/>
              <a:gd name="connsiteY15" fmla="*/ 304800 h 568036"/>
              <a:gd name="connsiteX16" fmla="*/ 457200 w 1180649"/>
              <a:gd name="connsiteY16" fmla="*/ 249381 h 568036"/>
              <a:gd name="connsiteX17" fmla="*/ 498764 w 1180649"/>
              <a:gd name="connsiteY17" fmla="*/ 221672 h 568036"/>
              <a:gd name="connsiteX18" fmla="*/ 720437 w 1180649"/>
              <a:gd name="connsiteY18" fmla="*/ 180109 h 568036"/>
              <a:gd name="connsiteX19" fmla="*/ 748146 w 1180649"/>
              <a:gd name="connsiteY19" fmla="*/ 138545 h 568036"/>
              <a:gd name="connsiteX20" fmla="*/ 762000 w 1180649"/>
              <a:gd name="connsiteY20" fmla="*/ 96981 h 568036"/>
              <a:gd name="connsiteX21" fmla="*/ 845128 w 1180649"/>
              <a:gd name="connsiteY21" fmla="*/ 41563 h 568036"/>
              <a:gd name="connsiteX22" fmla="*/ 872837 w 1180649"/>
              <a:gd name="connsiteY22" fmla="*/ 0 h 568036"/>
              <a:gd name="connsiteX23" fmla="*/ 900546 w 1180649"/>
              <a:gd name="connsiteY23" fmla="*/ 41563 h 568036"/>
              <a:gd name="connsiteX24" fmla="*/ 1066800 w 1180649"/>
              <a:gd name="connsiteY24" fmla="*/ 124691 h 568036"/>
              <a:gd name="connsiteX25" fmla="*/ 1108364 w 1180649"/>
              <a:gd name="connsiteY25" fmla="*/ 152400 h 568036"/>
              <a:gd name="connsiteX26" fmla="*/ 1149928 w 1180649"/>
              <a:gd name="connsiteY26" fmla="*/ 166254 h 568036"/>
              <a:gd name="connsiteX27" fmla="*/ 1163782 w 1180649"/>
              <a:gd name="connsiteY27" fmla="*/ 249381 h 568036"/>
              <a:gd name="connsiteX28" fmla="*/ 1094509 w 1180649"/>
              <a:gd name="connsiteY28" fmla="*/ 263236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80649" h="568036">
                <a:moveTo>
                  <a:pt x="1177637" y="221672"/>
                </a:moveTo>
                <a:lnTo>
                  <a:pt x="762000" y="360218"/>
                </a:lnTo>
                <a:lnTo>
                  <a:pt x="637309" y="401781"/>
                </a:lnTo>
                <a:lnTo>
                  <a:pt x="554182" y="429491"/>
                </a:lnTo>
                <a:cubicBezTo>
                  <a:pt x="535709" y="434109"/>
                  <a:pt x="517002" y="437874"/>
                  <a:pt x="498764" y="443345"/>
                </a:cubicBezTo>
                <a:cubicBezTo>
                  <a:pt x="470788" y="451738"/>
                  <a:pt x="443346" y="461818"/>
                  <a:pt x="415637" y="471054"/>
                </a:cubicBezTo>
                <a:lnTo>
                  <a:pt x="249382" y="526472"/>
                </a:lnTo>
                <a:lnTo>
                  <a:pt x="166255" y="554181"/>
                </a:lnTo>
                <a:lnTo>
                  <a:pt x="124691" y="568036"/>
                </a:lnTo>
                <a:cubicBezTo>
                  <a:pt x="20212" y="533208"/>
                  <a:pt x="149005" y="580191"/>
                  <a:pt x="41564" y="526472"/>
                </a:cubicBezTo>
                <a:cubicBezTo>
                  <a:pt x="28502" y="519941"/>
                  <a:pt x="13855" y="517236"/>
                  <a:pt x="0" y="512618"/>
                </a:cubicBezTo>
                <a:cubicBezTo>
                  <a:pt x="4618" y="494145"/>
                  <a:pt x="8624" y="475509"/>
                  <a:pt x="13855" y="457200"/>
                </a:cubicBezTo>
                <a:cubicBezTo>
                  <a:pt x="17867" y="443158"/>
                  <a:pt x="15825" y="424124"/>
                  <a:pt x="27709" y="415636"/>
                </a:cubicBezTo>
                <a:cubicBezTo>
                  <a:pt x="51477" y="398659"/>
                  <a:pt x="110837" y="387927"/>
                  <a:pt x="110837" y="387927"/>
                </a:cubicBezTo>
                <a:cubicBezTo>
                  <a:pt x="180368" y="411104"/>
                  <a:pt x="232240" y="434458"/>
                  <a:pt x="318655" y="387927"/>
                </a:cubicBezTo>
                <a:cubicBezTo>
                  <a:pt x="343389" y="374609"/>
                  <a:pt x="319946" y="329926"/>
                  <a:pt x="332509" y="304800"/>
                </a:cubicBezTo>
                <a:cubicBezTo>
                  <a:pt x="345682" y="278455"/>
                  <a:pt x="450707" y="251545"/>
                  <a:pt x="457200" y="249381"/>
                </a:cubicBezTo>
                <a:cubicBezTo>
                  <a:pt x="472997" y="244115"/>
                  <a:pt x="483548" y="228435"/>
                  <a:pt x="498764" y="221672"/>
                </a:cubicBezTo>
                <a:cubicBezTo>
                  <a:pt x="584904" y="183388"/>
                  <a:pt x="618007" y="190352"/>
                  <a:pt x="720437" y="180109"/>
                </a:cubicBezTo>
                <a:cubicBezTo>
                  <a:pt x="729673" y="166254"/>
                  <a:pt x="740700" y="153438"/>
                  <a:pt x="748146" y="138545"/>
                </a:cubicBezTo>
                <a:cubicBezTo>
                  <a:pt x="754677" y="125483"/>
                  <a:pt x="751673" y="107308"/>
                  <a:pt x="762000" y="96981"/>
                </a:cubicBezTo>
                <a:cubicBezTo>
                  <a:pt x="785548" y="73433"/>
                  <a:pt x="845128" y="41563"/>
                  <a:pt x="845128" y="41563"/>
                </a:cubicBezTo>
                <a:cubicBezTo>
                  <a:pt x="854364" y="27709"/>
                  <a:pt x="856186" y="0"/>
                  <a:pt x="872837" y="0"/>
                </a:cubicBezTo>
                <a:cubicBezTo>
                  <a:pt x="889488" y="0"/>
                  <a:pt x="888015" y="30598"/>
                  <a:pt x="900546" y="41563"/>
                </a:cubicBezTo>
                <a:cubicBezTo>
                  <a:pt x="966656" y="99409"/>
                  <a:pt x="988320" y="98530"/>
                  <a:pt x="1066800" y="124691"/>
                </a:cubicBezTo>
                <a:cubicBezTo>
                  <a:pt x="1082597" y="129957"/>
                  <a:pt x="1093471" y="144954"/>
                  <a:pt x="1108364" y="152400"/>
                </a:cubicBezTo>
                <a:cubicBezTo>
                  <a:pt x="1121426" y="158931"/>
                  <a:pt x="1136073" y="161636"/>
                  <a:pt x="1149928" y="166254"/>
                </a:cubicBezTo>
                <a:cubicBezTo>
                  <a:pt x="1162261" y="184753"/>
                  <a:pt x="1203493" y="222907"/>
                  <a:pt x="1163782" y="249381"/>
                </a:cubicBezTo>
                <a:cubicBezTo>
                  <a:pt x="1144189" y="262443"/>
                  <a:pt x="1094509" y="263236"/>
                  <a:pt x="1094509" y="263236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Полилиния 1036"/>
          <p:cNvSpPr/>
          <p:nvPr/>
        </p:nvSpPr>
        <p:spPr>
          <a:xfrm>
            <a:off x="5085845" y="3621317"/>
            <a:ext cx="360795" cy="263236"/>
          </a:xfrm>
          <a:custGeom>
            <a:avLst/>
            <a:gdLst>
              <a:gd name="connsiteX0" fmla="*/ 0 w 360795"/>
              <a:gd name="connsiteY0" fmla="*/ 138545 h 263236"/>
              <a:gd name="connsiteX1" fmla="*/ 41564 w 360795"/>
              <a:gd name="connsiteY1" fmla="*/ 27709 h 263236"/>
              <a:gd name="connsiteX2" fmla="*/ 124691 w 360795"/>
              <a:gd name="connsiteY2" fmla="*/ 0 h 263236"/>
              <a:gd name="connsiteX3" fmla="*/ 332509 w 360795"/>
              <a:gd name="connsiteY3" fmla="*/ 13854 h 263236"/>
              <a:gd name="connsiteX4" fmla="*/ 360219 w 360795"/>
              <a:gd name="connsiteY4" fmla="*/ 41563 h 263236"/>
              <a:gd name="connsiteX5" fmla="*/ 304800 w 360795"/>
              <a:gd name="connsiteY5" fmla="*/ 96982 h 263236"/>
              <a:gd name="connsiteX6" fmla="*/ 290946 w 360795"/>
              <a:gd name="connsiteY6" fmla="*/ 152400 h 263236"/>
              <a:gd name="connsiteX7" fmla="*/ 207819 w 360795"/>
              <a:gd name="connsiteY7" fmla="*/ 207818 h 263236"/>
              <a:gd name="connsiteX8" fmla="*/ 180109 w 360795"/>
              <a:gd name="connsiteY8" fmla="*/ 235527 h 263236"/>
              <a:gd name="connsiteX9" fmla="*/ 138546 w 360795"/>
              <a:gd name="connsiteY9" fmla="*/ 263236 h 263236"/>
              <a:gd name="connsiteX10" fmla="*/ 96982 w 360795"/>
              <a:gd name="connsiteY10" fmla="*/ 249382 h 263236"/>
              <a:gd name="connsiteX11" fmla="*/ 13855 w 360795"/>
              <a:gd name="connsiteY11" fmla="*/ 207818 h 263236"/>
              <a:gd name="connsiteX12" fmla="*/ 0 w 360795"/>
              <a:gd name="connsiteY12" fmla="*/ 138545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795" h="263236">
                <a:moveTo>
                  <a:pt x="0" y="138545"/>
                </a:moveTo>
                <a:cubicBezTo>
                  <a:pt x="5588" y="110604"/>
                  <a:pt x="8947" y="48094"/>
                  <a:pt x="41564" y="27709"/>
                </a:cubicBezTo>
                <a:cubicBezTo>
                  <a:pt x="66332" y="12229"/>
                  <a:pt x="124691" y="0"/>
                  <a:pt x="124691" y="0"/>
                </a:cubicBezTo>
                <a:cubicBezTo>
                  <a:pt x="193964" y="4618"/>
                  <a:pt x="264139" y="1789"/>
                  <a:pt x="332509" y="13854"/>
                </a:cubicBezTo>
                <a:cubicBezTo>
                  <a:pt x="345373" y="16124"/>
                  <a:pt x="364350" y="29171"/>
                  <a:pt x="360219" y="41563"/>
                </a:cubicBezTo>
                <a:cubicBezTo>
                  <a:pt x="351958" y="66347"/>
                  <a:pt x="304800" y="96982"/>
                  <a:pt x="304800" y="96982"/>
                </a:cubicBezTo>
                <a:cubicBezTo>
                  <a:pt x="300182" y="115455"/>
                  <a:pt x="303485" y="138070"/>
                  <a:pt x="290946" y="152400"/>
                </a:cubicBezTo>
                <a:cubicBezTo>
                  <a:pt x="269016" y="177462"/>
                  <a:pt x="235528" y="189345"/>
                  <a:pt x="207819" y="207818"/>
                </a:cubicBezTo>
                <a:cubicBezTo>
                  <a:pt x="196950" y="215064"/>
                  <a:pt x="190309" y="227367"/>
                  <a:pt x="180109" y="235527"/>
                </a:cubicBezTo>
                <a:cubicBezTo>
                  <a:pt x="167107" y="245929"/>
                  <a:pt x="152400" y="254000"/>
                  <a:pt x="138546" y="263236"/>
                </a:cubicBezTo>
                <a:cubicBezTo>
                  <a:pt x="124691" y="258618"/>
                  <a:pt x="110044" y="255913"/>
                  <a:pt x="96982" y="249382"/>
                </a:cubicBezTo>
                <a:cubicBezTo>
                  <a:pt x="-10448" y="195667"/>
                  <a:pt x="118327" y="242640"/>
                  <a:pt x="13855" y="207818"/>
                </a:cubicBezTo>
                <a:lnTo>
                  <a:pt x="0" y="13854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8" name="Полилиния 1037"/>
          <p:cNvSpPr/>
          <p:nvPr/>
        </p:nvSpPr>
        <p:spPr>
          <a:xfrm>
            <a:off x="4326758" y="3628399"/>
            <a:ext cx="707639" cy="739020"/>
          </a:xfrm>
          <a:custGeom>
            <a:avLst/>
            <a:gdLst>
              <a:gd name="connsiteX0" fmla="*/ 707639 w 707639"/>
              <a:gd name="connsiteY0" fmla="*/ 254266 h 614484"/>
              <a:gd name="connsiteX1" fmla="*/ 679930 w 707639"/>
              <a:gd name="connsiteY1" fmla="*/ 323539 h 614484"/>
              <a:gd name="connsiteX2" fmla="*/ 638366 w 707639"/>
              <a:gd name="connsiteY2" fmla="*/ 351248 h 614484"/>
              <a:gd name="connsiteX3" fmla="*/ 582948 w 707639"/>
              <a:gd name="connsiteY3" fmla="*/ 475939 h 614484"/>
              <a:gd name="connsiteX4" fmla="*/ 541384 w 707639"/>
              <a:gd name="connsiteY4" fmla="*/ 503648 h 614484"/>
              <a:gd name="connsiteX5" fmla="*/ 499821 w 707639"/>
              <a:gd name="connsiteY5" fmla="*/ 586775 h 614484"/>
              <a:gd name="connsiteX6" fmla="*/ 458257 w 707639"/>
              <a:gd name="connsiteY6" fmla="*/ 614484 h 614484"/>
              <a:gd name="connsiteX7" fmla="*/ 375130 w 707639"/>
              <a:gd name="connsiteY7" fmla="*/ 600629 h 614484"/>
              <a:gd name="connsiteX8" fmla="*/ 333566 w 707639"/>
              <a:gd name="connsiteY8" fmla="*/ 572920 h 614484"/>
              <a:gd name="connsiteX9" fmla="*/ 250439 w 707639"/>
              <a:gd name="connsiteY9" fmla="*/ 489793 h 614484"/>
              <a:gd name="connsiteX10" fmla="*/ 208875 w 707639"/>
              <a:gd name="connsiteY10" fmla="*/ 475939 h 614484"/>
              <a:gd name="connsiteX11" fmla="*/ 167312 w 707639"/>
              <a:gd name="connsiteY11" fmla="*/ 448229 h 614484"/>
              <a:gd name="connsiteX12" fmla="*/ 125748 w 707639"/>
              <a:gd name="connsiteY12" fmla="*/ 434375 h 614484"/>
              <a:gd name="connsiteX13" fmla="*/ 42621 w 707639"/>
              <a:gd name="connsiteY13" fmla="*/ 378957 h 614484"/>
              <a:gd name="connsiteX14" fmla="*/ 28766 w 707639"/>
              <a:gd name="connsiteY14" fmla="*/ 337393 h 614484"/>
              <a:gd name="connsiteX15" fmla="*/ 1057 w 707639"/>
              <a:gd name="connsiteY15" fmla="*/ 295829 h 614484"/>
              <a:gd name="connsiteX16" fmla="*/ 14912 w 707639"/>
              <a:gd name="connsiteY16" fmla="*/ 184993 h 614484"/>
              <a:gd name="connsiteX17" fmla="*/ 111894 w 707639"/>
              <a:gd name="connsiteY17" fmla="*/ 88011 h 614484"/>
              <a:gd name="connsiteX18" fmla="*/ 153457 w 707639"/>
              <a:gd name="connsiteY18" fmla="*/ 60302 h 614484"/>
              <a:gd name="connsiteX19" fmla="*/ 278148 w 707639"/>
              <a:gd name="connsiteY19" fmla="*/ 32593 h 614484"/>
              <a:gd name="connsiteX20" fmla="*/ 375130 w 707639"/>
              <a:gd name="connsiteY20" fmla="*/ 18739 h 614484"/>
              <a:gd name="connsiteX21" fmla="*/ 513675 w 707639"/>
              <a:gd name="connsiteY21" fmla="*/ 18739 h 614484"/>
              <a:gd name="connsiteX22" fmla="*/ 527530 w 707639"/>
              <a:gd name="connsiteY22" fmla="*/ 60302 h 614484"/>
              <a:gd name="connsiteX23" fmla="*/ 610657 w 707639"/>
              <a:gd name="connsiteY23" fmla="*/ 115720 h 614484"/>
              <a:gd name="connsiteX24" fmla="*/ 652221 w 707639"/>
              <a:gd name="connsiteY24" fmla="*/ 143429 h 614484"/>
              <a:gd name="connsiteX25" fmla="*/ 707639 w 707639"/>
              <a:gd name="connsiteY25" fmla="*/ 254266 h 61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7639" h="614484">
                <a:moveTo>
                  <a:pt x="707639" y="254266"/>
                </a:moveTo>
                <a:cubicBezTo>
                  <a:pt x="698403" y="277357"/>
                  <a:pt x="694385" y="303302"/>
                  <a:pt x="679930" y="323539"/>
                </a:cubicBezTo>
                <a:cubicBezTo>
                  <a:pt x="670252" y="337089"/>
                  <a:pt x="647191" y="337128"/>
                  <a:pt x="638366" y="351248"/>
                </a:cubicBezTo>
                <a:cubicBezTo>
                  <a:pt x="592638" y="424412"/>
                  <a:pt x="634129" y="424758"/>
                  <a:pt x="582948" y="475939"/>
                </a:cubicBezTo>
                <a:cubicBezTo>
                  <a:pt x="571174" y="487713"/>
                  <a:pt x="555239" y="494412"/>
                  <a:pt x="541384" y="503648"/>
                </a:cubicBezTo>
                <a:cubicBezTo>
                  <a:pt x="530116" y="537452"/>
                  <a:pt x="526678" y="559918"/>
                  <a:pt x="499821" y="586775"/>
                </a:cubicBezTo>
                <a:cubicBezTo>
                  <a:pt x="488047" y="598549"/>
                  <a:pt x="472112" y="605248"/>
                  <a:pt x="458257" y="614484"/>
                </a:cubicBezTo>
                <a:cubicBezTo>
                  <a:pt x="430548" y="609866"/>
                  <a:pt x="401780" y="609512"/>
                  <a:pt x="375130" y="600629"/>
                </a:cubicBezTo>
                <a:cubicBezTo>
                  <a:pt x="359333" y="595363"/>
                  <a:pt x="346011" y="583982"/>
                  <a:pt x="333566" y="572920"/>
                </a:cubicBezTo>
                <a:cubicBezTo>
                  <a:pt x="304278" y="546886"/>
                  <a:pt x="287615" y="502184"/>
                  <a:pt x="250439" y="489793"/>
                </a:cubicBezTo>
                <a:lnTo>
                  <a:pt x="208875" y="475939"/>
                </a:lnTo>
                <a:cubicBezTo>
                  <a:pt x="195021" y="466702"/>
                  <a:pt x="182205" y="455676"/>
                  <a:pt x="167312" y="448229"/>
                </a:cubicBezTo>
                <a:cubicBezTo>
                  <a:pt x="154250" y="441698"/>
                  <a:pt x="138514" y="441467"/>
                  <a:pt x="125748" y="434375"/>
                </a:cubicBezTo>
                <a:cubicBezTo>
                  <a:pt x="96637" y="418202"/>
                  <a:pt x="42621" y="378957"/>
                  <a:pt x="42621" y="378957"/>
                </a:cubicBezTo>
                <a:cubicBezTo>
                  <a:pt x="38003" y="365102"/>
                  <a:pt x="35297" y="350455"/>
                  <a:pt x="28766" y="337393"/>
                </a:cubicBezTo>
                <a:cubicBezTo>
                  <a:pt x="21319" y="322500"/>
                  <a:pt x="2564" y="312412"/>
                  <a:pt x="1057" y="295829"/>
                </a:cubicBezTo>
                <a:cubicBezTo>
                  <a:pt x="-2314" y="258749"/>
                  <a:pt x="2389" y="220057"/>
                  <a:pt x="14912" y="184993"/>
                </a:cubicBezTo>
                <a:cubicBezTo>
                  <a:pt x="54618" y="73818"/>
                  <a:pt x="49180" y="119368"/>
                  <a:pt x="111894" y="88011"/>
                </a:cubicBezTo>
                <a:cubicBezTo>
                  <a:pt x="126787" y="80564"/>
                  <a:pt x="138564" y="67748"/>
                  <a:pt x="153457" y="60302"/>
                </a:cubicBezTo>
                <a:cubicBezTo>
                  <a:pt x="186946" y="43558"/>
                  <a:pt x="247410" y="37322"/>
                  <a:pt x="278148" y="32593"/>
                </a:cubicBezTo>
                <a:cubicBezTo>
                  <a:pt x="310424" y="27628"/>
                  <a:pt x="342803" y="23357"/>
                  <a:pt x="375130" y="18739"/>
                </a:cubicBezTo>
                <a:cubicBezTo>
                  <a:pt x="426315" y="1677"/>
                  <a:pt x="449995" y="-13101"/>
                  <a:pt x="513675" y="18739"/>
                </a:cubicBezTo>
                <a:cubicBezTo>
                  <a:pt x="526737" y="25270"/>
                  <a:pt x="517203" y="49976"/>
                  <a:pt x="527530" y="60302"/>
                </a:cubicBezTo>
                <a:cubicBezTo>
                  <a:pt x="551078" y="83850"/>
                  <a:pt x="582948" y="97247"/>
                  <a:pt x="610657" y="115720"/>
                </a:cubicBezTo>
                <a:lnTo>
                  <a:pt x="652221" y="143429"/>
                </a:lnTo>
                <a:lnTo>
                  <a:pt x="707639" y="25426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9" name="Полилиния 1038"/>
          <p:cNvSpPr/>
          <p:nvPr/>
        </p:nvSpPr>
        <p:spPr>
          <a:xfrm>
            <a:off x="4246789" y="4729997"/>
            <a:ext cx="391123" cy="491088"/>
          </a:xfrm>
          <a:custGeom>
            <a:avLst/>
            <a:gdLst>
              <a:gd name="connsiteX0" fmla="*/ 304800 w 305793"/>
              <a:gd name="connsiteY0" fmla="*/ 490761 h 491088"/>
              <a:gd name="connsiteX1" fmla="*/ 235527 w 305793"/>
              <a:gd name="connsiteY1" fmla="*/ 476907 h 491088"/>
              <a:gd name="connsiteX2" fmla="*/ 193963 w 305793"/>
              <a:gd name="connsiteY2" fmla="*/ 463052 h 491088"/>
              <a:gd name="connsiteX3" fmla="*/ 180109 w 305793"/>
              <a:gd name="connsiteY3" fmla="*/ 393779 h 491088"/>
              <a:gd name="connsiteX4" fmla="*/ 138545 w 305793"/>
              <a:gd name="connsiteY4" fmla="*/ 310652 h 491088"/>
              <a:gd name="connsiteX5" fmla="*/ 96982 w 305793"/>
              <a:gd name="connsiteY5" fmla="*/ 227525 h 491088"/>
              <a:gd name="connsiteX6" fmla="*/ 83127 w 305793"/>
              <a:gd name="connsiteY6" fmla="*/ 185961 h 491088"/>
              <a:gd name="connsiteX7" fmla="*/ 0 w 305793"/>
              <a:gd name="connsiteY7" fmla="*/ 130543 h 491088"/>
              <a:gd name="connsiteX8" fmla="*/ 13854 w 305793"/>
              <a:gd name="connsiteY8" fmla="*/ 5852 h 491088"/>
              <a:gd name="connsiteX9" fmla="*/ 69273 w 305793"/>
              <a:gd name="connsiteY9" fmla="*/ 19707 h 491088"/>
              <a:gd name="connsiteX10" fmla="*/ 152400 w 305793"/>
              <a:gd name="connsiteY10" fmla="*/ 75125 h 491088"/>
              <a:gd name="connsiteX11" fmla="*/ 193963 w 305793"/>
              <a:gd name="connsiteY11" fmla="*/ 102834 h 491088"/>
              <a:gd name="connsiteX12" fmla="*/ 221673 w 305793"/>
              <a:gd name="connsiteY12" fmla="*/ 130543 h 491088"/>
              <a:gd name="connsiteX13" fmla="*/ 304800 w 305793"/>
              <a:gd name="connsiteY13" fmla="*/ 158252 h 491088"/>
              <a:gd name="connsiteX14" fmla="*/ 290945 w 305793"/>
              <a:gd name="connsiteY14" fmla="*/ 282943 h 491088"/>
              <a:gd name="connsiteX15" fmla="*/ 263236 w 305793"/>
              <a:gd name="connsiteY15" fmla="*/ 379925 h 491088"/>
              <a:gd name="connsiteX16" fmla="*/ 277091 w 305793"/>
              <a:gd name="connsiteY16" fmla="*/ 463052 h 491088"/>
              <a:gd name="connsiteX17" fmla="*/ 304800 w 305793"/>
              <a:gd name="connsiteY17" fmla="*/ 490761 h 4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5793" h="491088">
                <a:moveTo>
                  <a:pt x="304800" y="490761"/>
                </a:moveTo>
                <a:cubicBezTo>
                  <a:pt x="297873" y="493070"/>
                  <a:pt x="258372" y="482618"/>
                  <a:pt x="235527" y="476907"/>
                </a:cubicBezTo>
                <a:cubicBezTo>
                  <a:pt x="221359" y="473365"/>
                  <a:pt x="202064" y="475203"/>
                  <a:pt x="193963" y="463052"/>
                </a:cubicBezTo>
                <a:cubicBezTo>
                  <a:pt x="180901" y="443459"/>
                  <a:pt x="185820" y="416624"/>
                  <a:pt x="180109" y="393779"/>
                </a:cubicBezTo>
                <a:cubicBezTo>
                  <a:pt x="168638" y="347894"/>
                  <a:pt x="165633" y="351284"/>
                  <a:pt x="138545" y="310652"/>
                </a:cubicBezTo>
                <a:cubicBezTo>
                  <a:pt x="103725" y="206186"/>
                  <a:pt x="150694" y="334947"/>
                  <a:pt x="96982" y="227525"/>
                </a:cubicBezTo>
                <a:cubicBezTo>
                  <a:pt x="90451" y="214463"/>
                  <a:pt x="93454" y="196288"/>
                  <a:pt x="83127" y="185961"/>
                </a:cubicBezTo>
                <a:cubicBezTo>
                  <a:pt x="59579" y="162413"/>
                  <a:pt x="0" y="130543"/>
                  <a:pt x="0" y="130543"/>
                </a:cubicBezTo>
                <a:cubicBezTo>
                  <a:pt x="4618" y="88979"/>
                  <a:pt x="-8310" y="41315"/>
                  <a:pt x="13854" y="5852"/>
                </a:cubicBezTo>
                <a:cubicBezTo>
                  <a:pt x="23946" y="-10295"/>
                  <a:pt x="52242" y="11191"/>
                  <a:pt x="69273" y="19707"/>
                </a:cubicBezTo>
                <a:cubicBezTo>
                  <a:pt x="99059" y="34600"/>
                  <a:pt x="124691" y="56652"/>
                  <a:pt x="152400" y="75125"/>
                </a:cubicBezTo>
                <a:cubicBezTo>
                  <a:pt x="166254" y="84361"/>
                  <a:pt x="182189" y="91060"/>
                  <a:pt x="193963" y="102834"/>
                </a:cubicBezTo>
                <a:cubicBezTo>
                  <a:pt x="203200" y="112070"/>
                  <a:pt x="209990" y="124701"/>
                  <a:pt x="221673" y="130543"/>
                </a:cubicBezTo>
                <a:cubicBezTo>
                  <a:pt x="247797" y="143605"/>
                  <a:pt x="304800" y="158252"/>
                  <a:pt x="304800" y="158252"/>
                </a:cubicBezTo>
                <a:cubicBezTo>
                  <a:pt x="300182" y="199816"/>
                  <a:pt x="297304" y="241610"/>
                  <a:pt x="290945" y="282943"/>
                </a:cubicBezTo>
                <a:cubicBezTo>
                  <a:pt x="285974" y="315256"/>
                  <a:pt x="273583" y="348885"/>
                  <a:pt x="263236" y="379925"/>
                </a:cubicBezTo>
                <a:cubicBezTo>
                  <a:pt x="267854" y="407634"/>
                  <a:pt x="270997" y="435630"/>
                  <a:pt x="277091" y="463052"/>
                </a:cubicBezTo>
                <a:cubicBezTo>
                  <a:pt x="280259" y="477308"/>
                  <a:pt x="311727" y="488452"/>
                  <a:pt x="304800" y="49076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Полилиния 1039"/>
          <p:cNvSpPr/>
          <p:nvPr/>
        </p:nvSpPr>
        <p:spPr>
          <a:xfrm>
            <a:off x="3615242" y="1829389"/>
            <a:ext cx="4600489" cy="4210241"/>
          </a:xfrm>
          <a:custGeom>
            <a:avLst/>
            <a:gdLst>
              <a:gd name="connsiteX0" fmla="*/ 153180 w 4600489"/>
              <a:gd name="connsiteY0" fmla="*/ 3616247 h 4350538"/>
              <a:gd name="connsiteX1" fmla="*/ 222453 w 4600489"/>
              <a:gd name="connsiteY1" fmla="*/ 3671665 h 4350538"/>
              <a:gd name="connsiteX2" fmla="*/ 250162 w 4600489"/>
              <a:gd name="connsiteY2" fmla="*/ 3754792 h 4350538"/>
              <a:gd name="connsiteX3" fmla="*/ 277871 w 4600489"/>
              <a:gd name="connsiteY3" fmla="*/ 3837920 h 4350538"/>
              <a:gd name="connsiteX4" fmla="*/ 291726 w 4600489"/>
              <a:gd name="connsiteY4" fmla="*/ 3893338 h 4350538"/>
              <a:gd name="connsiteX5" fmla="*/ 305580 w 4600489"/>
              <a:gd name="connsiteY5" fmla="*/ 3934901 h 4350538"/>
              <a:gd name="connsiteX6" fmla="*/ 97762 w 4600489"/>
              <a:gd name="connsiteY6" fmla="*/ 4018029 h 4350538"/>
              <a:gd name="connsiteX7" fmla="*/ 14635 w 4600489"/>
              <a:gd name="connsiteY7" fmla="*/ 4045738 h 4350538"/>
              <a:gd name="connsiteX8" fmla="*/ 14635 w 4600489"/>
              <a:gd name="connsiteY8" fmla="*/ 4128865 h 4350538"/>
              <a:gd name="connsiteX9" fmla="*/ 56198 w 4600489"/>
              <a:gd name="connsiteY9" fmla="*/ 4142720 h 4350538"/>
              <a:gd name="connsiteX10" fmla="*/ 70053 w 4600489"/>
              <a:gd name="connsiteY10" fmla="*/ 4184283 h 4350538"/>
              <a:gd name="connsiteX11" fmla="*/ 83907 w 4600489"/>
              <a:gd name="connsiteY11" fmla="*/ 4239701 h 4350538"/>
              <a:gd name="connsiteX12" fmla="*/ 111616 w 4600489"/>
              <a:gd name="connsiteY12" fmla="*/ 4267411 h 4350538"/>
              <a:gd name="connsiteX13" fmla="*/ 194744 w 4600489"/>
              <a:gd name="connsiteY13" fmla="*/ 4295120 h 4350538"/>
              <a:gd name="connsiteX14" fmla="*/ 236307 w 4600489"/>
              <a:gd name="connsiteY14" fmla="*/ 4322829 h 4350538"/>
              <a:gd name="connsiteX15" fmla="*/ 277871 w 4600489"/>
              <a:gd name="connsiteY15" fmla="*/ 4336683 h 4350538"/>
              <a:gd name="connsiteX16" fmla="*/ 319435 w 4600489"/>
              <a:gd name="connsiteY16" fmla="*/ 4322829 h 4350538"/>
              <a:gd name="connsiteX17" fmla="*/ 457980 w 4600489"/>
              <a:gd name="connsiteY17" fmla="*/ 4295120 h 4350538"/>
              <a:gd name="connsiteX18" fmla="*/ 541107 w 4600489"/>
              <a:gd name="connsiteY18" fmla="*/ 4267411 h 4350538"/>
              <a:gd name="connsiteX19" fmla="*/ 624235 w 4600489"/>
              <a:gd name="connsiteY19" fmla="*/ 4239701 h 4350538"/>
              <a:gd name="connsiteX20" fmla="*/ 665798 w 4600489"/>
              <a:gd name="connsiteY20" fmla="*/ 4225847 h 4350538"/>
              <a:gd name="connsiteX21" fmla="*/ 804344 w 4600489"/>
              <a:gd name="connsiteY21" fmla="*/ 4267411 h 4350538"/>
              <a:gd name="connsiteX22" fmla="*/ 845907 w 4600489"/>
              <a:gd name="connsiteY22" fmla="*/ 4295120 h 4350538"/>
              <a:gd name="connsiteX23" fmla="*/ 984453 w 4600489"/>
              <a:gd name="connsiteY23" fmla="*/ 4308974 h 4350538"/>
              <a:gd name="connsiteX24" fmla="*/ 1109144 w 4600489"/>
              <a:gd name="connsiteY24" fmla="*/ 4322829 h 4350538"/>
              <a:gd name="connsiteX25" fmla="*/ 1164562 w 4600489"/>
              <a:gd name="connsiteY25" fmla="*/ 4253556 h 4350538"/>
              <a:gd name="connsiteX26" fmla="*/ 1178416 w 4600489"/>
              <a:gd name="connsiteY26" fmla="*/ 4211992 h 4350538"/>
              <a:gd name="connsiteX27" fmla="*/ 1164562 w 4600489"/>
              <a:gd name="connsiteY27" fmla="*/ 4170429 h 4350538"/>
              <a:gd name="connsiteX28" fmla="*/ 1192271 w 4600489"/>
              <a:gd name="connsiteY28" fmla="*/ 4087301 h 4350538"/>
              <a:gd name="connsiteX29" fmla="*/ 1233835 w 4600489"/>
              <a:gd name="connsiteY29" fmla="*/ 4101156 h 4350538"/>
              <a:gd name="connsiteX30" fmla="*/ 1358526 w 4600489"/>
              <a:gd name="connsiteY30" fmla="*/ 4128865 h 4350538"/>
              <a:gd name="connsiteX31" fmla="*/ 1386235 w 4600489"/>
              <a:gd name="connsiteY31" fmla="*/ 4170429 h 4350538"/>
              <a:gd name="connsiteX32" fmla="*/ 1552489 w 4600489"/>
              <a:gd name="connsiteY32" fmla="*/ 4253556 h 4350538"/>
              <a:gd name="connsiteX33" fmla="*/ 1594053 w 4600489"/>
              <a:gd name="connsiteY33" fmla="*/ 4281265 h 4350538"/>
              <a:gd name="connsiteX34" fmla="*/ 1635616 w 4600489"/>
              <a:gd name="connsiteY34" fmla="*/ 4295120 h 4350538"/>
              <a:gd name="connsiteX35" fmla="*/ 1732598 w 4600489"/>
              <a:gd name="connsiteY35" fmla="*/ 4267411 h 4350538"/>
              <a:gd name="connsiteX36" fmla="*/ 1774162 w 4600489"/>
              <a:gd name="connsiteY36" fmla="*/ 4253556 h 4350538"/>
              <a:gd name="connsiteX37" fmla="*/ 1884998 w 4600489"/>
              <a:gd name="connsiteY37" fmla="*/ 4281265 h 4350538"/>
              <a:gd name="connsiteX38" fmla="*/ 1926562 w 4600489"/>
              <a:gd name="connsiteY38" fmla="*/ 4308974 h 4350538"/>
              <a:gd name="connsiteX39" fmla="*/ 2009689 w 4600489"/>
              <a:gd name="connsiteY39" fmla="*/ 4336683 h 4350538"/>
              <a:gd name="connsiteX40" fmla="*/ 2051253 w 4600489"/>
              <a:gd name="connsiteY40" fmla="*/ 4350538 h 4350538"/>
              <a:gd name="connsiteX41" fmla="*/ 2162089 w 4600489"/>
              <a:gd name="connsiteY41" fmla="*/ 4336683 h 4350538"/>
              <a:gd name="connsiteX42" fmla="*/ 2189798 w 4600489"/>
              <a:gd name="connsiteY42" fmla="*/ 4253556 h 4350538"/>
              <a:gd name="connsiteX43" fmla="*/ 2231362 w 4600489"/>
              <a:gd name="connsiteY43" fmla="*/ 4170429 h 4350538"/>
              <a:gd name="connsiteX44" fmla="*/ 2272926 w 4600489"/>
              <a:gd name="connsiteY44" fmla="*/ 4142720 h 4350538"/>
              <a:gd name="connsiteX45" fmla="*/ 2314489 w 4600489"/>
              <a:gd name="connsiteY45" fmla="*/ 4128865 h 4350538"/>
              <a:gd name="connsiteX46" fmla="*/ 2342198 w 4600489"/>
              <a:gd name="connsiteY46" fmla="*/ 4087301 h 4350538"/>
              <a:gd name="connsiteX47" fmla="*/ 2522307 w 4600489"/>
              <a:gd name="connsiteY47" fmla="*/ 4045738 h 4350538"/>
              <a:gd name="connsiteX48" fmla="*/ 2605435 w 4600489"/>
              <a:gd name="connsiteY48" fmla="*/ 4004174 h 4350538"/>
              <a:gd name="connsiteX49" fmla="*/ 2646998 w 4600489"/>
              <a:gd name="connsiteY49" fmla="*/ 3990320 h 4350538"/>
              <a:gd name="connsiteX50" fmla="*/ 2716271 w 4600489"/>
              <a:gd name="connsiteY50" fmla="*/ 3934901 h 4350538"/>
              <a:gd name="connsiteX51" fmla="*/ 2730126 w 4600489"/>
              <a:gd name="connsiteY51" fmla="*/ 3810211 h 4350538"/>
              <a:gd name="connsiteX52" fmla="*/ 2743980 w 4600489"/>
              <a:gd name="connsiteY52" fmla="*/ 3768647 h 4350538"/>
              <a:gd name="connsiteX53" fmla="*/ 2702416 w 4600489"/>
              <a:gd name="connsiteY53" fmla="*/ 3740938 h 4350538"/>
              <a:gd name="connsiteX54" fmla="*/ 2757835 w 4600489"/>
              <a:gd name="connsiteY54" fmla="*/ 3671665 h 4350538"/>
              <a:gd name="connsiteX55" fmla="*/ 2785544 w 4600489"/>
              <a:gd name="connsiteY55" fmla="*/ 3574683 h 4350538"/>
              <a:gd name="connsiteX56" fmla="*/ 2868671 w 4600489"/>
              <a:gd name="connsiteY56" fmla="*/ 3519265 h 4350538"/>
              <a:gd name="connsiteX57" fmla="*/ 2965653 w 4600489"/>
              <a:gd name="connsiteY57" fmla="*/ 3533120 h 4350538"/>
              <a:gd name="connsiteX58" fmla="*/ 3298162 w 4600489"/>
              <a:gd name="connsiteY58" fmla="*/ 3505411 h 4350538"/>
              <a:gd name="connsiteX59" fmla="*/ 3325871 w 4600489"/>
              <a:gd name="connsiteY59" fmla="*/ 3477701 h 4350538"/>
              <a:gd name="connsiteX60" fmla="*/ 3367435 w 4600489"/>
              <a:gd name="connsiteY60" fmla="*/ 3463847 h 4350538"/>
              <a:gd name="connsiteX61" fmla="*/ 3408998 w 4600489"/>
              <a:gd name="connsiteY61" fmla="*/ 3436138 h 4350538"/>
              <a:gd name="connsiteX62" fmla="*/ 3492126 w 4600489"/>
              <a:gd name="connsiteY62" fmla="*/ 3463847 h 4350538"/>
              <a:gd name="connsiteX63" fmla="*/ 3505980 w 4600489"/>
              <a:gd name="connsiteY63" fmla="*/ 3657811 h 4350538"/>
              <a:gd name="connsiteX64" fmla="*/ 3547544 w 4600489"/>
              <a:gd name="connsiteY64" fmla="*/ 3671665 h 4350538"/>
              <a:gd name="connsiteX65" fmla="*/ 3561398 w 4600489"/>
              <a:gd name="connsiteY65" fmla="*/ 3713229 h 4350538"/>
              <a:gd name="connsiteX66" fmla="*/ 3644526 w 4600489"/>
              <a:gd name="connsiteY66" fmla="*/ 3824065 h 4350538"/>
              <a:gd name="connsiteX67" fmla="*/ 3686089 w 4600489"/>
              <a:gd name="connsiteY67" fmla="*/ 3948756 h 4350538"/>
              <a:gd name="connsiteX68" fmla="*/ 3727653 w 4600489"/>
              <a:gd name="connsiteY68" fmla="*/ 3962611 h 4350538"/>
              <a:gd name="connsiteX69" fmla="*/ 3810780 w 4600489"/>
              <a:gd name="connsiteY69" fmla="*/ 3796356 h 4350538"/>
              <a:gd name="connsiteX70" fmla="*/ 3838489 w 4600489"/>
              <a:gd name="connsiteY70" fmla="*/ 3713229 h 4350538"/>
              <a:gd name="connsiteX71" fmla="*/ 3880053 w 4600489"/>
              <a:gd name="connsiteY71" fmla="*/ 3588538 h 4350538"/>
              <a:gd name="connsiteX72" fmla="*/ 3907762 w 4600489"/>
              <a:gd name="connsiteY72" fmla="*/ 3505411 h 4350538"/>
              <a:gd name="connsiteX73" fmla="*/ 3935471 w 4600489"/>
              <a:gd name="connsiteY73" fmla="*/ 3477701 h 4350538"/>
              <a:gd name="connsiteX74" fmla="*/ 3893907 w 4600489"/>
              <a:gd name="connsiteY74" fmla="*/ 3449992 h 4350538"/>
              <a:gd name="connsiteX75" fmla="*/ 3824635 w 4600489"/>
              <a:gd name="connsiteY75" fmla="*/ 3380720 h 4350538"/>
              <a:gd name="connsiteX76" fmla="*/ 3741507 w 4600489"/>
              <a:gd name="connsiteY76" fmla="*/ 3353011 h 4350538"/>
              <a:gd name="connsiteX77" fmla="*/ 3713798 w 4600489"/>
              <a:gd name="connsiteY77" fmla="*/ 3325301 h 4350538"/>
              <a:gd name="connsiteX78" fmla="*/ 3616816 w 4600489"/>
              <a:gd name="connsiteY78" fmla="*/ 3283738 h 4350538"/>
              <a:gd name="connsiteX79" fmla="*/ 3561398 w 4600489"/>
              <a:gd name="connsiteY79" fmla="*/ 3297592 h 4350538"/>
              <a:gd name="connsiteX80" fmla="*/ 3519835 w 4600489"/>
              <a:gd name="connsiteY80" fmla="*/ 3311447 h 4350538"/>
              <a:gd name="connsiteX81" fmla="*/ 3561398 w 4600489"/>
              <a:gd name="connsiteY81" fmla="*/ 3214465 h 4350538"/>
              <a:gd name="connsiteX82" fmla="*/ 3589107 w 4600489"/>
              <a:gd name="connsiteY82" fmla="*/ 3131338 h 4350538"/>
              <a:gd name="connsiteX83" fmla="*/ 3602962 w 4600489"/>
              <a:gd name="connsiteY83" fmla="*/ 3089774 h 4350538"/>
              <a:gd name="connsiteX84" fmla="*/ 3616816 w 4600489"/>
              <a:gd name="connsiteY84" fmla="*/ 3048211 h 4350538"/>
              <a:gd name="connsiteX85" fmla="*/ 3644526 w 4600489"/>
              <a:gd name="connsiteY85" fmla="*/ 3006647 h 4350538"/>
              <a:gd name="connsiteX86" fmla="*/ 3644526 w 4600489"/>
              <a:gd name="connsiteY86" fmla="*/ 2660283 h 4350538"/>
              <a:gd name="connsiteX87" fmla="*/ 3713798 w 4600489"/>
              <a:gd name="connsiteY87" fmla="*/ 2549447 h 4350538"/>
              <a:gd name="connsiteX88" fmla="*/ 3741507 w 4600489"/>
              <a:gd name="connsiteY88" fmla="*/ 2507883 h 4350538"/>
              <a:gd name="connsiteX89" fmla="*/ 3783071 w 4600489"/>
              <a:gd name="connsiteY89" fmla="*/ 2494029 h 4350538"/>
              <a:gd name="connsiteX90" fmla="*/ 3824635 w 4600489"/>
              <a:gd name="connsiteY90" fmla="*/ 2466320 h 4350538"/>
              <a:gd name="connsiteX91" fmla="*/ 3838489 w 4600489"/>
              <a:gd name="connsiteY91" fmla="*/ 2424756 h 4350538"/>
              <a:gd name="connsiteX92" fmla="*/ 3866198 w 4600489"/>
              <a:gd name="connsiteY92" fmla="*/ 2383192 h 4350538"/>
              <a:gd name="connsiteX93" fmla="*/ 3852344 w 4600489"/>
              <a:gd name="connsiteY93" fmla="*/ 2341629 h 4350538"/>
              <a:gd name="connsiteX94" fmla="*/ 3977035 w 4600489"/>
              <a:gd name="connsiteY94" fmla="*/ 2286211 h 4350538"/>
              <a:gd name="connsiteX95" fmla="*/ 4018598 w 4600489"/>
              <a:gd name="connsiteY95" fmla="*/ 2272356 h 4350538"/>
              <a:gd name="connsiteX96" fmla="*/ 4060162 w 4600489"/>
              <a:gd name="connsiteY96" fmla="*/ 2258501 h 4350538"/>
              <a:gd name="connsiteX97" fmla="*/ 4087871 w 4600489"/>
              <a:gd name="connsiteY97" fmla="*/ 2216938 h 4350538"/>
              <a:gd name="connsiteX98" fmla="*/ 4129435 w 4600489"/>
              <a:gd name="connsiteY98" fmla="*/ 2189229 h 4350538"/>
              <a:gd name="connsiteX99" fmla="*/ 4143289 w 4600489"/>
              <a:gd name="connsiteY99" fmla="*/ 2147665 h 4350538"/>
              <a:gd name="connsiteX100" fmla="*/ 4184853 w 4600489"/>
              <a:gd name="connsiteY100" fmla="*/ 2064538 h 4350538"/>
              <a:gd name="connsiteX101" fmla="*/ 4170998 w 4600489"/>
              <a:gd name="connsiteY101" fmla="*/ 1967556 h 4350538"/>
              <a:gd name="connsiteX102" fmla="*/ 4143289 w 4600489"/>
              <a:gd name="connsiteY102" fmla="*/ 1925992 h 4350538"/>
              <a:gd name="connsiteX103" fmla="*/ 4184853 w 4600489"/>
              <a:gd name="connsiteY103" fmla="*/ 1829011 h 4350538"/>
              <a:gd name="connsiteX104" fmla="*/ 4170998 w 4600489"/>
              <a:gd name="connsiteY104" fmla="*/ 1745883 h 4350538"/>
              <a:gd name="connsiteX105" fmla="*/ 4157144 w 4600489"/>
              <a:gd name="connsiteY105" fmla="*/ 1704320 h 4350538"/>
              <a:gd name="connsiteX106" fmla="*/ 4198707 w 4600489"/>
              <a:gd name="connsiteY106" fmla="*/ 1676611 h 4350538"/>
              <a:gd name="connsiteX107" fmla="*/ 4226416 w 4600489"/>
              <a:gd name="connsiteY107" fmla="*/ 1648901 h 4350538"/>
              <a:gd name="connsiteX108" fmla="*/ 4406526 w 4600489"/>
              <a:gd name="connsiteY108" fmla="*/ 1621192 h 4350538"/>
              <a:gd name="connsiteX109" fmla="*/ 4364962 w 4600489"/>
              <a:gd name="connsiteY109" fmla="*/ 1607338 h 4350538"/>
              <a:gd name="connsiteX110" fmla="*/ 4295689 w 4600489"/>
              <a:gd name="connsiteY110" fmla="*/ 1524211 h 4350538"/>
              <a:gd name="connsiteX111" fmla="*/ 4323398 w 4600489"/>
              <a:gd name="connsiteY111" fmla="*/ 1496501 h 4350538"/>
              <a:gd name="connsiteX112" fmla="*/ 4267980 w 4600489"/>
              <a:gd name="connsiteY112" fmla="*/ 1427229 h 4350538"/>
              <a:gd name="connsiteX113" fmla="*/ 4254126 w 4600489"/>
              <a:gd name="connsiteY113" fmla="*/ 1385665 h 4350538"/>
              <a:gd name="connsiteX114" fmla="*/ 4351107 w 4600489"/>
              <a:gd name="connsiteY114" fmla="*/ 1330247 h 4350538"/>
              <a:gd name="connsiteX115" fmla="*/ 4226416 w 4600489"/>
              <a:gd name="connsiteY115" fmla="*/ 1274829 h 4350538"/>
              <a:gd name="connsiteX116" fmla="*/ 4267980 w 4600489"/>
              <a:gd name="connsiteY116" fmla="*/ 1260974 h 4350538"/>
              <a:gd name="connsiteX117" fmla="*/ 4351107 w 4600489"/>
              <a:gd name="connsiteY117" fmla="*/ 1288683 h 4350538"/>
              <a:gd name="connsiteX118" fmla="*/ 4323398 w 4600489"/>
              <a:gd name="connsiteY118" fmla="*/ 1330247 h 4350538"/>
              <a:gd name="connsiteX119" fmla="*/ 4337253 w 4600489"/>
              <a:gd name="connsiteY119" fmla="*/ 1288683 h 4350538"/>
              <a:gd name="connsiteX120" fmla="*/ 4295689 w 4600489"/>
              <a:gd name="connsiteY120" fmla="*/ 1080865 h 4350538"/>
              <a:gd name="connsiteX121" fmla="*/ 4267980 w 4600489"/>
              <a:gd name="connsiteY121" fmla="*/ 1039301 h 4350538"/>
              <a:gd name="connsiteX122" fmla="*/ 4212562 w 4600489"/>
              <a:gd name="connsiteY122" fmla="*/ 914611 h 4350538"/>
              <a:gd name="connsiteX123" fmla="*/ 4170998 w 4600489"/>
              <a:gd name="connsiteY123" fmla="*/ 900756 h 4350538"/>
              <a:gd name="connsiteX124" fmla="*/ 4143289 w 4600489"/>
              <a:gd name="connsiteY124" fmla="*/ 859192 h 4350538"/>
              <a:gd name="connsiteX125" fmla="*/ 4143289 w 4600489"/>
              <a:gd name="connsiteY125" fmla="*/ 762211 h 4350538"/>
              <a:gd name="connsiteX126" fmla="*/ 4184853 w 4600489"/>
              <a:gd name="connsiteY126" fmla="*/ 748356 h 4350538"/>
              <a:gd name="connsiteX127" fmla="*/ 4254126 w 4600489"/>
              <a:gd name="connsiteY127" fmla="*/ 692938 h 4350538"/>
              <a:gd name="connsiteX128" fmla="*/ 4281835 w 4600489"/>
              <a:gd name="connsiteY128" fmla="*/ 609811 h 4350538"/>
              <a:gd name="connsiteX129" fmla="*/ 4295689 w 4600489"/>
              <a:gd name="connsiteY129" fmla="*/ 526683 h 4350538"/>
              <a:gd name="connsiteX130" fmla="*/ 4309544 w 4600489"/>
              <a:gd name="connsiteY130" fmla="*/ 485120 h 4350538"/>
              <a:gd name="connsiteX131" fmla="*/ 4323398 w 4600489"/>
              <a:gd name="connsiteY131" fmla="*/ 429701 h 4350538"/>
              <a:gd name="connsiteX132" fmla="*/ 4392671 w 4600489"/>
              <a:gd name="connsiteY132" fmla="*/ 415847 h 4350538"/>
              <a:gd name="connsiteX133" fmla="*/ 4475798 w 4600489"/>
              <a:gd name="connsiteY133" fmla="*/ 360429 h 4350538"/>
              <a:gd name="connsiteX134" fmla="*/ 4517362 w 4600489"/>
              <a:gd name="connsiteY134" fmla="*/ 332720 h 4350538"/>
              <a:gd name="connsiteX135" fmla="*/ 4545071 w 4600489"/>
              <a:gd name="connsiteY135" fmla="*/ 291156 h 4350538"/>
              <a:gd name="connsiteX136" fmla="*/ 4586635 w 4600489"/>
              <a:gd name="connsiteY136" fmla="*/ 263447 h 4350538"/>
              <a:gd name="connsiteX137" fmla="*/ 4600489 w 4600489"/>
              <a:gd name="connsiteY137" fmla="*/ 221883 h 4350538"/>
              <a:gd name="connsiteX138" fmla="*/ 4572780 w 4600489"/>
              <a:gd name="connsiteY138" fmla="*/ 111047 h 4350538"/>
              <a:gd name="connsiteX139" fmla="*/ 4531216 w 4600489"/>
              <a:gd name="connsiteY139" fmla="*/ 83338 h 4350538"/>
              <a:gd name="connsiteX140" fmla="*/ 4434235 w 4600489"/>
              <a:gd name="connsiteY140" fmla="*/ 14065 h 4350538"/>
              <a:gd name="connsiteX141" fmla="*/ 4323398 w 4600489"/>
              <a:gd name="connsiteY141" fmla="*/ 111047 h 4350538"/>
              <a:gd name="connsiteX142" fmla="*/ 4309544 w 4600489"/>
              <a:gd name="connsiteY142" fmla="*/ 180320 h 4350538"/>
              <a:gd name="connsiteX143" fmla="*/ 4267980 w 4600489"/>
              <a:gd name="connsiteY143" fmla="*/ 194174 h 4350538"/>
              <a:gd name="connsiteX144" fmla="*/ 4184853 w 4600489"/>
              <a:gd name="connsiteY144" fmla="*/ 235738 h 4350538"/>
              <a:gd name="connsiteX145" fmla="*/ 4157144 w 4600489"/>
              <a:gd name="connsiteY145" fmla="*/ 277301 h 4350538"/>
              <a:gd name="connsiteX146" fmla="*/ 4032453 w 4600489"/>
              <a:gd name="connsiteY146" fmla="*/ 332720 h 4350538"/>
              <a:gd name="connsiteX147" fmla="*/ 3990889 w 4600489"/>
              <a:gd name="connsiteY147" fmla="*/ 360429 h 4350538"/>
              <a:gd name="connsiteX148" fmla="*/ 3949326 w 4600489"/>
              <a:gd name="connsiteY148" fmla="*/ 374283 h 4350538"/>
              <a:gd name="connsiteX149" fmla="*/ 3921616 w 4600489"/>
              <a:gd name="connsiteY149" fmla="*/ 415847 h 4350538"/>
              <a:gd name="connsiteX150" fmla="*/ 3880053 w 4600489"/>
              <a:gd name="connsiteY150" fmla="*/ 429701 h 4350538"/>
              <a:gd name="connsiteX151" fmla="*/ 3852344 w 4600489"/>
              <a:gd name="connsiteY151" fmla="*/ 457411 h 4350538"/>
              <a:gd name="connsiteX152" fmla="*/ 3838489 w 4600489"/>
              <a:gd name="connsiteY152" fmla="*/ 498974 h 4350538"/>
              <a:gd name="connsiteX153" fmla="*/ 3796926 w 4600489"/>
              <a:gd name="connsiteY153" fmla="*/ 526683 h 4350538"/>
              <a:gd name="connsiteX154" fmla="*/ 3727653 w 4600489"/>
              <a:gd name="connsiteY154" fmla="*/ 582101 h 4350538"/>
              <a:gd name="connsiteX155" fmla="*/ 3741507 w 4600489"/>
              <a:gd name="connsiteY155" fmla="*/ 665229 h 4350538"/>
              <a:gd name="connsiteX156" fmla="*/ 3783071 w 4600489"/>
              <a:gd name="connsiteY156" fmla="*/ 706792 h 4350538"/>
              <a:gd name="connsiteX157" fmla="*/ 3796926 w 4600489"/>
              <a:gd name="connsiteY157" fmla="*/ 748356 h 4350538"/>
              <a:gd name="connsiteX158" fmla="*/ 3741507 w 4600489"/>
              <a:gd name="connsiteY158" fmla="*/ 859192 h 4350538"/>
              <a:gd name="connsiteX159" fmla="*/ 3699944 w 4600489"/>
              <a:gd name="connsiteY159" fmla="*/ 873047 h 4350538"/>
              <a:gd name="connsiteX160" fmla="*/ 3616816 w 4600489"/>
              <a:gd name="connsiteY160" fmla="*/ 928465 h 4350538"/>
              <a:gd name="connsiteX161" fmla="*/ 3575253 w 4600489"/>
              <a:gd name="connsiteY161" fmla="*/ 956174 h 4350538"/>
              <a:gd name="connsiteX162" fmla="*/ 3561398 w 4600489"/>
              <a:gd name="connsiteY162" fmla="*/ 1053156 h 4350538"/>
              <a:gd name="connsiteX163" fmla="*/ 3644526 w 4600489"/>
              <a:gd name="connsiteY163" fmla="*/ 1108574 h 4350538"/>
              <a:gd name="connsiteX164" fmla="*/ 3672235 w 4600489"/>
              <a:gd name="connsiteY164" fmla="*/ 1150138 h 4350538"/>
              <a:gd name="connsiteX165" fmla="*/ 3658380 w 4600489"/>
              <a:gd name="connsiteY165" fmla="*/ 1191701 h 4350538"/>
              <a:gd name="connsiteX166" fmla="*/ 3589107 w 4600489"/>
              <a:gd name="connsiteY166" fmla="*/ 1247120 h 4350538"/>
              <a:gd name="connsiteX167" fmla="*/ 3575253 w 4600489"/>
              <a:gd name="connsiteY167" fmla="*/ 1288683 h 4350538"/>
              <a:gd name="connsiteX168" fmla="*/ 3547544 w 4600489"/>
              <a:gd name="connsiteY168" fmla="*/ 1330247 h 4350538"/>
              <a:gd name="connsiteX169" fmla="*/ 3561398 w 4600489"/>
              <a:gd name="connsiteY169" fmla="*/ 1565774 h 4350538"/>
              <a:gd name="connsiteX170" fmla="*/ 3547544 w 4600489"/>
              <a:gd name="connsiteY170" fmla="*/ 1648901 h 4350538"/>
              <a:gd name="connsiteX171" fmla="*/ 3505980 w 4600489"/>
              <a:gd name="connsiteY171" fmla="*/ 1662756 h 4350538"/>
              <a:gd name="connsiteX172" fmla="*/ 3145762 w 4600489"/>
              <a:gd name="connsiteY172" fmla="*/ 1676611 h 4350538"/>
              <a:gd name="connsiteX173" fmla="*/ 3021071 w 4600489"/>
              <a:gd name="connsiteY173" fmla="*/ 1676611 h 4350538"/>
              <a:gd name="connsiteX174" fmla="*/ 2979507 w 4600489"/>
              <a:gd name="connsiteY174" fmla="*/ 1662756 h 4350538"/>
              <a:gd name="connsiteX175" fmla="*/ 2993362 w 4600489"/>
              <a:gd name="connsiteY175" fmla="*/ 1621192 h 4350538"/>
              <a:gd name="connsiteX176" fmla="*/ 3076489 w 4600489"/>
              <a:gd name="connsiteY176" fmla="*/ 1579629 h 4350538"/>
              <a:gd name="connsiteX177" fmla="*/ 3118053 w 4600489"/>
              <a:gd name="connsiteY177" fmla="*/ 1551920 h 4350538"/>
              <a:gd name="connsiteX178" fmla="*/ 3159616 w 4600489"/>
              <a:gd name="connsiteY178" fmla="*/ 1538065 h 4350538"/>
              <a:gd name="connsiteX179" fmla="*/ 3215035 w 4600489"/>
              <a:gd name="connsiteY179" fmla="*/ 1482647 h 4350538"/>
              <a:gd name="connsiteX180" fmla="*/ 3228889 w 4600489"/>
              <a:gd name="connsiteY180" fmla="*/ 1385665 h 4350538"/>
              <a:gd name="connsiteX181" fmla="*/ 3215035 w 4600489"/>
              <a:gd name="connsiteY181" fmla="*/ 1344101 h 4350538"/>
              <a:gd name="connsiteX182" fmla="*/ 3173471 w 4600489"/>
              <a:gd name="connsiteY182" fmla="*/ 1357956 h 4350538"/>
              <a:gd name="connsiteX183" fmla="*/ 3090344 w 4600489"/>
              <a:gd name="connsiteY183" fmla="*/ 1413374 h 4350538"/>
              <a:gd name="connsiteX184" fmla="*/ 3021071 w 4600489"/>
              <a:gd name="connsiteY184" fmla="*/ 1468792 h 4350538"/>
              <a:gd name="connsiteX185" fmla="*/ 2993362 w 4600489"/>
              <a:gd name="connsiteY185" fmla="*/ 1510356 h 4350538"/>
              <a:gd name="connsiteX186" fmla="*/ 2937944 w 4600489"/>
              <a:gd name="connsiteY186" fmla="*/ 1538065 h 4350538"/>
              <a:gd name="connsiteX187" fmla="*/ 2799398 w 4600489"/>
              <a:gd name="connsiteY187" fmla="*/ 1565774 h 4350538"/>
              <a:gd name="connsiteX188" fmla="*/ 2716271 w 4600489"/>
              <a:gd name="connsiteY188" fmla="*/ 1621192 h 4350538"/>
              <a:gd name="connsiteX189" fmla="*/ 2646998 w 4600489"/>
              <a:gd name="connsiteY189" fmla="*/ 1676611 h 4350538"/>
              <a:gd name="connsiteX190" fmla="*/ 2633144 w 4600489"/>
              <a:gd name="connsiteY190" fmla="*/ 1718174 h 4350538"/>
              <a:gd name="connsiteX191" fmla="*/ 2577726 w 4600489"/>
              <a:gd name="connsiteY191" fmla="*/ 1801301 h 4350538"/>
              <a:gd name="connsiteX192" fmla="*/ 2563871 w 4600489"/>
              <a:gd name="connsiteY192" fmla="*/ 1842865 h 4350538"/>
              <a:gd name="connsiteX193" fmla="*/ 2550016 w 4600489"/>
              <a:gd name="connsiteY193" fmla="*/ 1801301 h 4350538"/>
              <a:gd name="connsiteX194" fmla="*/ 2522307 w 4600489"/>
              <a:gd name="connsiteY194" fmla="*/ 1759738 h 4350538"/>
              <a:gd name="connsiteX195" fmla="*/ 2480744 w 4600489"/>
              <a:gd name="connsiteY195" fmla="*/ 1621192 h 4350538"/>
              <a:gd name="connsiteX196" fmla="*/ 2439180 w 4600489"/>
              <a:gd name="connsiteY196" fmla="*/ 1607338 h 4350538"/>
              <a:gd name="connsiteX197" fmla="*/ 2383762 w 4600489"/>
              <a:gd name="connsiteY197" fmla="*/ 1621192 h 4350538"/>
              <a:gd name="connsiteX198" fmla="*/ 2342198 w 4600489"/>
              <a:gd name="connsiteY198" fmla="*/ 1704320 h 4350538"/>
              <a:gd name="connsiteX199" fmla="*/ 2383762 w 4600489"/>
              <a:gd name="connsiteY199" fmla="*/ 1925992 h 4350538"/>
              <a:gd name="connsiteX200" fmla="*/ 2397616 w 4600489"/>
              <a:gd name="connsiteY200" fmla="*/ 1967556 h 4350538"/>
              <a:gd name="connsiteX201" fmla="*/ 2425326 w 4600489"/>
              <a:gd name="connsiteY201" fmla="*/ 1995265 h 4350538"/>
              <a:gd name="connsiteX202" fmla="*/ 2494598 w 4600489"/>
              <a:gd name="connsiteY202" fmla="*/ 2203083 h 4350538"/>
              <a:gd name="connsiteX203" fmla="*/ 2577726 w 4600489"/>
              <a:gd name="connsiteY203" fmla="*/ 2258501 h 4350538"/>
              <a:gd name="connsiteX204" fmla="*/ 2743980 w 4600489"/>
              <a:gd name="connsiteY204" fmla="*/ 2313920 h 4350538"/>
              <a:gd name="connsiteX205" fmla="*/ 2785544 w 4600489"/>
              <a:gd name="connsiteY205" fmla="*/ 2341629 h 4350538"/>
              <a:gd name="connsiteX206" fmla="*/ 2868671 w 4600489"/>
              <a:gd name="connsiteY206" fmla="*/ 2313920 h 4350538"/>
              <a:gd name="connsiteX207" fmla="*/ 2910235 w 4600489"/>
              <a:gd name="connsiteY207" fmla="*/ 2300065 h 4350538"/>
              <a:gd name="connsiteX208" fmla="*/ 3076489 w 4600489"/>
              <a:gd name="connsiteY208" fmla="*/ 2341629 h 4350538"/>
              <a:gd name="connsiteX209" fmla="*/ 3118053 w 4600489"/>
              <a:gd name="connsiteY209" fmla="*/ 2369338 h 4350538"/>
              <a:gd name="connsiteX210" fmla="*/ 3201180 w 4600489"/>
              <a:gd name="connsiteY210" fmla="*/ 2397047 h 4350538"/>
              <a:gd name="connsiteX211" fmla="*/ 3215035 w 4600489"/>
              <a:gd name="connsiteY211" fmla="*/ 2438611 h 4350538"/>
              <a:gd name="connsiteX212" fmla="*/ 3242744 w 4600489"/>
              <a:gd name="connsiteY212" fmla="*/ 2577156 h 4350538"/>
              <a:gd name="connsiteX213" fmla="*/ 3242744 w 4600489"/>
              <a:gd name="connsiteY213" fmla="*/ 2854247 h 4350538"/>
              <a:gd name="connsiteX214" fmla="*/ 3201180 w 4600489"/>
              <a:gd name="connsiteY214" fmla="*/ 2868101 h 4350538"/>
              <a:gd name="connsiteX215" fmla="*/ 3131907 w 4600489"/>
              <a:gd name="connsiteY215" fmla="*/ 2881956 h 4350538"/>
              <a:gd name="connsiteX216" fmla="*/ 3007216 w 4600489"/>
              <a:gd name="connsiteY216" fmla="*/ 2951229 h 4350538"/>
              <a:gd name="connsiteX217" fmla="*/ 2965653 w 4600489"/>
              <a:gd name="connsiteY217" fmla="*/ 2965083 h 4350538"/>
              <a:gd name="connsiteX218" fmla="*/ 2840962 w 4600489"/>
              <a:gd name="connsiteY218" fmla="*/ 3048211 h 4350538"/>
              <a:gd name="connsiteX219" fmla="*/ 2730126 w 4600489"/>
              <a:gd name="connsiteY219" fmla="*/ 3075920 h 4350538"/>
              <a:gd name="connsiteX220" fmla="*/ 2688562 w 4600489"/>
              <a:gd name="connsiteY220" fmla="*/ 3089774 h 4350538"/>
              <a:gd name="connsiteX221" fmla="*/ 2633144 w 4600489"/>
              <a:gd name="connsiteY221" fmla="*/ 3103629 h 4350538"/>
              <a:gd name="connsiteX222" fmla="*/ 2591580 w 4600489"/>
              <a:gd name="connsiteY222" fmla="*/ 3117483 h 4350538"/>
              <a:gd name="connsiteX223" fmla="*/ 2508453 w 4600489"/>
              <a:gd name="connsiteY223" fmla="*/ 3131338 h 4350538"/>
              <a:gd name="connsiteX224" fmla="*/ 2425326 w 4600489"/>
              <a:gd name="connsiteY224" fmla="*/ 3159047 h 4350538"/>
              <a:gd name="connsiteX225" fmla="*/ 2397616 w 4600489"/>
              <a:gd name="connsiteY225" fmla="*/ 3186756 h 4350538"/>
              <a:gd name="connsiteX226" fmla="*/ 2300635 w 4600489"/>
              <a:gd name="connsiteY226" fmla="*/ 3159047 h 4350538"/>
              <a:gd name="connsiteX227" fmla="*/ 2231362 w 4600489"/>
              <a:gd name="connsiteY227" fmla="*/ 3172901 h 4350538"/>
              <a:gd name="connsiteX228" fmla="*/ 2148235 w 4600489"/>
              <a:gd name="connsiteY228" fmla="*/ 3200611 h 4350538"/>
              <a:gd name="connsiteX229" fmla="*/ 2134380 w 4600489"/>
              <a:gd name="connsiteY229" fmla="*/ 3242174 h 4350538"/>
              <a:gd name="connsiteX230" fmla="*/ 2175944 w 4600489"/>
              <a:gd name="connsiteY230" fmla="*/ 3228320 h 4350538"/>
              <a:gd name="connsiteX231" fmla="*/ 2134380 w 4600489"/>
              <a:gd name="connsiteY231" fmla="*/ 3200611 h 4350538"/>
              <a:gd name="connsiteX232" fmla="*/ 2051253 w 4600489"/>
              <a:gd name="connsiteY232" fmla="*/ 3228320 h 4350538"/>
              <a:gd name="connsiteX233" fmla="*/ 2009689 w 4600489"/>
              <a:gd name="connsiteY233" fmla="*/ 3242174 h 4350538"/>
              <a:gd name="connsiteX234" fmla="*/ 1968126 w 4600489"/>
              <a:gd name="connsiteY234" fmla="*/ 3269883 h 4350538"/>
              <a:gd name="connsiteX235" fmla="*/ 1954271 w 4600489"/>
              <a:gd name="connsiteY235" fmla="*/ 3311447 h 4350538"/>
              <a:gd name="connsiteX236" fmla="*/ 1940416 w 4600489"/>
              <a:gd name="connsiteY236" fmla="*/ 3436138 h 4350538"/>
              <a:gd name="connsiteX237" fmla="*/ 1884998 w 4600489"/>
              <a:gd name="connsiteY237" fmla="*/ 3588538 h 4350538"/>
              <a:gd name="connsiteX238" fmla="*/ 1829580 w 4600489"/>
              <a:gd name="connsiteY238" fmla="*/ 3713229 h 4350538"/>
              <a:gd name="connsiteX239" fmla="*/ 1788016 w 4600489"/>
              <a:gd name="connsiteY239" fmla="*/ 3782501 h 4350538"/>
              <a:gd name="connsiteX240" fmla="*/ 1774162 w 4600489"/>
              <a:gd name="connsiteY240" fmla="*/ 3824065 h 4350538"/>
              <a:gd name="connsiteX241" fmla="*/ 1718744 w 4600489"/>
              <a:gd name="connsiteY241" fmla="*/ 3907192 h 4350538"/>
              <a:gd name="connsiteX242" fmla="*/ 1691035 w 4600489"/>
              <a:gd name="connsiteY242" fmla="*/ 3948756 h 4350538"/>
              <a:gd name="connsiteX243" fmla="*/ 1663326 w 4600489"/>
              <a:gd name="connsiteY243" fmla="*/ 4031883 h 4350538"/>
              <a:gd name="connsiteX244" fmla="*/ 1552489 w 4600489"/>
              <a:gd name="connsiteY244" fmla="*/ 4115011 h 4350538"/>
              <a:gd name="connsiteX245" fmla="*/ 1510926 w 4600489"/>
              <a:gd name="connsiteY245" fmla="*/ 4128865 h 4350538"/>
              <a:gd name="connsiteX246" fmla="*/ 1441653 w 4600489"/>
              <a:gd name="connsiteY246" fmla="*/ 4073447 h 4350538"/>
              <a:gd name="connsiteX247" fmla="*/ 1358526 w 4600489"/>
              <a:gd name="connsiteY247" fmla="*/ 4031883 h 4350538"/>
              <a:gd name="connsiteX248" fmla="*/ 1303107 w 4600489"/>
              <a:gd name="connsiteY248" fmla="*/ 4018029 h 4350538"/>
              <a:gd name="connsiteX249" fmla="*/ 1247689 w 4600489"/>
              <a:gd name="connsiteY249" fmla="*/ 3934901 h 4350538"/>
              <a:gd name="connsiteX250" fmla="*/ 1136853 w 4600489"/>
              <a:gd name="connsiteY250" fmla="*/ 3824065 h 4350538"/>
              <a:gd name="connsiteX251" fmla="*/ 1095289 w 4600489"/>
              <a:gd name="connsiteY251" fmla="*/ 3796356 h 4350538"/>
              <a:gd name="connsiteX252" fmla="*/ 1081435 w 4600489"/>
              <a:gd name="connsiteY252" fmla="*/ 3754792 h 4350538"/>
              <a:gd name="connsiteX253" fmla="*/ 998307 w 4600489"/>
              <a:gd name="connsiteY253" fmla="*/ 3727083 h 4350538"/>
              <a:gd name="connsiteX254" fmla="*/ 970598 w 4600489"/>
              <a:gd name="connsiteY254" fmla="*/ 3685520 h 4350538"/>
              <a:gd name="connsiteX255" fmla="*/ 929035 w 4600489"/>
              <a:gd name="connsiteY255" fmla="*/ 3671665 h 4350538"/>
              <a:gd name="connsiteX256" fmla="*/ 845907 w 4600489"/>
              <a:gd name="connsiteY256" fmla="*/ 3630101 h 4350538"/>
              <a:gd name="connsiteX257" fmla="*/ 748926 w 4600489"/>
              <a:gd name="connsiteY257" fmla="*/ 3560829 h 4350538"/>
              <a:gd name="connsiteX258" fmla="*/ 707362 w 4600489"/>
              <a:gd name="connsiteY258" fmla="*/ 3546974 h 4350538"/>
              <a:gd name="connsiteX259" fmla="*/ 624235 w 4600489"/>
              <a:gd name="connsiteY259" fmla="*/ 3574683 h 4350538"/>
              <a:gd name="connsiteX260" fmla="*/ 582671 w 4600489"/>
              <a:gd name="connsiteY260" fmla="*/ 3602392 h 4350538"/>
              <a:gd name="connsiteX261" fmla="*/ 471835 w 4600489"/>
              <a:gd name="connsiteY261" fmla="*/ 3616247 h 4350538"/>
              <a:gd name="connsiteX262" fmla="*/ 416416 w 4600489"/>
              <a:gd name="connsiteY262" fmla="*/ 3630101 h 4350538"/>
              <a:gd name="connsiteX263" fmla="*/ 374853 w 4600489"/>
              <a:gd name="connsiteY263" fmla="*/ 3616247 h 4350538"/>
              <a:gd name="connsiteX264" fmla="*/ 333289 w 4600489"/>
              <a:gd name="connsiteY264" fmla="*/ 3588538 h 4350538"/>
              <a:gd name="connsiteX265" fmla="*/ 250162 w 4600489"/>
              <a:gd name="connsiteY265" fmla="*/ 3602392 h 4350538"/>
              <a:gd name="connsiteX266" fmla="*/ 167035 w 4600489"/>
              <a:gd name="connsiteY266" fmla="*/ 3643956 h 4350538"/>
              <a:gd name="connsiteX267" fmla="*/ 222453 w 4600489"/>
              <a:gd name="connsiteY267" fmla="*/ 3699374 h 4350538"/>
              <a:gd name="connsiteX268" fmla="*/ 236307 w 4600489"/>
              <a:gd name="connsiteY268" fmla="*/ 3699374 h 435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4600489" h="4350538">
                <a:moveTo>
                  <a:pt x="153180" y="3616247"/>
                </a:moveTo>
                <a:cubicBezTo>
                  <a:pt x="176271" y="3634720"/>
                  <a:pt x="205495" y="3647440"/>
                  <a:pt x="222453" y="3671665"/>
                </a:cubicBezTo>
                <a:cubicBezTo>
                  <a:pt x="239203" y="3695593"/>
                  <a:pt x="240926" y="3727083"/>
                  <a:pt x="250162" y="3754792"/>
                </a:cubicBezTo>
                <a:lnTo>
                  <a:pt x="277871" y="3837920"/>
                </a:lnTo>
                <a:cubicBezTo>
                  <a:pt x="283892" y="3855984"/>
                  <a:pt x="286495" y="3875029"/>
                  <a:pt x="291726" y="3893338"/>
                </a:cubicBezTo>
                <a:cubicBezTo>
                  <a:pt x="295738" y="3907380"/>
                  <a:pt x="300962" y="3921047"/>
                  <a:pt x="305580" y="3934901"/>
                </a:cubicBezTo>
                <a:cubicBezTo>
                  <a:pt x="277735" y="4074134"/>
                  <a:pt x="318737" y="3984882"/>
                  <a:pt x="97762" y="4018029"/>
                </a:cubicBezTo>
                <a:cubicBezTo>
                  <a:pt x="68877" y="4022362"/>
                  <a:pt x="14635" y="4045738"/>
                  <a:pt x="14635" y="4045738"/>
                </a:cubicBezTo>
                <a:cubicBezTo>
                  <a:pt x="5398" y="4073448"/>
                  <a:pt x="-13075" y="4101155"/>
                  <a:pt x="14635" y="4128865"/>
                </a:cubicBezTo>
                <a:cubicBezTo>
                  <a:pt x="24961" y="4139192"/>
                  <a:pt x="42344" y="4138102"/>
                  <a:pt x="56198" y="4142720"/>
                </a:cubicBezTo>
                <a:cubicBezTo>
                  <a:pt x="60816" y="4156574"/>
                  <a:pt x="66041" y="4170241"/>
                  <a:pt x="70053" y="4184283"/>
                </a:cubicBezTo>
                <a:cubicBezTo>
                  <a:pt x="75284" y="4202592"/>
                  <a:pt x="75392" y="4222670"/>
                  <a:pt x="83907" y="4239701"/>
                </a:cubicBezTo>
                <a:cubicBezTo>
                  <a:pt x="89749" y="4251384"/>
                  <a:pt x="99933" y="4261569"/>
                  <a:pt x="111616" y="4267411"/>
                </a:cubicBezTo>
                <a:cubicBezTo>
                  <a:pt x="137741" y="4280473"/>
                  <a:pt x="167035" y="4285884"/>
                  <a:pt x="194744" y="4295120"/>
                </a:cubicBezTo>
                <a:cubicBezTo>
                  <a:pt x="210540" y="4300385"/>
                  <a:pt x="221414" y="4315383"/>
                  <a:pt x="236307" y="4322829"/>
                </a:cubicBezTo>
                <a:cubicBezTo>
                  <a:pt x="249369" y="4329360"/>
                  <a:pt x="264016" y="4332065"/>
                  <a:pt x="277871" y="4336683"/>
                </a:cubicBezTo>
                <a:cubicBezTo>
                  <a:pt x="291726" y="4332065"/>
                  <a:pt x="305205" y="4326113"/>
                  <a:pt x="319435" y="4322829"/>
                </a:cubicBezTo>
                <a:cubicBezTo>
                  <a:pt x="365325" y="4312239"/>
                  <a:pt x="413301" y="4310013"/>
                  <a:pt x="457980" y="4295120"/>
                </a:cubicBezTo>
                <a:lnTo>
                  <a:pt x="541107" y="4267411"/>
                </a:lnTo>
                <a:lnTo>
                  <a:pt x="624235" y="4239701"/>
                </a:lnTo>
                <a:lnTo>
                  <a:pt x="665798" y="4225847"/>
                </a:lnTo>
                <a:cubicBezTo>
                  <a:pt x="696780" y="4233592"/>
                  <a:pt x="784102" y="4253916"/>
                  <a:pt x="804344" y="4267411"/>
                </a:cubicBezTo>
                <a:cubicBezTo>
                  <a:pt x="818198" y="4276647"/>
                  <a:pt x="829682" y="4291376"/>
                  <a:pt x="845907" y="4295120"/>
                </a:cubicBezTo>
                <a:cubicBezTo>
                  <a:pt x="891131" y="4305556"/>
                  <a:pt x="938271" y="4304356"/>
                  <a:pt x="984453" y="4308974"/>
                </a:cubicBezTo>
                <a:cubicBezTo>
                  <a:pt x="1081435" y="4341301"/>
                  <a:pt x="1039871" y="4345919"/>
                  <a:pt x="1109144" y="4322829"/>
                </a:cubicBezTo>
                <a:cubicBezTo>
                  <a:pt x="1143966" y="4218357"/>
                  <a:pt x="1092942" y="4343081"/>
                  <a:pt x="1164562" y="4253556"/>
                </a:cubicBezTo>
                <a:cubicBezTo>
                  <a:pt x="1173685" y="4242152"/>
                  <a:pt x="1173798" y="4225847"/>
                  <a:pt x="1178416" y="4211992"/>
                </a:cubicBezTo>
                <a:cubicBezTo>
                  <a:pt x="1173798" y="4198138"/>
                  <a:pt x="1162949" y="4184943"/>
                  <a:pt x="1164562" y="4170429"/>
                </a:cubicBezTo>
                <a:cubicBezTo>
                  <a:pt x="1167788" y="4141399"/>
                  <a:pt x="1192271" y="4087301"/>
                  <a:pt x="1192271" y="4087301"/>
                </a:cubicBezTo>
                <a:cubicBezTo>
                  <a:pt x="1206126" y="4091919"/>
                  <a:pt x="1219579" y="4097988"/>
                  <a:pt x="1233835" y="4101156"/>
                </a:cubicBezTo>
                <a:cubicBezTo>
                  <a:pt x="1380145" y="4133670"/>
                  <a:pt x="1264954" y="4097676"/>
                  <a:pt x="1358526" y="4128865"/>
                </a:cubicBezTo>
                <a:cubicBezTo>
                  <a:pt x="1367762" y="4142720"/>
                  <a:pt x="1373704" y="4159464"/>
                  <a:pt x="1386235" y="4170429"/>
                </a:cubicBezTo>
                <a:cubicBezTo>
                  <a:pt x="1452345" y="4228275"/>
                  <a:pt x="1474009" y="4227396"/>
                  <a:pt x="1552489" y="4253556"/>
                </a:cubicBezTo>
                <a:cubicBezTo>
                  <a:pt x="1568286" y="4258822"/>
                  <a:pt x="1579160" y="4273818"/>
                  <a:pt x="1594053" y="4281265"/>
                </a:cubicBezTo>
                <a:cubicBezTo>
                  <a:pt x="1607115" y="4287796"/>
                  <a:pt x="1621762" y="4290502"/>
                  <a:pt x="1635616" y="4295120"/>
                </a:cubicBezTo>
                <a:cubicBezTo>
                  <a:pt x="1735273" y="4261900"/>
                  <a:pt x="1610822" y="4302204"/>
                  <a:pt x="1732598" y="4267411"/>
                </a:cubicBezTo>
                <a:cubicBezTo>
                  <a:pt x="1746640" y="4263399"/>
                  <a:pt x="1760307" y="4258174"/>
                  <a:pt x="1774162" y="4253556"/>
                </a:cubicBezTo>
                <a:cubicBezTo>
                  <a:pt x="1800506" y="4258825"/>
                  <a:pt x="1856599" y="4267065"/>
                  <a:pt x="1884998" y="4281265"/>
                </a:cubicBezTo>
                <a:cubicBezTo>
                  <a:pt x="1899891" y="4288712"/>
                  <a:pt x="1911346" y="4302211"/>
                  <a:pt x="1926562" y="4308974"/>
                </a:cubicBezTo>
                <a:cubicBezTo>
                  <a:pt x="1953252" y="4320836"/>
                  <a:pt x="1981980" y="4327447"/>
                  <a:pt x="2009689" y="4336683"/>
                </a:cubicBezTo>
                <a:lnTo>
                  <a:pt x="2051253" y="4350538"/>
                </a:lnTo>
                <a:cubicBezTo>
                  <a:pt x="2088198" y="4345920"/>
                  <a:pt x="2131587" y="4358035"/>
                  <a:pt x="2162089" y="4336683"/>
                </a:cubicBezTo>
                <a:cubicBezTo>
                  <a:pt x="2186017" y="4319933"/>
                  <a:pt x="2180562" y="4281265"/>
                  <a:pt x="2189798" y="4253556"/>
                </a:cubicBezTo>
                <a:cubicBezTo>
                  <a:pt x="2201066" y="4219752"/>
                  <a:pt x="2204505" y="4197286"/>
                  <a:pt x="2231362" y="4170429"/>
                </a:cubicBezTo>
                <a:cubicBezTo>
                  <a:pt x="2243136" y="4158655"/>
                  <a:pt x="2258033" y="4150167"/>
                  <a:pt x="2272926" y="4142720"/>
                </a:cubicBezTo>
                <a:cubicBezTo>
                  <a:pt x="2285988" y="4136189"/>
                  <a:pt x="2300635" y="4133483"/>
                  <a:pt x="2314489" y="4128865"/>
                </a:cubicBezTo>
                <a:cubicBezTo>
                  <a:pt x="2323725" y="4115010"/>
                  <a:pt x="2328078" y="4096126"/>
                  <a:pt x="2342198" y="4087301"/>
                </a:cubicBezTo>
                <a:cubicBezTo>
                  <a:pt x="2387277" y="4059127"/>
                  <a:pt x="2473586" y="4052698"/>
                  <a:pt x="2522307" y="4045738"/>
                </a:cubicBezTo>
                <a:cubicBezTo>
                  <a:pt x="2626783" y="4010912"/>
                  <a:pt x="2498000" y="4057891"/>
                  <a:pt x="2605435" y="4004174"/>
                </a:cubicBezTo>
                <a:cubicBezTo>
                  <a:pt x="2618497" y="3997643"/>
                  <a:pt x="2633144" y="3994938"/>
                  <a:pt x="2646998" y="3990320"/>
                </a:cubicBezTo>
                <a:cubicBezTo>
                  <a:pt x="2654693" y="3985190"/>
                  <a:pt x="2711883" y="3950989"/>
                  <a:pt x="2716271" y="3934901"/>
                </a:cubicBezTo>
                <a:cubicBezTo>
                  <a:pt x="2727274" y="3894555"/>
                  <a:pt x="2723251" y="3851461"/>
                  <a:pt x="2730126" y="3810211"/>
                </a:cubicBezTo>
                <a:cubicBezTo>
                  <a:pt x="2732527" y="3795806"/>
                  <a:pt x="2739362" y="3782502"/>
                  <a:pt x="2743980" y="3768647"/>
                </a:cubicBezTo>
                <a:cubicBezTo>
                  <a:pt x="2730125" y="3759411"/>
                  <a:pt x="2708600" y="3756398"/>
                  <a:pt x="2702416" y="3740938"/>
                </a:cubicBezTo>
                <a:cubicBezTo>
                  <a:pt x="2688328" y="3705717"/>
                  <a:pt x="2741984" y="3682232"/>
                  <a:pt x="2757835" y="3671665"/>
                </a:cubicBezTo>
                <a:cubicBezTo>
                  <a:pt x="2757955" y="3671183"/>
                  <a:pt x="2778917" y="3581310"/>
                  <a:pt x="2785544" y="3574683"/>
                </a:cubicBezTo>
                <a:cubicBezTo>
                  <a:pt x="2809092" y="3551135"/>
                  <a:pt x="2868671" y="3519265"/>
                  <a:pt x="2868671" y="3519265"/>
                </a:cubicBezTo>
                <a:cubicBezTo>
                  <a:pt x="2900998" y="3523883"/>
                  <a:pt x="2932997" y="3533120"/>
                  <a:pt x="2965653" y="3533120"/>
                </a:cubicBezTo>
                <a:cubicBezTo>
                  <a:pt x="3227534" y="3533120"/>
                  <a:pt x="3171054" y="3547778"/>
                  <a:pt x="3298162" y="3505411"/>
                </a:cubicBezTo>
                <a:cubicBezTo>
                  <a:pt x="3307398" y="3496174"/>
                  <a:pt x="3314670" y="3484422"/>
                  <a:pt x="3325871" y="3477701"/>
                </a:cubicBezTo>
                <a:cubicBezTo>
                  <a:pt x="3338394" y="3470187"/>
                  <a:pt x="3354373" y="3470378"/>
                  <a:pt x="3367435" y="3463847"/>
                </a:cubicBezTo>
                <a:cubicBezTo>
                  <a:pt x="3382328" y="3456401"/>
                  <a:pt x="3395144" y="3445374"/>
                  <a:pt x="3408998" y="3436138"/>
                </a:cubicBezTo>
                <a:lnTo>
                  <a:pt x="3492126" y="3463847"/>
                </a:lnTo>
                <a:cubicBezTo>
                  <a:pt x="3553619" y="3484344"/>
                  <a:pt x="3489279" y="3595180"/>
                  <a:pt x="3505980" y="3657811"/>
                </a:cubicBezTo>
                <a:cubicBezTo>
                  <a:pt x="3509743" y="3671922"/>
                  <a:pt x="3533689" y="3667047"/>
                  <a:pt x="3547544" y="3671665"/>
                </a:cubicBezTo>
                <a:cubicBezTo>
                  <a:pt x="3552162" y="3685520"/>
                  <a:pt x="3554306" y="3700463"/>
                  <a:pt x="3561398" y="3713229"/>
                </a:cubicBezTo>
                <a:cubicBezTo>
                  <a:pt x="3600563" y="3783727"/>
                  <a:pt x="3602485" y="3782025"/>
                  <a:pt x="3644526" y="3824065"/>
                </a:cubicBezTo>
                <a:lnTo>
                  <a:pt x="3686089" y="3948756"/>
                </a:lnTo>
                <a:cubicBezTo>
                  <a:pt x="3690707" y="3962611"/>
                  <a:pt x="3713798" y="3957993"/>
                  <a:pt x="3727653" y="3962611"/>
                </a:cubicBezTo>
                <a:cubicBezTo>
                  <a:pt x="3765893" y="3847890"/>
                  <a:pt x="3739160" y="3903786"/>
                  <a:pt x="3810780" y="3796356"/>
                </a:cubicBezTo>
                <a:cubicBezTo>
                  <a:pt x="3826982" y="3772054"/>
                  <a:pt x="3829253" y="3740938"/>
                  <a:pt x="3838489" y="3713229"/>
                </a:cubicBezTo>
                <a:lnTo>
                  <a:pt x="3880053" y="3588538"/>
                </a:lnTo>
                <a:lnTo>
                  <a:pt x="3907762" y="3505411"/>
                </a:lnTo>
                <a:lnTo>
                  <a:pt x="3935471" y="3477701"/>
                </a:lnTo>
                <a:cubicBezTo>
                  <a:pt x="3921616" y="3468465"/>
                  <a:pt x="3905681" y="3461766"/>
                  <a:pt x="3893907" y="3449992"/>
                </a:cubicBezTo>
                <a:cubicBezTo>
                  <a:pt x="3845879" y="3401964"/>
                  <a:pt x="3891135" y="3410276"/>
                  <a:pt x="3824635" y="3380720"/>
                </a:cubicBezTo>
                <a:cubicBezTo>
                  <a:pt x="3797944" y="3368857"/>
                  <a:pt x="3741507" y="3353011"/>
                  <a:pt x="3741507" y="3353011"/>
                </a:cubicBezTo>
                <a:cubicBezTo>
                  <a:pt x="3732271" y="3343774"/>
                  <a:pt x="3724666" y="3332547"/>
                  <a:pt x="3713798" y="3325301"/>
                </a:cubicBezTo>
                <a:cubicBezTo>
                  <a:pt x="3679557" y="3302474"/>
                  <a:pt x="3653762" y="3296053"/>
                  <a:pt x="3616816" y="3283738"/>
                </a:cubicBezTo>
                <a:cubicBezTo>
                  <a:pt x="3598343" y="3288356"/>
                  <a:pt x="3579707" y="3292361"/>
                  <a:pt x="3561398" y="3297592"/>
                </a:cubicBezTo>
                <a:cubicBezTo>
                  <a:pt x="3547356" y="3301604"/>
                  <a:pt x="3527936" y="3323598"/>
                  <a:pt x="3519835" y="3311447"/>
                </a:cubicBezTo>
                <a:cubicBezTo>
                  <a:pt x="3502732" y="3285793"/>
                  <a:pt x="3553730" y="3231718"/>
                  <a:pt x="3561398" y="3214465"/>
                </a:cubicBezTo>
                <a:cubicBezTo>
                  <a:pt x="3573260" y="3187775"/>
                  <a:pt x="3579871" y="3159047"/>
                  <a:pt x="3589107" y="3131338"/>
                </a:cubicBezTo>
                <a:lnTo>
                  <a:pt x="3602962" y="3089774"/>
                </a:lnTo>
                <a:cubicBezTo>
                  <a:pt x="3607580" y="3075920"/>
                  <a:pt x="3608715" y="3060362"/>
                  <a:pt x="3616816" y="3048211"/>
                </a:cubicBezTo>
                <a:lnTo>
                  <a:pt x="3644526" y="3006647"/>
                </a:lnTo>
                <a:cubicBezTo>
                  <a:pt x="3630515" y="2852533"/>
                  <a:pt x="3619777" y="2825274"/>
                  <a:pt x="3644526" y="2660283"/>
                </a:cubicBezTo>
                <a:cubicBezTo>
                  <a:pt x="3657350" y="2574794"/>
                  <a:pt x="3659420" y="2585699"/>
                  <a:pt x="3713798" y="2549447"/>
                </a:cubicBezTo>
                <a:cubicBezTo>
                  <a:pt x="3723034" y="2535592"/>
                  <a:pt x="3728505" y="2518285"/>
                  <a:pt x="3741507" y="2507883"/>
                </a:cubicBezTo>
                <a:cubicBezTo>
                  <a:pt x="3752911" y="2498760"/>
                  <a:pt x="3770009" y="2500560"/>
                  <a:pt x="3783071" y="2494029"/>
                </a:cubicBezTo>
                <a:cubicBezTo>
                  <a:pt x="3797964" y="2486583"/>
                  <a:pt x="3810780" y="2475556"/>
                  <a:pt x="3824635" y="2466320"/>
                </a:cubicBezTo>
                <a:cubicBezTo>
                  <a:pt x="3829253" y="2452465"/>
                  <a:pt x="3831958" y="2437818"/>
                  <a:pt x="3838489" y="2424756"/>
                </a:cubicBezTo>
                <a:cubicBezTo>
                  <a:pt x="3845935" y="2409863"/>
                  <a:pt x="3863460" y="2399617"/>
                  <a:pt x="3866198" y="2383192"/>
                </a:cubicBezTo>
                <a:cubicBezTo>
                  <a:pt x="3868599" y="2368787"/>
                  <a:pt x="3856962" y="2355483"/>
                  <a:pt x="3852344" y="2341629"/>
                </a:cubicBezTo>
                <a:cubicBezTo>
                  <a:pt x="3918211" y="2297717"/>
                  <a:pt x="3878109" y="2319187"/>
                  <a:pt x="3977035" y="2286211"/>
                </a:cubicBezTo>
                <a:lnTo>
                  <a:pt x="4018598" y="2272356"/>
                </a:lnTo>
                <a:lnTo>
                  <a:pt x="4060162" y="2258501"/>
                </a:lnTo>
                <a:cubicBezTo>
                  <a:pt x="4069398" y="2244647"/>
                  <a:pt x="4076097" y="2228712"/>
                  <a:pt x="4087871" y="2216938"/>
                </a:cubicBezTo>
                <a:cubicBezTo>
                  <a:pt x="4099645" y="2205164"/>
                  <a:pt x="4119033" y="2202231"/>
                  <a:pt x="4129435" y="2189229"/>
                </a:cubicBezTo>
                <a:cubicBezTo>
                  <a:pt x="4138558" y="2177825"/>
                  <a:pt x="4136758" y="2160727"/>
                  <a:pt x="4143289" y="2147665"/>
                </a:cubicBezTo>
                <a:cubicBezTo>
                  <a:pt x="4197008" y="2040224"/>
                  <a:pt x="4150025" y="2169017"/>
                  <a:pt x="4184853" y="2064538"/>
                </a:cubicBezTo>
                <a:cubicBezTo>
                  <a:pt x="4180235" y="2032211"/>
                  <a:pt x="4180382" y="1998834"/>
                  <a:pt x="4170998" y="1967556"/>
                </a:cubicBezTo>
                <a:cubicBezTo>
                  <a:pt x="4166213" y="1951607"/>
                  <a:pt x="4145644" y="1942476"/>
                  <a:pt x="4143289" y="1925992"/>
                </a:cubicBezTo>
                <a:cubicBezTo>
                  <a:pt x="4138027" y="1889154"/>
                  <a:pt x="4166831" y="1856044"/>
                  <a:pt x="4184853" y="1829011"/>
                </a:cubicBezTo>
                <a:cubicBezTo>
                  <a:pt x="4180235" y="1801302"/>
                  <a:pt x="4177092" y="1773306"/>
                  <a:pt x="4170998" y="1745883"/>
                </a:cubicBezTo>
                <a:cubicBezTo>
                  <a:pt x="4167830" y="1731627"/>
                  <a:pt x="4151720" y="1717879"/>
                  <a:pt x="4157144" y="1704320"/>
                </a:cubicBezTo>
                <a:cubicBezTo>
                  <a:pt x="4163328" y="1688860"/>
                  <a:pt x="4185705" y="1687013"/>
                  <a:pt x="4198707" y="1676611"/>
                </a:cubicBezTo>
                <a:cubicBezTo>
                  <a:pt x="4208907" y="1668451"/>
                  <a:pt x="4215215" y="1655622"/>
                  <a:pt x="4226416" y="1648901"/>
                </a:cubicBezTo>
                <a:cubicBezTo>
                  <a:pt x="4266357" y="1624936"/>
                  <a:pt x="4398539" y="1621991"/>
                  <a:pt x="4406526" y="1621192"/>
                </a:cubicBezTo>
                <a:cubicBezTo>
                  <a:pt x="4392671" y="1616574"/>
                  <a:pt x="4377113" y="1615439"/>
                  <a:pt x="4364962" y="1607338"/>
                </a:cubicBezTo>
                <a:cubicBezTo>
                  <a:pt x="4332960" y="1586004"/>
                  <a:pt x="4316135" y="1554879"/>
                  <a:pt x="4295689" y="1524211"/>
                </a:cubicBezTo>
                <a:cubicBezTo>
                  <a:pt x="4304925" y="1514974"/>
                  <a:pt x="4320836" y="1509310"/>
                  <a:pt x="4323398" y="1496501"/>
                </a:cubicBezTo>
                <a:cubicBezTo>
                  <a:pt x="4331271" y="1457136"/>
                  <a:pt x="4290918" y="1442521"/>
                  <a:pt x="4267980" y="1427229"/>
                </a:cubicBezTo>
                <a:cubicBezTo>
                  <a:pt x="4263362" y="1413374"/>
                  <a:pt x="4254126" y="1400269"/>
                  <a:pt x="4254126" y="1385665"/>
                </a:cubicBezTo>
                <a:cubicBezTo>
                  <a:pt x="4254126" y="1321241"/>
                  <a:pt x="4297309" y="1339213"/>
                  <a:pt x="4351107" y="1330247"/>
                </a:cubicBezTo>
                <a:cubicBezTo>
                  <a:pt x="4252183" y="1297272"/>
                  <a:pt x="4292282" y="1318739"/>
                  <a:pt x="4226416" y="1274829"/>
                </a:cubicBezTo>
                <a:cubicBezTo>
                  <a:pt x="4240271" y="1270211"/>
                  <a:pt x="4253465" y="1259361"/>
                  <a:pt x="4267980" y="1260974"/>
                </a:cubicBezTo>
                <a:cubicBezTo>
                  <a:pt x="4297009" y="1264199"/>
                  <a:pt x="4351107" y="1288683"/>
                  <a:pt x="4351107" y="1288683"/>
                </a:cubicBezTo>
                <a:cubicBezTo>
                  <a:pt x="4341871" y="1302538"/>
                  <a:pt x="4340049" y="1330247"/>
                  <a:pt x="4323398" y="1330247"/>
                </a:cubicBezTo>
                <a:cubicBezTo>
                  <a:pt x="4308794" y="1330247"/>
                  <a:pt x="4337253" y="1303287"/>
                  <a:pt x="4337253" y="1288683"/>
                </a:cubicBezTo>
                <a:cubicBezTo>
                  <a:pt x="4337253" y="1248495"/>
                  <a:pt x="4324693" y="1124371"/>
                  <a:pt x="4295689" y="1080865"/>
                </a:cubicBezTo>
                <a:lnTo>
                  <a:pt x="4267980" y="1039301"/>
                </a:lnTo>
                <a:cubicBezTo>
                  <a:pt x="4259513" y="1013900"/>
                  <a:pt x="4242501" y="938562"/>
                  <a:pt x="4212562" y="914611"/>
                </a:cubicBezTo>
                <a:cubicBezTo>
                  <a:pt x="4201158" y="905488"/>
                  <a:pt x="4184853" y="905374"/>
                  <a:pt x="4170998" y="900756"/>
                </a:cubicBezTo>
                <a:cubicBezTo>
                  <a:pt x="4161762" y="886901"/>
                  <a:pt x="4150736" y="874085"/>
                  <a:pt x="4143289" y="859192"/>
                </a:cubicBezTo>
                <a:cubicBezTo>
                  <a:pt x="4128588" y="829789"/>
                  <a:pt x="4119147" y="792389"/>
                  <a:pt x="4143289" y="762211"/>
                </a:cubicBezTo>
                <a:cubicBezTo>
                  <a:pt x="4152412" y="750807"/>
                  <a:pt x="4171791" y="754887"/>
                  <a:pt x="4184853" y="748356"/>
                </a:cubicBezTo>
                <a:cubicBezTo>
                  <a:pt x="4219806" y="730879"/>
                  <a:pt x="4228354" y="718709"/>
                  <a:pt x="4254126" y="692938"/>
                </a:cubicBezTo>
                <a:lnTo>
                  <a:pt x="4281835" y="609811"/>
                </a:lnTo>
                <a:cubicBezTo>
                  <a:pt x="4290718" y="583161"/>
                  <a:pt x="4289595" y="554106"/>
                  <a:pt x="4295689" y="526683"/>
                </a:cubicBezTo>
                <a:cubicBezTo>
                  <a:pt x="4298857" y="512427"/>
                  <a:pt x="4305532" y="499162"/>
                  <a:pt x="4309544" y="485120"/>
                </a:cubicBezTo>
                <a:cubicBezTo>
                  <a:pt x="4314775" y="466811"/>
                  <a:pt x="4308770" y="441891"/>
                  <a:pt x="4323398" y="429701"/>
                </a:cubicBezTo>
                <a:cubicBezTo>
                  <a:pt x="4341488" y="414626"/>
                  <a:pt x="4369580" y="420465"/>
                  <a:pt x="4392671" y="415847"/>
                </a:cubicBezTo>
                <a:lnTo>
                  <a:pt x="4475798" y="360429"/>
                </a:lnTo>
                <a:lnTo>
                  <a:pt x="4517362" y="332720"/>
                </a:lnTo>
                <a:cubicBezTo>
                  <a:pt x="4526598" y="318865"/>
                  <a:pt x="4533297" y="302930"/>
                  <a:pt x="4545071" y="291156"/>
                </a:cubicBezTo>
                <a:cubicBezTo>
                  <a:pt x="4556845" y="279382"/>
                  <a:pt x="4576233" y="276449"/>
                  <a:pt x="4586635" y="263447"/>
                </a:cubicBezTo>
                <a:cubicBezTo>
                  <a:pt x="4595758" y="252043"/>
                  <a:pt x="4595871" y="235738"/>
                  <a:pt x="4600489" y="221883"/>
                </a:cubicBezTo>
                <a:cubicBezTo>
                  <a:pt x="4599798" y="218430"/>
                  <a:pt x="4584142" y="125249"/>
                  <a:pt x="4572780" y="111047"/>
                </a:cubicBezTo>
                <a:cubicBezTo>
                  <a:pt x="4562378" y="98045"/>
                  <a:pt x="4545071" y="92574"/>
                  <a:pt x="4531216" y="83338"/>
                </a:cubicBezTo>
                <a:cubicBezTo>
                  <a:pt x="4467697" y="-11940"/>
                  <a:pt x="4507391" y="-10320"/>
                  <a:pt x="4434235" y="14065"/>
                </a:cubicBezTo>
                <a:cubicBezTo>
                  <a:pt x="4337252" y="78719"/>
                  <a:pt x="4369580" y="41774"/>
                  <a:pt x="4323398" y="111047"/>
                </a:cubicBezTo>
                <a:cubicBezTo>
                  <a:pt x="4318780" y="134138"/>
                  <a:pt x="4322606" y="160727"/>
                  <a:pt x="4309544" y="180320"/>
                </a:cubicBezTo>
                <a:cubicBezTo>
                  <a:pt x="4301443" y="192471"/>
                  <a:pt x="4281042" y="187643"/>
                  <a:pt x="4267980" y="194174"/>
                </a:cubicBezTo>
                <a:cubicBezTo>
                  <a:pt x="4160539" y="247893"/>
                  <a:pt x="4289332" y="200910"/>
                  <a:pt x="4184853" y="235738"/>
                </a:cubicBezTo>
                <a:cubicBezTo>
                  <a:pt x="4175617" y="249592"/>
                  <a:pt x="4168918" y="265527"/>
                  <a:pt x="4157144" y="277301"/>
                </a:cubicBezTo>
                <a:cubicBezTo>
                  <a:pt x="4124209" y="310236"/>
                  <a:pt x="4073612" y="319000"/>
                  <a:pt x="4032453" y="332720"/>
                </a:cubicBezTo>
                <a:cubicBezTo>
                  <a:pt x="4016656" y="337986"/>
                  <a:pt x="4005782" y="352982"/>
                  <a:pt x="3990889" y="360429"/>
                </a:cubicBezTo>
                <a:cubicBezTo>
                  <a:pt x="3977827" y="366960"/>
                  <a:pt x="3963180" y="369665"/>
                  <a:pt x="3949326" y="374283"/>
                </a:cubicBezTo>
                <a:cubicBezTo>
                  <a:pt x="3940089" y="388138"/>
                  <a:pt x="3934619" y="405445"/>
                  <a:pt x="3921616" y="415847"/>
                </a:cubicBezTo>
                <a:cubicBezTo>
                  <a:pt x="3910212" y="424970"/>
                  <a:pt x="3892576" y="422187"/>
                  <a:pt x="3880053" y="429701"/>
                </a:cubicBezTo>
                <a:cubicBezTo>
                  <a:pt x="3868852" y="436422"/>
                  <a:pt x="3861580" y="448174"/>
                  <a:pt x="3852344" y="457411"/>
                </a:cubicBezTo>
                <a:cubicBezTo>
                  <a:pt x="3847726" y="471265"/>
                  <a:pt x="3847612" y="487570"/>
                  <a:pt x="3838489" y="498974"/>
                </a:cubicBezTo>
                <a:cubicBezTo>
                  <a:pt x="3828087" y="511976"/>
                  <a:pt x="3809928" y="516281"/>
                  <a:pt x="3796926" y="526683"/>
                </a:cubicBezTo>
                <a:cubicBezTo>
                  <a:pt x="3698218" y="605649"/>
                  <a:pt x="3855578" y="496817"/>
                  <a:pt x="3727653" y="582101"/>
                </a:cubicBezTo>
                <a:cubicBezTo>
                  <a:pt x="3732271" y="609810"/>
                  <a:pt x="3730098" y="639559"/>
                  <a:pt x="3741507" y="665229"/>
                </a:cubicBezTo>
                <a:cubicBezTo>
                  <a:pt x="3749465" y="683134"/>
                  <a:pt x="3772203" y="690490"/>
                  <a:pt x="3783071" y="706792"/>
                </a:cubicBezTo>
                <a:cubicBezTo>
                  <a:pt x="3791172" y="718943"/>
                  <a:pt x="3792308" y="734501"/>
                  <a:pt x="3796926" y="748356"/>
                </a:cubicBezTo>
                <a:cubicBezTo>
                  <a:pt x="3748563" y="796718"/>
                  <a:pt x="3773347" y="763673"/>
                  <a:pt x="3741507" y="859192"/>
                </a:cubicBezTo>
                <a:cubicBezTo>
                  <a:pt x="3736889" y="873046"/>
                  <a:pt x="3712710" y="865955"/>
                  <a:pt x="3699944" y="873047"/>
                </a:cubicBezTo>
                <a:cubicBezTo>
                  <a:pt x="3670833" y="889220"/>
                  <a:pt x="3644525" y="909992"/>
                  <a:pt x="3616816" y="928465"/>
                </a:cubicBezTo>
                <a:lnTo>
                  <a:pt x="3575253" y="956174"/>
                </a:lnTo>
                <a:cubicBezTo>
                  <a:pt x="3553898" y="988207"/>
                  <a:pt x="3524162" y="1010600"/>
                  <a:pt x="3561398" y="1053156"/>
                </a:cubicBezTo>
                <a:cubicBezTo>
                  <a:pt x="3583328" y="1078219"/>
                  <a:pt x="3644526" y="1108574"/>
                  <a:pt x="3644526" y="1108574"/>
                </a:cubicBezTo>
                <a:cubicBezTo>
                  <a:pt x="3653762" y="1122429"/>
                  <a:pt x="3669498" y="1133713"/>
                  <a:pt x="3672235" y="1150138"/>
                </a:cubicBezTo>
                <a:cubicBezTo>
                  <a:pt x="3674636" y="1164543"/>
                  <a:pt x="3665894" y="1179178"/>
                  <a:pt x="3658380" y="1191701"/>
                </a:cubicBezTo>
                <a:cubicBezTo>
                  <a:pt x="3645217" y="1213639"/>
                  <a:pt x="3607988" y="1234533"/>
                  <a:pt x="3589107" y="1247120"/>
                </a:cubicBezTo>
                <a:cubicBezTo>
                  <a:pt x="3584489" y="1260974"/>
                  <a:pt x="3581784" y="1275621"/>
                  <a:pt x="3575253" y="1288683"/>
                </a:cubicBezTo>
                <a:cubicBezTo>
                  <a:pt x="3567806" y="1303576"/>
                  <a:pt x="3548376" y="1313617"/>
                  <a:pt x="3547544" y="1330247"/>
                </a:cubicBezTo>
                <a:cubicBezTo>
                  <a:pt x="3543617" y="1408794"/>
                  <a:pt x="3556780" y="1487265"/>
                  <a:pt x="3561398" y="1565774"/>
                </a:cubicBezTo>
                <a:cubicBezTo>
                  <a:pt x="3556780" y="1593483"/>
                  <a:pt x="3561481" y="1624511"/>
                  <a:pt x="3547544" y="1648901"/>
                </a:cubicBezTo>
                <a:cubicBezTo>
                  <a:pt x="3540298" y="1661581"/>
                  <a:pt x="3520550" y="1661751"/>
                  <a:pt x="3505980" y="1662756"/>
                </a:cubicBezTo>
                <a:cubicBezTo>
                  <a:pt x="3386103" y="1671024"/>
                  <a:pt x="3265835" y="1671993"/>
                  <a:pt x="3145762" y="1676611"/>
                </a:cubicBezTo>
                <a:cubicBezTo>
                  <a:pt x="3023732" y="1717288"/>
                  <a:pt x="3100110" y="1716131"/>
                  <a:pt x="3021071" y="1676611"/>
                </a:cubicBezTo>
                <a:cubicBezTo>
                  <a:pt x="3008009" y="1670080"/>
                  <a:pt x="2993362" y="1667374"/>
                  <a:pt x="2979507" y="1662756"/>
                </a:cubicBezTo>
                <a:cubicBezTo>
                  <a:pt x="2984125" y="1648901"/>
                  <a:pt x="2984239" y="1632596"/>
                  <a:pt x="2993362" y="1621192"/>
                </a:cubicBezTo>
                <a:cubicBezTo>
                  <a:pt x="3012895" y="1596776"/>
                  <a:pt x="3049108" y="1588756"/>
                  <a:pt x="3076489" y="1579629"/>
                </a:cubicBezTo>
                <a:cubicBezTo>
                  <a:pt x="3090344" y="1570393"/>
                  <a:pt x="3103160" y="1559367"/>
                  <a:pt x="3118053" y="1551920"/>
                </a:cubicBezTo>
                <a:cubicBezTo>
                  <a:pt x="3131115" y="1545389"/>
                  <a:pt x="3149290" y="1548392"/>
                  <a:pt x="3159616" y="1538065"/>
                </a:cubicBezTo>
                <a:cubicBezTo>
                  <a:pt x="3233504" y="1464176"/>
                  <a:pt x="3104202" y="1519590"/>
                  <a:pt x="3215035" y="1482647"/>
                </a:cubicBezTo>
                <a:cubicBezTo>
                  <a:pt x="3219653" y="1450320"/>
                  <a:pt x="3228889" y="1418321"/>
                  <a:pt x="3228889" y="1385665"/>
                </a:cubicBezTo>
                <a:cubicBezTo>
                  <a:pt x="3228889" y="1371061"/>
                  <a:pt x="3228097" y="1350632"/>
                  <a:pt x="3215035" y="1344101"/>
                </a:cubicBezTo>
                <a:cubicBezTo>
                  <a:pt x="3201973" y="1337570"/>
                  <a:pt x="3186237" y="1350864"/>
                  <a:pt x="3173471" y="1357956"/>
                </a:cubicBezTo>
                <a:cubicBezTo>
                  <a:pt x="3144360" y="1374129"/>
                  <a:pt x="3090344" y="1413374"/>
                  <a:pt x="3090344" y="1413374"/>
                </a:cubicBezTo>
                <a:cubicBezTo>
                  <a:pt x="3010934" y="1532491"/>
                  <a:pt x="3116672" y="1392312"/>
                  <a:pt x="3021071" y="1468792"/>
                </a:cubicBezTo>
                <a:cubicBezTo>
                  <a:pt x="3008069" y="1479194"/>
                  <a:pt x="3006154" y="1499696"/>
                  <a:pt x="2993362" y="1510356"/>
                </a:cubicBezTo>
                <a:cubicBezTo>
                  <a:pt x="2977496" y="1523578"/>
                  <a:pt x="2956927" y="1529929"/>
                  <a:pt x="2937944" y="1538065"/>
                </a:cubicBezTo>
                <a:cubicBezTo>
                  <a:pt x="2889580" y="1558793"/>
                  <a:pt x="2856772" y="1557578"/>
                  <a:pt x="2799398" y="1565774"/>
                </a:cubicBezTo>
                <a:cubicBezTo>
                  <a:pt x="2726355" y="1590123"/>
                  <a:pt x="2785459" y="1563537"/>
                  <a:pt x="2716271" y="1621192"/>
                </a:cubicBezTo>
                <a:cubicBezTo>
                  <a:pt x="2611425" y="1708562"/>
                  <a:pt x="2727598" y="1596008"/>
                  <a:pt x="2646998" y="1676611"/>
                </a:cubicBezTo>
                <a:cubicBezTo>
                  <a:pt x="2642380" y="1690465"/>
                  <a:pt x="2640236" y="1705408"/>
                  <a:pt x="2633144" y="1718174"/>
                </a:cubicBezTo>
                <a:cubicBezTo>
                  <a:pt x="2616971" y="1747285"/>
                  <a:pt x="2588257" y="1769708"/>
                  <a:pt x="2577726" y="1801301"/>
                </a:cubicBezTo>
                <a:lnTo>
                  <a:pt x="2563871" y="1842865"/>
                </a:lnTo>
                <a:cubicBezTo>
                  <a:pt x="2559253" y="1829010"/>
                  <a:pt x="2556547" y="1814363"/>
                  <a:pt x="2550016" y="1801301"/>
                </a:cubicBezTo>
                <a:cubicBezTo>
                  <a:pt x="2542569" y="1786408"/>
                  <a:pt x="2528866" y="1775043"/>
                  <a:pt x="2522307" y="1759738"/>
                </a:cubicBezTo>
                <a:cubicBezTo>
                  <a:pt x="2513239" y="1738579"/>
                  <a:pt x="2496267" y="1626366"/>
                  <a:pt x="2480744" y="1621192"/>
                </a:cubicBezTo>
                <a:lnTo>
                  <a:pt x="2439180" y="1607338"/>
                </a:lnTo>
                <a:cubicBezTo>
                  <a:pt x="2420707" y="1611956"/>
                  <a:pt x="2399605" y="1610630"/>
                  <a:pt x="2383762" y="1621192"/>
                </a:cubicBezTo>
                <a:cubicBezTo>
                  <a:pt x="2360742" y="1636539"/>
                  <a:pt x="2350101" y="1680611"/>
                  <a:pt x="2342198" y="1704320"/>
                </a:cubicBezTo>
                <a:cubicBezTo>
                  <a:pt x="2358960" y="1871933"/>
                  <a:pt x="2341376" y="1798832"/>
                  <a:pt x="2383762" y="1925992"/>
                </a:cubicBezTo>
                <a:cubicBezTo>
                  <a:pt x="2388380" y="1939847"/>
                  <a:pt x="2387289" y="1957230"/>
                  <a:pt x="2397616" y="1967556"/>
                </a:cubicBezTo>
                <a:lnTo>
                  <a:pt x="2425326" y="1995265"/>
                </a:lnTo>
                <a:lnTo>
                  <a:pt x="2494598" y="2203083"/>
                </a:lnTo>
                <a:cubicBezTo>
                  <a:pt x="2505129" y="2234676"/>
                  <a:pt x="2546133" y="2247970"/>
                  <a:pt x="2577726" y="2258501"/>
                </a:cubicBezTo>
                <a:lnTo>
                  <a:pt x="2743980" y="2313920"/>
                </a:lnTo>
                <a:cubicBezTo>
                  <a:pt x="2759777" y="2319186"/>
                  <a:pt x="2771689" y="2332393"/>
                  <a:pt x="2785544" y="2341629"/>
                </a:cubicBezTo>
                <a:lnTo>
                  <a:pt x="2868671" y="2313920"/>
                </a:lnTo>
                <a:lnTo>
                  <a:pt x="2910235" y="2300065"/>
                </a:lnTo>
                <a:cubicBezTo>
                  <a:pt x="2951786" y="2306990"/>
                  <a:pt x="3039897" y="2317235"/>
                  <a:pt x="3076489" y="2341629"/>
                </a:cubicBezTo>
                <a:cubicBezTo>
                  <a:pt x="3090344" y="2350865"/>
                  <a:pt x="3102837" y="2362575"/>
                  <a:pt x="3118053" y="2369338"/>
                </a:cubicBezTo>
                <a:cubicBezTo>
                  <a:pt x="3144743" y="2381200"/>
                  <a:pt x="3201180" y="2397047"/>
                  <a:pt x="3201180" y="2397047"/>
                </a:cubicBezTo>
                <a:cubicBezTo>
                  <a:pt x="3205798" y="2410902"/>
                  <a:pt x="3212171" y="2424290"/>
                  <a:pt x="3215035" y="2438611"/>
                </a:cubicBezTo>
                <a:cubicBezTo>
                  <a:pt x="3246875" y="2597809"/>
                  <a:pt x="3211442" y="2483253"/>
                  <a:pt x="3242744" y="2577156"/>
                </a:cubicBezTo>
                <a:cubicBezTo>
                  <a:pt x="3248939" y="2645307"/>
                  <a:pt x="3271614" y="2782073"/>
                  <a:pt x="3242744" y="2854247"/>
                </a:cubicBezTo>
                <a:cubicBezTo>
                  <a:pt x="3237320" y="2867807"/>
                  <a:pt x="3215348" y="2864559"/>
                  <a:pt x="3201180" y="2868101"/>
                </a:cubicBezTo>
                <a:cubicBezTo>
                  <a:pt x="3178335" y="2873812"/>
                  <a:pt x="3154752" y="2876244"/>
                  <a:pt x="3131907" y="2881956"/>
                </a:cubicBezTo>
                <a:cubicBezTo>
                  <a:pt x="3073384" y="2896587"/>
                  <a:pt x="3069126" y="2909956"/>
                  <a:pt x="3007216" y="2951229"/>
                </a:cubicBezTo>
                <a:cubicBezTo>
                  <a:pt x="2995065" y="2959330"/>
                  <a:pt x="2979507" y="2960465"/>
                  <a:pt x="2965653" y="2965083"/>
                </a:cubicBezTo>
                <a:lnTo>
                  <a:pt x="2840962" y="3048211"/>
                </a:lnTo>
                <a:cubicBezTo>
                  <a:pt x="2809276" y="3069336"/>
                  <a:pt x="2767071" y="3066684"/>
                  <a:pt x="2730126" y="3075920"/>
                </a:cubicBezTo>
                <a:cubicBezTo>
                  <a:pt x="2715958" y="3079462"/>
                  <a:pt x="2702604" y="3085762"/>
                  <a:pt x="2688562" y="3089774"/>
                </a:cubicBezTo>
                <a:cubicBezTo>
                  <a:pt x="2670253" y="3095005"/>
                  <a:pt x="2651453" y="3098398"/>
                  <a:pt x="2633144" y="3103629"/>
                </a:cubicBezTo>
                <a:cubicBezTo>
                  <a:pt x="2619102" y="3107641"/>
                  <a:pt x="2605836" y="3114315"/>
                  <a:pt x="2591580" y="3117483"/>
                </a:cubicBezTo>
                <a:cubicBezTo>
                  <a:pt x="2564158" y="3123577"/>
                  <a:pt x="2535705" y="3124525"/>
                  <a:pt x="2508453" y="3131338"/>
                </a:cubicBezTo>
                <a:cubicBezTo>
                  <a:pt x="2480117" y="3138422"/>
                  <a:pt x="2425326" y="3159047"/>
                  <a:pt x="2425326" y="3159047"/>
                </a:cubicBezTo>
                <a:cubicBezTo>
                  <a:pt x="2416089" y="3168283"/>
                  <a:pt x="2410501" y="3184609"/>
                  <a:pt x="2397616" y="3186756"/>
                </a:cubicBezTo>
                <a:cubicBezTo>
                  <a:pt x="2386020" y="3188689"/>
                  <a:pt x="2315787" y="3164097"/>
                  <a:pt x="2300635" y="3159047"/>
                </a:cubicBezTo>
                <a:cubicBezTo>
                  <a:pt x="2277544" y="3163665"/>
                  <a:pt x="2254080" y="3166705"/>
                  <a:pt x="2231362" y="3172901"/>
                </a:cubicBezTo>
                <a:cubicBezTo>
                  <a:pt x="2203183" y="3180586"/>
                  <a:pt x="2148235" y="3200611"/>
                  <a:pt x="2148235" y="3200611"/>
                </a:cubicBezTo>
                <a:cubicBezTo>
                  <a:pt x="2143617" y="3214465"/>
                  <a:pt x="2124054" y="3231848"/>
                  <a:pt x="2134380" y="3242174"/>
                </a:cubicBezTo>
                <a:cubicBezTo>
                  <a:pt x="2144707" y="3252501"/>
                  <a:pt x="2175944" y="3242924"/>
                  <a:pt x="2175944" y="3228320"/>
                </a:cubicBezTo>
                <a:cubicBezTo>
                  <a:pt x="2175944" y="3211669"/>
                  <a:pt x="2148235" y="3209847"/>
                  <a:pt x="2134380" y="3200611"/>
                </a:cubicBezTo>
                <a:lnTo>
                  <a:pt x="2051253" y="3228320"/>
                </a:lnTo>
                <a:lnTo>
                  <a:pt x="2009689" y="3242174"/>
                </a:lnTo>
                <a:cubicBezTo>
                  <a:pt x="1995835" y="3251410"/>
                  <a:pt x="1978528" y="3256881"/>
                  <a:pt x="1968126" y="3269883"/>
                </a:cubicBezTo>
                <a:cubicBezTo>
                  <a:pt x="1959003" y="3281287"/>
                  <a:pt x="1956672" y="3297042"/>
                  <a:pt x="1954271" y="3311447"/>
                </a:cubicBezTo>
                <a:cubicBezTo>
                  <a:pt x="1947396" y="3352697"/>
                  <a:pt x="1947684" y="3394955"/>
                  <a:pt x="1940416" y="3436138"/>
                </a:cubicBezTo>
                <a:cubicBezTo>
                  <a:pt x="1921367" y="3544080"/>
                  <a:pt x="1928279" y="3523616"/>
                  <a:pt x="1884998" y="3588538"/>
                </a:cubicBezTo>
                <a:cubicBezTo>
                  <a:pt x="1852023" y="3687462"/>
                  <a:pt x="1873490" y="3647363"/>
                  <a:pt x="1829580" y="3713229"/>
                </a:cubicBezTo>
                <a:cubicBezTo>
                  <a:pt x="1790333" y="3830972"/>
                  <a:pt x="1845071" y="3687411"/>
                  <a:pt x="1788016" y="3782501"/>
                </a:cubicBezTo>
                <a:cubicBezTo>
                  <a:pt x="1780502" y="3795024"/>
                  <a:pt x="1781254" y="3811299"/>
                  <a:pt x="1774162" y="3824065"/>
                </a:cubicBezTo>
                <a:cubicBezTo>
                  <a:pt x="1757989" y="3853176"/>
                  <a:pt x="1737217" y="3879483"/>
                  <a:pt x="1718744" y="3907192"/>
                </a:cubicBezTo>
                <a:lnTo>
                  <a:pt x="1691035" y="3948756"/>
                </a:lnTo>
                <a:cubicBezTo>
                  <a:pt x="1674834" y="3973058"/>
                  <a:pt x="1683979" y="4011230"/>
                  <a:pt x="1663326" y="4031883"/>
                </a:cubicBezTo>
                <a:cubicBezTo>
                  <a:pt x="1612067" y="4083140"/>
                  <a:pt x="1646484" y="4052346"/>
                  <a:pt x="1552489" y="4115011"/>
                </a:cubicBezTo>
                <a:cubicBezTo>
                  <a:pt x="1540338" y="4123112"/>
                  <a:pt x="1524780" y="4124247"/>
                  <a:pt x="1510926" y="4128865"/>
                </a:cubicBezTo>
                <a:cubicBezTo>
                  <a:pt x="1430010" y="4101894"/>
                  <a:pt x="1504320" y="4136114"/>
                  <a:pt x="1441653" y="4073447"/>
                </a:cubicBezTo>
                <a:cubicBezTo>
                  <a:pt x="1417367" y="4049161"/>
                  <a:pt x="1390075" y="4040897"/>
                  <a:pt x="1358526" y="4031883"/>
                </a:cubicBezTo>
                <a:cubicBezTo>
                  <a:pt x="1340217" y="4026652"/>
                  <a:pt x="1321580" y="4022647"/>
                  <a:pt x="1303107" y="4018029"/>
                </a:cubicBezTo>
                <a:cubicBezTo>
                  <a:pt x="1284634" y="3990320"/>
                  <a:pt x="1271237" y="3958449"/>
                  <a:pt x="1247689" y="3934901"/>
                </a:cubicBezTo>
                <a:lnTo>
                  <a:pt x="1136853" y="3824065"/>
                </a:lnTo>
                <a:cubicBezTo>
                  <a:pt x="1125079" y="3812291"/>
                  <a:pt x="1109144" y="3805592"/>
                  <a:pt x="1095289" y="3796356"/>
                </a:cubicBezTo>
                <a:cubicBezTo>
                  <a:pt x="1090671" y="3782501"/>
                  <a:pt x="1093319" y="3763280"/>
                  <a:pt x="1081435" y="3754792"/>
                </a:cubicBezTo>
                <a:cubicBezTo>
                  <a:pt x="1057667" y="3737815"/>
                  <a:pt x="998307" y="3727083"/>
                  <a:pt x="998307" y="3727083"/>
                </a:cubicBezTo>
                <a:cubicBezTo>
                  <a:pt x="989071" y="3713229"/>
                  <a:pt x="983600" y="3695922"/>
                  <a:pt x="970598" y="3685520"/>
                </a:cubicBezTo>
                <a:cubicBezTo>
                  <a:pt x="959194" y="3676397"/>
                  <a:pt x="942097" y="3678196"/>
                  <a:pt x="929035" y="3671665"/>
                </a:cubicBezTo>
                <a:cubicBezTo>
                  <a:pt x="821608" y="3617951"/>
                  <a:pt x="950376" y="3664925"/>
                  <a:pt x="845907" y="3630101"/>
                </a:cubicBezTo>
                <a:cubicBezTo>
                  <a:pt x="822817" y="3560829"/>
                  <a:pt x="845907" y="3593156"/>
                  <a:pt x="748926" y="3560829"/>
                </a:cubicBezTo>
                <a:lnTo>
                  <a:pt x="707362" y="3546974"/>
                </a:lnTo>
                <a:lnTo>
                  <a:pt x="624235" y="3574683"/>
                </a:lnTo>
                <a:cubicBezTo>
                  <a:pt x="608438" y="3579949"/>
                  <a:pt x="598735" y="3598011"/>
                  <a:pt x="582671" y="3602392"/>
                </a:cubicBezTo>
                <a:cubicBezTo>
                  <a:pt x="546750" y="3612189"/>
                  <a:pt x="508561" y="3610126"/>
                  <a:pt x="471835" y="3616247"/>
                </a:cubicBezTo>
                <a:cubicBezTo>
                  <a:pt x="453053" y="3619377"/>
                  <a:pt x="434889" y="3625483"/>
                  <a:pt x="416416" y="3630101"/>
                </a:cubicBezTo>
                <a:cubicBezTo>
                  <a:pt x="402562" y="3625483"/>
                  <a:pt x="387915" y="3622778"/>
                  <a:pt x="374853" y="3616247"/>
                </a:cubicBezTo>
                <a:cubicBezTo>
                  <a:pt x="359960" y="3608800"/>
                  <a:pt x="349838" y="3590377"/>
                  <a:pt x="333289" y="3588538"/>
                </a:cubicBezTo>
                <a:cubicBezTo>
                  <a:pt x="305370" y="3585436"/>
                  <a:pt x="277871" y="3597774"/>
                  <a:pt x="250162" y="3602392"/>
                </a:cubicBezTo>
                <a:cubicBezTo>
                  <a:pt x="232665" y="3608224"/>
                  <a:pt x="175299" y="3623297"/>
                  <a:pt x="167035" y="3643956"/>
                </a:cubicBezTo>
                <a:cubicBezTo>
                  <a:pt x="150241" y="3685941"/>
                  <a:pt x="202300" y="3694336"/>
                  <a:pt x="222453" y="3699374"/>
                </a:cubicBezTo>
                <a:cubicBezTo>
                  <a:pt x="226933" y="3700494"/>
                  <a:pt x="231689" y="3699374"/>
                  <a:pt x="236307" y="3699374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Полилиния 1040"/>
          <p:cNvSpPr/>
          <p:nvPr/>
        </p:nvSpPr>
        <p:spPr>
          <a:xfrm>
            <a:off x="7714104" y="5015725"/>
            <a:ext cx="121492" cy="1136442"/>
          </a:xfrm>
          <a:custGeom>
            <a:avLst/>
            <a:gdLst>
              <a:gd name="connsiteX0" fmla="*/ 193780 w 363377"/>
              <a:gd name="connsiteY0" fmla="*/ 0 h 1136442"/>
              <a:gd name="connsiteX1" fmla="*/ 110653 w 363377"/>
              <a:gd name="connsiteY1" fmla="*/ 110836 h 1136442"/>
              <a:gd name="connsiteX2" fmla="*/ 96798 w 363377"/>
              <a:gd name="connsiteY2" fmla="*/ 152400 h 1136442"/>
              <a:gd name="connsiteX3" fmla="*/ 124508 w 363377"/>
              <a:gd name="connsiteY3" fmla="*/ 290945 h 1136442"/>
              <a:gd name="connsiteX4" fmla="*/ 138362 w 363377"/>
              <a:gd name="connsiteY4" fmla="*/ 360218 h 1136442"/>
              <a:gd name="connsiteX5" fmla="*/ 124508 w 363377"/>
              <a:gd name="connsiteY5" fmla="*/ 609600 h 1136442"/>
              <a:gd name="connsiteX6" fmla="*/ 96798 w 363377"/>
              <a:gd name="connsiteY6" fmla="*/ 637309 h 1136442"/>
              <a:gd name="connsiteX7" fmla="*/ 13671 w 363377"/>
              <a:gd name="connsiteY7" fmla="*/ 665018 h 1136442"/>
              <a:gd name="connsiteX8" fmla="*/ 55235 w 363377"/>
              <a:gd name="connsiteY8" fmla="*/ 1066800 h 1136442"/>
              <a:gd name="connsiteX9" fmla="*/ 96798 w 363377"/>
              <a:gd name="connsiteY9" fmla="*/ 1094509 h 1136442"/>
              <a:gd name="connsiteX10" fmla="*/ 110653 w 363377"/>
              <a:gd name="connsiteY10" fmla="*/ 1136073 h 1136442"/>
              <a:gd name="connsiteX11" fmla="*/ 193780 w 363377"/>
              <a:gd name="connsiteY11" fmla="*/ 1108364 h 1136442"/>
              <a:gd name="connsiteX12" fmla="*/ 221489 w 363377"/>
              <a:gd name="connsiteY12" fmla="*/ 1080654 h 1136442"/>
              <a:gd name="connsiteX13" fmla="*/ 276908 w 363377"/>
              <a:gd name="connsiteY13" fmla="*/ 997527 h 1136442"/>
              <a:gd name="connsiteX14" fmla="*/ 304617 w 363377"/>
              <a:gd name="connsiteY14" fmla="*/ 872836 h 1136442"/>
              <a:gd name="connsiteX15" fmla="*/ 332326 w 363377"/>
              <a:gd name="connsiteY15" fmla="*/ 789709 h 1136442"/>
              <a:gd name="connsiteX16" fmla="*/ 346180 w 363377"/>
              <a:gd name="connsiteY16" fmla="*/ 748145 h 1136442"/>
              <a:gd name="connsiteX17" fmla="*/ 346180 w 363377"/>
              <a:gd name="connsiteY17" fmla="*/ 346364 h 1136442"/>
              <a:gd name="connsiteX18" fmla="*/ 318471 w 363377"/>
              <a:gd name="connsiteY18" fmla="*/ 263236 h 1136442"/>
              <a:gd name="connsiteX19" fmla="*/ 304617 w 363377"/>
              <a:gd name="connsiteY19" fmla="*/ 221673 h 1136442"/>
              <a:gd name="connsiteX20" fmla="*/ 235344 w 363377"/>
              <a:gd name="connsiteY20" fmla="*/ 96982 h 1136442"/>
              <a:gd name="connsiteX21" fmla="*/ 207635 w 363377"/>
              <a:gd name="connsiteY21" fmla="*/ 55418 h 1136442"/>
              <a:gd name="connsiteX22" fmla="*/ 193780 w 363377"/>
              <a:gd name="connsiteY22" fmla="*/ 0 h 113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3377" h="1136442">
                <a:moveTo>
                  <a:pt x="193780" y="0"/>
                </a:moveTo>
                <a:cubicBezTo>
                  <a:pt x="180189" y="16989"/>
                  <a:pt x="125356" y="81430"/>
                  <a:pt x="110653" y="110836"/>
                </a:cubicBezTo>
                <a:cubicBezTo>
                  <a:pt x="104122" y="123898"/>
                  <a:pt x="101416" y="138545"/>
                  <a:pt x="96798" y="152400"/>
                </a:cubicBezTo>
                <a:lnTo>
                  <a:pt x="124508" y="290945"/>
                </a:lnTo>
                <a:lnTo>
                  <a:pt x="138362" y="360218"/>
                </a:lnTo>
                <a:cubicBezTo>
                  <a:pt x="133744" y="443345"/>
                  <a:pt x="136858" y="527266"/>
                  <a:pt x="124508" y="609600"/>
                </a:cubicBezTo>
                <a:cubicBezTo>
                  <a:pt x="122570" y="622518"/>
                  <a:pt x="108481" y="631467"/>
                  <a:pt x="96798" y="637309"/>
                </a:cubicBezTo>
                <a:cubicBezTo>
                  <a:pt x="70674" y="650371"/>
                  <a:pt x="13671" y="665018"/>
                  <a:pt x="13671" y="665018"/>
                </a:cubicBezTo>
                <a:cubicBezTo>
                  <a:pt x="14546" y="687776"/>
                  <a:pt x="-37240" y="974324"/>
                  <a:pt x="55235" y="1066800"/>
                </a:cubicBezTo>
                <a:cubicBezTo>
                  <a:pt x="67009" y="1078574"/>
                  <a:pt x="82944" y="1085273"/>
                  <a:pt x="96798" y="1094509"/>
                </a:cubicBezTo>
                <a:cubicBezTo>
                  <a:pt x="101416" y="1108364"/>
                  <a:pt x="96196" y="1134008"/>
                  <a:pt x="110653" y="1136073"/>
                </a:cubicBezTo>
                <a:cubicBezTo>
                  <a:pt x="139567" y="1140204"/>
                  <a:pt x="193780" y="1108364"/>
                  <a:pt x="193780" y="1108364"/>
                </a:cubicBezTo>
                <a:cubicBezTo>
                  <a:pt x="203016" y="1099127"/>
                  <a:pt x="213652" y="1091104"/>
                  <a:pt x="221489" y="1080654"/>
                </a:cubicBezTo>
                <a:cubicBezTo>
                  <a:pt x="241470" y="1054012"/>
                  <a:pt x="276908" y="997527"/>
                  <a:pt x="276908" y="997527"/>
                </a:cubicBezTo>
                <a:cubicBezTo>
                  <a:pt x="316547" y="878606"/>
                  <a:pt x="255848" y="1067910"/>
                  <a:pt x="304617" y="872836"/>
                </a:cubicBezTo>
                <a:cubicBezTo>
                  <a:pt x="311701" y="844500"/>
                  <a:pt x="323090" y="817418"/>
                  <a:pt x="332326" y="789709"/>
                </a:cubicBezTo>
                <a:lnTo>
                  <a:pt x="346180" y="748145"/>
                </a:lnTo>
                <a:cubicBezTo>
                  <a:pt x="365623" y="573164"/>
                  <a:pt x="372351" y="573177"/>
                  <a:pt x="346180" y="346364"/>
                </a:cubicBezTo>
                <a:cubicBezTo>
                  <a:pt x="342832" y="317348"/>
                  <a:pt x="327707" y="290945"/>
                  <a:pt x="318471" y="263236"/>
                </a:cubicBezTo>
                <a:lnTo>
                  <a:pt x="304617" y="221673"/>
                </a:lnTo>
                <a:cubicBezTo>
                  <a:pt x="280232" y="148517"/>
                  <a:pt x="298860" y="192257"/>
                  <a:pt x="235344" y="96982"/>
                </a:cubicBezTo>
                <a:cubicBezTo>
                  <a:pt x="226108" y="83127"/>
                  <a:pt x="223432" y="60683"/>
                  <a:pt x="207635" y="55418"/>
                </a:cubicBezTo>
                <a:lnTo>
                  <a:pt x="19378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2" name="Полилиния 1041"/>
          <p:cNvSpPr/>
          <p:nvPr/>
        </p:nvSpPr>
        <p:spPr>
          <a:xfrm>
            <a:off x="7882773" y="4982865"/>
            <a:ext cx="332958" cy="475265"/>
          </a:xfrm>
          <a:custGeom>
            <a:avLst/>
            <a:gdLst>
              <a:gd name="connsiteX0" fmla="*/ 69722 w 332958"/>
              <a:gd name="connsiteY0" fmla="*/ 2985 h 475265"/>
              <a:gd name="connsiteX1" fmla="*/ 138995 w 332958"/>
              <a:gd name="connsiteY1" fmla="*/ 44548 h 475265"/>
              <a:gd name="connsiteX2" fmla="*/ 166704 w 332958"/>
              <a:gd name="connsiteY2" fmla="*/ 86112 h 475265"/>
              <a:gd name="connsiteX3" fmla="*/ 208268 w 332958"/>
              <a:gd name="connsiteY3" fmla="*/ 113821 h 475265"/>
              <a:gd name="connsiteX4" fmla="*/ 180558 w 332958"/>
              <a:gd name="connsiteY4" fmla="*/ 141530 h 475265"/>
              <a:gd name="connsiteX5" fmla="*/ 138995 w 332958"/>
              <a:gd name="connsiteY5" fmla="*/ 155385 h 475265"/>
              <a:gd name="connsiteX6" fmla="*/ 180558 w 332958"/>
              <a:gd name="connsiteY6" fmla="*/ 280076 h 475265"/>
              <a:gd name="connsiteX7" fmla="*/ 263686 w 332958"/>
              <a:gd name="connsiteY7" fmla="*/ 307785 h 475265"/>
              <a:gd name="connsiteX8" fmla="*/ 305249 w 332958"/>
              <a:gd name="connsiteY8" fmla="*/ 335494 h 475265"/>
              <a:gd name="connsiteX9" fmla="*/ 332958 w 332958"/>
              <a:gd name="connsiteY9" fmla="*/ 377057 h 475265"/>
              <a:gd name="connsiteX10" fmla="*/ 263686 w 332958"/>
              <a:gd name="connsiteY10" fmla="*/ 432476 h 475265"/>
              <a:gd name="connsiteX11" fmla="*/ 249831 w 332958"/>
              <a:gd name="connsiteY11" fmla="*/ 474039 h 475265"/>
              <a:gd name="connsiteX12" fmla="*/ 194413 w 332958"/>
              <a:gd name="connsiteY12" fmla="*/ 404767 h 475265"/>
              <a:gd name="connsiteX13" fmla="*/ 166704 w 332958"/>
              <a:gd name="connsiteY13" fmla="*/ 377057 h 475265"/>
              <a:gd name="connsiteX14" fmla="*/ 125140 w 332958"/>
              <a:gd name="connsiteY14" fmla="*/ 293930 h 475265"/>
              <a:gd name="connsiteX15" fmla="*/ 83577 w 332958"/>
              <a:gd name="connsiteY15" fmla="*/ 266221 h 475265"/>
              <a:gd name="connsiteX16" fmla="*/ 42013 w 332958"/>
              <a:gd name="connsiteY16" fmla="*/ 252367 h 475265"/>
              <a:gd name="connsiteX17" fmla="*/ 28158 w 332958"/>
              <a:gd name="connsiteY17" fmla="*/ 210803 h 475265"/>
              <a:gd name="connsiteX18" fmla="*/ 449 w 332958"/>
              <a:gd name="connsiteY18" fmla="*/ 169239 h 475265"/>
              <a:gd name="connsiteX19" fmla="*/ 42013 w 332958"/>
              <a:gd name="connsiteY19" fmla="*/ 155385 h 475265"/>
              <a:gd name="connsiteX20" fmla="*/ 83577 w 332958"/>
              <a:gd name="connsiteY20" fmla="*/ 127676 h 475265"/>
              <a:gd name="connsiteX21" fmla="*/ 69722 w 332958"/>
              <a:gd name="connsiteY21" fmla="*/ 2985 h 47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2958" h="475265">
                <a:moveTo>
                  <a:pt x="69722" y="2985"/>
                </a:moveTo>
                <a:cubicBezTo>
                  <a:pt x="78958" y="-10870"/>
                  <a:pt x="118549" y="27023"/>
                  <a:pt x="138995" y="44548"/>
                </a:cubicBezTo>
                <a:cubicBezTo>
                  <a:pt x="151638" y="55384"/>
                  <a:pt x="154930" y="74338"/>
                  <a:pt x="166704" y="86112"/>
                </a:cubicBezTo>
                <a:cubicBezTo>
                  <a:pt x="178478" y="97886"/>
                  <a:pt x="194413" y="104585"/>
                  <a:pt x="208268" y="113821"/>
                </a:cubicBezTo>
                <a:cubicBezTo>
                  <a:pt x="199031" y="123057"/>
                  <a:pt x="191759" y="134809"/>
                  <a:pt x="180558" y="141530"/>
                </a:cubicBezTo>
                <a:cubicBezTo>
                  <a:pt x="168035" y="149044"/>
                  <a:pt x="143007" y="141343"/>
                  <a:pt x="138995" y="155385"/>
                </a:cubicBezTo>
                <a:cubicBezTo>
                  <a:pt x="132867" y="176831"/>
                  <a:pt x="150734" y="261436"/>
                  <a:pt x="180558" y="280076"/>
                </a:cubicBezTo>
                <a:cubicBezTo>
                  <a:pt x="205326" y="295556"/>
                  <a:pt x="239383" y="291583"/>
                  <a:pt x="263686" y="307785"/>
                </a:cubicBezTo>
                <a:lnTo>
                  <a:pt x="305249" y="335494"/>
                </a:lnTo>
                <a:cubicBezTo>
                  <a:pt x="314485" y="349348"/>
                  <a:pt x="332958" y="360406"/>
                  <a:pt x="332958" y="377057"/>
                </a:cubicBezTo>
                <a:cubicBezTo>
                  <a:pt x="332958" y="390219"/>
                  <a:pt x="265788" y="431075"/>
                  <a:pt x="263686" y="432476"/>
                </a:cubicBezTo>
                <a:cubicBezTo>
                  <a:pt x="259068" y="446330"/>
                  <a:pt x="263999" y="470497"/>
                  <a:pt x="249831" y="474039"/>
                </a:cubicBezTo>
                <a:cubicBezTo>
                  <a:pt x="206642" y="484836"/>
                  <a:pt x="204303" y="421250"/>
                  <a:pt x="194413" y="404767"/>
                </a:cubicBezTo>
                <a:cubicBezTo>
                  <a:pt x="187692" y="393566"/>
                  <a:pt x="175940" y="386294"/>
                  <a:pt x="166704" y="377057"/>
                </a:cubicBezTo>
                <a:cubicBezTo>
                  <a:pt x="155436" y="343253"/>
                  <a:pt x="151996" y="320787"/>
                  <a:pt x="125140" y="293930"/>
                </a:cubicBezTo>
                <a:cubicBezTo>
                  <a:pt x="113366" y="282156"/>
                  <a:pt x="98470" y="273667"/>
                  <a:pt x="83577" y="266221"/>
                </a:cubicBezTo>
                <a:cubicBezTo>
                  <a:pt x="70515" y="259690"/>
                  <a:pt x="55868" y="256985"/>
                  <a:pt x="42013" y="252367"/>
                </a:cubicBezTo>
                <a:cubicBezTo>
                  <a:pt x="37395" y="238512"/>
                  <a:pt x="34689" y="223865"/>
                  <a:pt x="28158" y="210803"/>
                </a:cubicBezTo>
                <a:cubicBezTo>
                  <a:pt x="20711" y="195910"/>
                  <a:pt x="-3590" y="185393"/>
                  <a:pt x="449" y="169239"/>
                </a:cubicBezTo>
                <a:cubicBezTo>
                  <a:pt x="3991" y="155071"/>
                  <a:pt x="28158" y="160003"/>
                  <a:pt x="42013" y="155385"/>
                </a:cubicBezTo>
                <a:cubicBezTo>
                  <a:pt x="55868" y="146149"/>
                  <a:pt x="73175" y="140678"/>
                  <a:pt x="83577" y="127676"/>
                </a:cubicBezTo>
                <a:cubicBezTo>
                  <a:pt x="103272" y="103057"/>
                  <a:pt x="60486" y="16840"/>
                  <a:pt x="69722" y="298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3" name="Полилиния 1042"/>
          <p:cNvSpPr/>
          <p:nvPr/>
        </p:nvSpPr>
        <p:spPr>
          <a:xfrm>
            <a:off x="8059690" y="2501565"/>
            <a:ext cx="651433" cy="1925782"/>
          </a:xfrm>
          <a:custGeom>
            <a:avLst/>
            <a:gdLst>
              <a:gd name="connsiteX0" fmla="*/ 138546 w 651433"/>
              <a:gd name="connsiteY0" fmla="*/ 0 h 1925782"/>
              <a:gd name="connsiteX1" fmla="*/ 263236 w 651433"/>
              <a:gd name="connsiteY1" fmla="*/ 83127 h 1925782"/>
              <a:gd name="connsiteX2" fmla="*/ 235527 w 651433"/>
              <a:gd name="connsiteY2" fmla="*/ 110837 h 1925782"/>
              <a:gd name="connsiteX3" fmla="*/ 249382 w 651433"/>
              <a:gd name="connsiteY3" fmla="*/ 387927 h 1925782"/>
              <a:gd name="connsiteX4" fmla="*/ 290946 w 651433"/>
              <a:gd name="connsiteY4" fmla="*/ 526473 h 1925782"/>
              <a:gd name="connsiteX5" fmla="*/ 304800 w 651433"/>
              <a:gd name="connsiteY5" fmla="*/ 568037 h 1925782"/>
              <a:gd name="connsiteX6" fmla="*/ 290946 w 651433"/>
              <a:gd name="connsiteY6" fmla="*/ 609600 h 1925782"/>
              <a:gd name="connsiteX7" fmla="*/ 221673 w 651433"/>
              <a:gd name="connsiteY7" fmla="*/ 651164 h 1925782"/>
              <a:gd name="connsiteX8" fmla="*/ 166255 w 651433"/>
              <a:gd name="connsiteY8" fmla="*/ 775855 h 1925782"/>
              <a:gd name="connsiteX9" fmla="*/ 152400 w 651433"/>
              <a:gd name="connsiteY9" fmla="*/ 817418 h 1925782"/>
              <a:gd name="connsiteX10" fmla="*/ 193964 w 651433"/>
              <a:gd name="connsiteY10" fmla="*/ 1025237 h 1925782"/>
              <a:gd name="connsiteX11" fmla="*/ 221673 w 651433"/>
              <a:gd name="connsiteY11" fmla="*/ 1066800 h 1925782"/>
              <a:gd name="connsiteX12" fmla="*/ 374073 w 651433"/>
              <a:gd name="connsiteY12" fmla="*/ 1108364 h 1925782"/>
              <a:gd name="connsiteX13" fmla="*/ 415636 w 651433"/>
              <a:gd name="connsiteY13" fmla="*/ 1136073 h 1925782"/>
              <a:gd name="connsiteX14" fmla="*/ 471055 w 651433"/>
              <a:gd name="connsiteY14" fmla="*/ 1219200 h 1925782"/>
              <a:gd name="connsiteX15" fmla="*/ 484909 w 651433"/>
              <a:gd name="connsiteY15" fmla="*/ 1316182 h 1925782"/>
              <a:gd name="connsiteX16" fmla="*/ 526473 w 651433"/>
              <a:gd name="connsiteY16" fmla="*/ 1343891 h 1925782"/>
              <a:gd name="connsiteX17" fmla="*/ 554182 w 651433"/>
              <a:gd name="connsiteY17" fmla="*/ 1427018 h 1925782"/>
              <a:gd name="connsiteX18" fmla="*/ 581891 w 651433"/>
              <a:gd name="connsiteY18" fmla="*/ 1510146 h 1925782"/>
              <a:gd name="connsiteX19" fmla="*/ 623455 w 651433"/>
              <a:gd name="connsiteY19" fmla="*/ 1524000 h 1925782"/>
              <a:gd name="connsiteX20" fmla="*/ 651164 w 651433"/>
              <a:gd name="connsiteY20" fmla="*/ 1607127 h 1925782"/>
              <a:gd name="connsiteX21" fmla="*/ 623455 w 651433"/>
              <a:gd name="connsiteY21" fmla="*/ 1801091 h 1925782"/>
              <a:gd name="connsiteX22" fmla="*/ 595746 w 651433"/>
              <a:gd name="connsiteY22" fmla="*/ 1884218 h 1925782"/>
              <a:gd name="connsiteX23" fmla="*/ 581891 w 651433"/>
              <a:gd name="connsiteY23" fmla="*/ 1925782 h 1925782"/>
              <a:gd name="connsiteX24" fmla="*/ 540327 w 651433"/>
              <a:gd name="connsiteY24" fmla="*/ 1898073 h 1925782"/>
              <a:gd name="connsiteX25" fmla="*/ 512618 w 651433"/>
              <a:gd name="connsiteY25" fmla="*/ 1856509 h 1925782"/>
              <a:gd name="connsiteX26" fmla="*/ 387927 w 651433"/>
              <a:gd name="connsiteY26" fmla="*/ 1773382 h 1925782"/>
              <a:gd name="connsiteX27" fmla="*/ 346364 w 651433"/>
              <a:gd name="connsiteY27" fmla="*/ 1745673 h 1925782"/>
              <a:gd name="connsiteX28" fmla="*/ 304800 w 651433"/>
              <a:gd name="connsiteY28" fmla="*/ 1704109 h 1925782"/>
              <a:gd name="connsiteX29" fmla="*/ 221673 w 651433"/>
              <a:gd name="connsiteY29" fmla="*/ 1648691 h 1925782"/>
              <a:gd name="connsiteX30" fmla="*/ 193964 w 651433"/>
              <a:gd name="connsiteY30" fmla="*/ 1607127 h 1925782"/>
              <a:gd name="connsiteX31" fmla="*/ 96982 w 651433"/>
              <a:gd name="connsiteY31" fmla="*/ 1482437 h 1925782"/>
              <a:gd name="connsiteX32" fmla="*/ 69273 w 651433"/>
              <a:gd name="connsiteY32" fmla="*/ 1385455 h 1925782"/>
              <a:gd name="connsiteX33" fmla="*/ 55418 w 651433"/>
              <a:gd name="connsiteY33" fmla="*/ 1343891 h 1925782"/>
              <a:gd name="connsiteX34" fmla="*/ 41564 w 651433"/>
              <a:gd name="connsiteY34" fmla="*/ 1246909 h 1925782"/>
              <a:gd name="connsiteX35" fmla="*/ 27709 w 651433"/>
              <a:gd name="connsiteY35" fmla="*/ 1205346 h 1925782"/>
              <a:gd name="connsiteX36" fmla="*/ 0 w 651433"/>
              <a:gd name="connsiteY36" fmla="*/ 914400 h 1925782"/>
              <a:gd name="connsiteX37" fmla="*/ 13855 w 651433"/>
              <a:gd name="connsiteY37" fmla="*/ 858982 h 1925782"/>
              <a:gd name="connsiteX38" fmla="*/ 55418 w 651433"/>
              <a:gd name="connsiteY38" fmla="*/ 886691 h 1925782"/>
              <a:gd name="connsiteX39" fmla="*/ 69273 w 651433"/>
              <a:gd name="connsiteY39" fmla="*/ 928255 h 1925782"/>
              <a:gd name="connsiteX40" fmla="*/ 96982 w 651433"/>
              <a:gd name="connsiteY40" fmla="*/ 969818 h 1925782"/>
              <a:gd name="connsiteX41" fmla="*/ 152400 w 651433"/>
              <a:gd name="connsiteY41" fmla="*/ 1136073 h 1925782"/>
              <a:gd name="connsiteX42" fmla="*/ 180109 w 651433"/>
              <a:gd name="connsiteY42" fmla="*/ 1177637 h 1925782"/>
              <a:gd name="connsiteX43" fmla="*/ 207818 w 651433"/>
              <a:gd name="connsiteY43" fmla="*/ 1260764 h 1925782"/>
              <a:gd name="connsiteX44" fmla="*/ 221673 w 651433"/>
              <a:gd name="connsiteY44" fmla="*/ 1316182 h 1925782"/>
              <a:gd name="connsiteX45" fmla="*/ 249382 w 651433"/>
              <a:gd name="connsiteY45" fmla="*/ 1399309 h 1925782"/>
              <a:gd name="connsiteX46" fmla="*/ 263236 w 651433"/>
              <a:gd name="connsiteY46" fmla="*/ 1440873 h 1925782"/>
              <a:gd name="connsiteX47" fmla="*/ 290946 w 651433"/>
              <a:gd name="connsiteY47" fmla="*/ 1468582 h 1925782"/>
              <a:gd name="connsiteX48" fmla="*/ 360218 w 651433"/>
              <a:gd name="connsiteY48" fmla="*/ 1593273 h 1925782"/>
              <a:gd name="connsiteX49" fmla="*/ 387927 w 651433"/>
              <a:gd name="connsiteY49" fmla="*/ 1634837 h 1925782"/>
              <a:gd name="connsiteX50" fmla="*/ 429491 w 651433"/>
              <a:gd name="connsiteY50" fmla="*/ 1620982 h 1925782"/>
              <a:gd name="connsiteX51" fmla="*/ 374073 w 651433"/>
              <a:gd name="connsiteY51" fmla="*/ 1330037 h 1925782"/>
              <a:gd name="connsiteX52" fmla="*/ 304800 w 651433"/>
              <a:gd name="connsiteY52" fmla="*/ 1260764 h 1925782"/>
              <a:gd name="connsiteX53" fmla="*/ 277091 w 651433"/>
              <a:gd name="connsiteY53" fmla="*/ 1219200 h 1925782"/>
              <a:gd name="connsiteX54" fmla="*/ 180109 w 651433"/>
              <a:gd name="connsiteY54" fmla="*/ 1205346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51433" h="1925782">
                <a:moveTo>
                  <a:pt x="138546" y="0"/>
                </a:moveTo>
                <a:cubicBezTo>
                  <a:pt x="238928" y="20076"/>
                  <a:pt x="311492" y="-13385"/>
                  <a:pt x="263236" y="83127"/>
                </a:cubicBezTo>
                <a:cubicBezTo>
                  <a:pt x="257394" y="94810"/>
                  <a:pt x="244763" y="101600"/>
                  <a:pt x="235527" y="110837"/>
                </a:cubicBezTo>
                <a:cubicBezTo>
                  <a:pt x="240145" y="203200"/>
                  <a:pt x="241702" y="295768"/>
                  <a:pt x="249382" y="387927"/>
                </a:cubicBezTo>
                <a:cubicBezTo>
                  <a:pt x="251709" y="415853"/>
                  <a:pt x="285761" y="510919"/>
                  <a:pt x="290946" y="526473"/>
                </a:cubicBezTo>
                <a:lnTo>
                  <a:pt x="304800" y="568037"/>
                </a:lnTo>
                <a:cubicBezTo>
                  <a:pt x="300182" y="581891"/>
                  <a:pt x="298460" y="597077"/>
                  <a:pt x="290946" y="609600"/>
                </a:cubicBezTo>
                <a:cubicBezTo>
                  <a:pt x="271928" y="641295"/>
                  <a:pt x="254365" y="640266"/>
                  <a:pt x="221673" y="651164"/>
                </a:cubicBezTo>
                <a:cubicBezTo>
                  <a:pt x="177761" y="717031"/>
                  <a:pt x="199231" y="676929"/>
                  <a:pt x="166255" y="775855"/>
                </a:cubicBezTo>
                <a:lnTo>
                  <a:pt x="152400" y="817418"/>
                </a:lnTo>
                <a:cubicBezTo>
                  <a:pt x="157758" y="865641"/>
                  <a:pt x="161218" y="976118"/>
                  <a:pt x="193964" y="1025237"/>
                </a:cubicBezTo>
                <a:cubicBezTo>
                  <a:pt x="203200" y="1039091"/>
                  <a:pt x="207553" y="1057975"/>
                  <a:pt x="221673" y="1066800"/>
                </a:cubicBezTo>
                <a:cubicBezTo>
                  <a:pt x="254760" y="1087479"/>
                  <a:pt x="334514" y="1100452"/>
                  <a:pt x="374073" y="1108364"/>
                </a:cubicBezTo>
                <a:cubicBezTo>
                  <a:pt x="387927" y="1117600"/>
                  <a:pt x="404671" y="1123542"/>
                  <a:pt x="415636" y="1136073"/>
                </a:cubicBezTo>
                <a:cubicBezTo>
                  <a:pt x="437566" y="1161135"/>
                  <a:pt x="471055" y="1219200"/>
                  <a:pt x="471055" y="1219200"/>
                </a:cubicBezTo>
                <a:cubicBezTo>
                  <a:pt x="475673" y="1251527"/>
                  <a:pt x="471646" y="1286341"/>
                  <a:pt x="484909" y="1316182"/>
                </a:cubicBezTo>
                <a:cubicBezTo>
                  <a:pt x="491672" y="1331398"/>
                  <a:pt x="517648" y="1329771"/>
                  <a:pt x="526473" y="1343891"/>
                </a:cubicBezTo>
                <a:cubicBezTo>
                  <a:pt x="541953" y="1368659"/>
                  <a:pt x="544946" y="1399309"/>
                  <a:pt x="554182" y="1427018"/>
                </a:cubicBezTo>
                <a:lnTo>
                  <a:pt x="581891" y="1510146"/>
                </a:lnTo>
                <a:cubicBezTo>
                  <a:pt x="586509" y="1524001"/>
                  <a:pt x="609600" y="1519382"/>
                  <a:pt x="623455" y="1524000"/>
                </a:cubicBezTo>
                <a:cubicBezTo>
                  <a:pt x="632691" y="1551709"/>
                  <a:pt x="654070" y="1578064"/>
                  <a:pt x="651164" y="1607127"/>
                </a:cubicBezTo>
                <a:cubicBezTo>
                  <a:pt x="641536" y="1703403"/>
                  <a:pt x="646054" y="1725761"/>
                  <a:pt x="623455" y="1801091"/>
                </a:cubicBezTo>
                <a:cubicBezTo>
                  <a:pt x="615062" y="1829067"/>
                  <a:pt x="604982" y="1856509"/>
                  <a:pt x="595746" y="1884218"/>
                </a:cubicBezTo>
                <a:lnTo>
                  <a:pt x="581891" y="1925782"/>
                </a:lnTo>
                <a:cubicBezTo>
                  <a:pt x="568036" y="1916546"/>
                  <a:pt x="552101" y="1909847"/>
                  <a:pt x="540327" y="1898073"/>
                </a:cubicBezTo>
                <a:cubicBezTo>
                  <a:pt x="528553" y="1886299"/>
                  <a:pt x="525149" y="1867474"/>
                  <a:pt x="512618" y="1856509"/>
                </a:cubicBezTo>
                <a:cubicBezTo>
                  <a:pt x="512613" y="1856504"/>
                  <a:pt x="408712" y="1787238"/>
                  <a:pt x="387927" y="1773382"/>
                </a:cubicBezTo>
                <a:cubicBezTo>
                  <a:pt x="374073" y="1764146"/>
                  <a:pt x="358138" y="1757447"/>
                  <a:pt x="346364" y="1745673"/>
                </a:cubicBezTo>
                <a:cubicBezTo>
                  <a:pt x="332509" y="1731818"/>
                  <a:pt x="320266" y="1716138"/>
                  <a:pt x="304800" y="1704109"/>
                </a:cubicBezTo>
                <a:cubicBezTo>
                  <a:pt x="278513" y="1683663"/>
                  <a:pt x="221673" y="1648691"/>
                  <a:pt x="221673" y="1648691"/>
                </a:cubicBezTo>
                <a:cubicBezTo>
                  <a:pt x="212437" y="1634836"/>
                  <a:pt x="204624" y="1619919"/>
                  <a:pt x="193964" y="1607127"/>
                </a:cubicBezTo>
                <a:cubicBezTo>
                  <a:pt x="154115" y="1559309"/>
                  <a:pt x="120328" y="1552475"/>
                  <a:pt x="96982" y="1482437"/>
                </a:cubicBezTo>
                <a:cubicBezTo>
                  <a:pt x="63762" y="1382780"/>
                  <a:pt x="104066" y="1507231"/>
                  <a:pt x="69273" y="1385455"/>
                </a:cubicBezTo>
                <a:cubicBezTo>
                  <a:pt x="65261" y="1371413"/>
                  <a:pt x="60036" y="1357746"/>
                  <a:pt x="55418" y="1343891"/>
                </a:cubicBezTo>
                <a:cubicBezTo>
                  <a:pt x="50800" y="1311564"/>
                  <a:pt x="47968" y="1278930"/>
                  <a:pt x="41564" y="1246909"/>
                </a:cubicBezTo>
                <a:cubicBezTo>
                  <a:pt x="38700" y="1232589"/>
                  <a:pt x="29238" y="1219870"/>
                  <a:pt x="27709" y="1205346"/>
                </a:cubicBezTo>
                <a:cubicBezTo>
                  <a:pt x="-9748" y="849502"/>
                  <a:pt x="35415" y="1091471"/>
                  <a:pt x="0" y="914400"/>
                </a:cubicBezTo>
                <a:cubicBezTo>
                  <a:pt x="4618" y="895927"/>
                  <a:pt x="-3176" y="867497"/>
                  <a:pt x="13855" y="858982"/>
                </a:cubicBezTo>
                <a:cubicBezTo>
                  <a:pt x="28748" y="851535"/>
                  <a:pt x="45016" y="873689"/>
                  <a:pt x="55418" y="886691"/>
                </a:cubicBezTo>
                <a:cubicBezTo>
                  <a:pt x="64541" y="898095"/>
                  <a:pt x="62742" y="915193"/>
                  <a:pt x="69273" y="928255"/>
                </a:cubicBezTo>
                <a:cubicBezTo>
                  <a:pt x="76720" y="943148"/>
                  <a:pt x="87746" y="955964"/>
                  <a:pt x="96982" y="969818"/>
                </a:cubicBezTo>
                <a:lnTo>
                  <a:pt x="152400" y="1136073"/>
                </a:lnTo>
                <a:cubicBezTo>
                  <a:pt x="157665" y="1151870"/>
                  <a:pt x="173346" y="1162421"/>
                  <a:pt x="180109" y="1177637"/>
                </a:cubicBezTo>
                <a:cubicBezTo>
                  <a:pt x="191971" y="1204327"/>
                  <a:pt x="198582" y="1233055"/>
                  <a:pt x="207818" y="1260764"/>
                </a:cubicBezTo>
                <a:cubicBezTo>
                  <a:pt x="213839" y="1278828"/>
                  <a:pt x="216201" y="1297944"/>
                  <a:pt x="221673" y="1316182"/>
                </a:cubicBezTo>
                <a:cubicBezTo>
                  <a:pt x="230066" y="1344158"/>
                  <a:pt x="240146" y="1371600"/>
                  <a:pt x="249382" y="1399309"/>
                </a:cubicBezTo>
                <a:lnTo>
                  <a:pt x="263236" y="1440873"/>
                </a:lnTo>
                <a:cubicBezTo>
                  <a:pt x="267367" y="1453265"/>
                  <a:pt x="281709" y="1459346"/>
                  <a:pt x="290946" y="1468582"/>
                </a:cubicBezTo>
                <a:cubicBezTo>
                  <a:pt x="315331" y="1541740"/>
                  <a:pt x="296699" y="1497994"/>
                  <a:pt x="360218" y="1593273"/>
                </a:cubicBezTo>
                <a:lnTo>
                  <a:pt x="387927" y="1634837"/>
                </a:lnTo>
                <a:cubicBezTo>
                  <a:pt x="401782" y="1630219"/>
                  <a:pt x="428038" y="1635514"/>
                  <a:pt x="429491" y="1620982"/>
                </a:cubicBezTo>
                <a:cubicBezTo>
                  <a:pt x="454807" y="1367816"/>
                  <a:pt x="481156" y="1401427"/>
                  <a:pt x="374073" y="1330037"/>
                </a:cubicBezTo>
                <a:cubicBezTo>
                  <a:pt x="346237" y="1246530"/>
                  <a:pt x="383816" y="1326611"/>
                  <a:pt x="304800" y="1260764"/>
                </a:cubicBezTo>
                <a:cubicBezTo>
                  <a:pt x="292008" y="1250104"/>
                  <a:pt x="291548" y="1227461"/>
                  <a:pt x="277091" y="1219200"/>
                </a:cubicBezTo>
                <a:cubicBezTo>
                  <a:pt x="249677" y="1203535"/>
                  <a:pt x="211396" y="1205346"/>
                  <a:pt x="180109" y="1205346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4" name="Полилиния 1043"/>
          <p:cNvSpPr/>
          <p:nvPr/>
        </p:nvSpPr>
        <p:spPr>
          <a:xfrm>
            <a:off x="8063340" y="2603162"/>
            <a:ext cx="193973" cy="1025237"/>
          </a:xfrm>
          <a:custGeom>
            <a:avLst/>
            <a:gdLst>
              <a:gd name="connsiteX0" fmla="*/ 193973 w 193973"/>
              <a:gd name="connsiteY0" fmla="*/ 1025237 h 1025237"/>
              <a:gd name="connsiteX1" fmla="*/ 152409 w 193973"/>
              <a:gd name="connsiteY1" fmla="*/ 817418 h 1025237"/>
              <a:gd name="connsiteX2" fmla="*/ 124700 w 193973"/>
              <a:gd name="connsiteY2" fmla="*/ 775855 h 1025237"/>
              <a:gd name="connsiteX3" fmla="*/ 138555 w 193973"/>
              <a:gd name="connsiteY3" fmla="*/ 637309 h 1025237"/>
              <a:gd name="connsiteX4" fmla="*/ 152409 w 193973"/>
              <a:gd name="connsiteY4" fmla="*/ 595746 h 1025237"/>
              <a:gd name="connsiteX5" fmla="*/ 166264 w 193973"/>
              <a:gd name="connsiteY5" fmla="*/ 512618 h 1025237"/>
              <a:gd name="connsiteX6" fmla="*/ 180118 w 193973"/>
              <a:gd name="connsiteY6" fmla="*/ 318655 h 1025237"/>
              <a:gd name="connsiteX7" fmla="*/ 193973 w 193973"/>
              <a:gd name="connsiteY7" fmla="*/ 249382 h 1025237"/>
              <a:gd name="connsiteX8" fmla="*/ 152409 w 193973"/>
              <a:gd name="connsiteY8" fmla="*/ 27709 h 1025237"/>
              <a:gd name="connsiteX9" fmla="*/ 96991 w 193973"/>
              <a:gd name="connsiteY9" fmla="*/ 0 h 1025237"/>
              <a:gd name="connsiteX10" fmla="*/ 55427 w 193973"/>
              <a:gd name="connsiteY10" fmla="*/ 83128 h 1025237"/>
              <a:gd name="connsiteX11" fmla="*/ 27718 w 193973"/>
              <a:gd name="connsiteY11" fmla="*/ 124691 h 1025237"/>
              <a:gd name="connsiteX12" fmla="*/ 13864 w 193973"/>
              <a:gd name="connsiteY12" fmla="*/ 263237 h 1025237"/>
              <a:gd name="connsiteX13" fmla="*/ 41573 w 193973"/>
              <a:gd name="connsiteY13" fmla="*/ 346364 h 1025237"/>
              <a:gd name="connsiteX14" fmla="*/ 55427 w 193973"/>
              <a:gd name="connsiteY14" fmla="*/ 387928 h 1025237"/>
              <a:gd name="connsiteX15" fmla="*/ 55427 w 193973"/>
              <a:gd name="connsiteY15" fmla="*/ 665018 h 1025237"/>
              <a:gd name="connsiteX16" fmla="*/ 27718 w 193973"/>
              <a:gd name="connsiteY16" fmla="*/ 692728 h 1025237"/>
              <a:gd name="connsiteX17" fmla="*/ 41573 w 193973"/>
              <a:gd name="connsiteY17" fmla="*/ 762000 h 1025237"/>
              <a:gd name="connsiteX18" fmla="*/ 96991 w 193973"/>
              <a:gd name="connsiteY18" fmla="*/ 845128 h 1025237"/>
              <a:gd name="connsiteX19" fmla="*/ 124700 w 193973"/>
              <a:gd name="connsiteY19" fmla="*/ 928255 h 1025237"/>
              <a:gd name="connsiteX20" fmla="*/ 166264 w 193973"/>
              <a:gd name="connsiteY20" fmla="*/ 997528 h 1025237"/>
              <a:gd name="connsiteX21" fmla="*/ 193973 w 193973"/>
              <a:gd name="connsiteY21" fmla="*/ 1025237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3973" h="1025237">
                <a:moveTo>
                  <a:pt x="193973" y="1025237"/>
                </a:moveTo>
                <a:cubicBezTo>
                  <a:pt x="188615" y="977014"/>
                  <a:pt x="185155" y="866537"/>
                  <a:pt x="152409" y="817418"/>
                </a:cubicBezTo>
                <a:lnTo>
                  <a:pt x="124700" y="775855"/>
                </a:lnTo>
                <a:cubicBezTo>
                  <a:pt x="129318" y="729673"/>
                  <a:pt x="131498" y="683182"/>
                  <a:pt x="138555" y="637309"/>
                </a:cubicBezTo>
                <a:cubicBezTo>
                  <a:pt x="140776" y="622875"/>
                  <a:pt x="149241" y="610002"/>
                  <a:pt x="152409" y="595746"/>
                </a:cubicBezTo>
                <a:cubicBezTo>
                  <a:pt x="158503" y="568323"/>
                  <a:pt x="161646" y="540327"/>
                  <a:pt x="166264" y="512618"/>
                </a:cubicBezTo>
                <a:cubicBezTo>
                  <a:pt x="170882" y="447964"/>
                  <a:pt x="173332" y="383118"/>
                  <a:pt x="180118" y="318655"/>
                </a:cubicBezTo>
                <a:cubicBezTo>
                  <a:pt x="182583" y="295236"/>
                  <a:pt x="193973" y="272930"/>
                  <a:pt x="193973" y="249382"/>
                </a:cubicBezTo>
                <a:cubicBezTo>
                  <a:pt x="193973" y="132059"/>
                  <a:pt x="184246" y="123222"/>
                  <a:pt x="152409" y="27709"/>
                </a:cubicBezTo>
                <a:cubicBezTo>
                  <a:pt x="145878" y="8116"/>
                  <a:pt x="115464" y="9236"/>
                  <a:pt x="96991" y="0"/>
                </a:cubicBezTo>
                <a:cubicBezTo>
                  <a:pt x="17578" y="119121"/>
                  <a:pt x="112790" y="-31597"/>
                  <a:pt x="55427" y="83128"/>
                </a:cubicBezTo>
                <a:cubicBezTo>
                  <a:pt x="47980" y="98021"/>
                  <a:pt x="36954" y="110837"/>
                  <a:pt x="27718" y="124691"/>
                </a:cubicBezTo>
                <a:cubicBezTo>
                  <a:pt x="-2632" y="215741"/>
                  <a:pt x="-9279" y="186094"/>
                  <a:pt x="13864" y="263237"/>
                </a:cubicBezTo>
                <a:cubicBezTo>
                  <a:pt x="22257" y="291213"/>
                  <a:pt x="32337" y="318655"/>
                  <a:pt x="41573" y="346364"/>
                </a:cubicBezTo>
                <a:lnTo>
                  <a:pt x="55427" y="387928"/>
                </a:lnTo>
                <a:cubicBezTo>
                  <a:pt x="64425" y="486897"/>
                  <a:pt x="82002" y="567578"/>
                  <a:pt x="55427" y="665018"/>
                </a:cubicBezTo>
                <a:cubicBezTo>
                  <a:pt x="51990" y="677620"/>
                  <a:pt x="36954" y="683491"/>
                  <a:pt x="27718" y="692728"/>
                </a:cubicBezTo>
                <a:cubicBezTo>
                  <a:pt x="32336" y="715819"/>
                  <a:pt x="31829" y="740563"/>
                  <a:pt x="41573" y="762000"/>
                </a:cubicBezTo>
                <a:cubicBezTo>
                  <a:pt x="55354" y="792317"/>
                  <a:pt x="78518" y="817419"/>
                  <a:pt x="96991" y="845128"/>
                </a:cubicBezTo>
                <a:cubicBezTo>
                  <a:pt x="113192" y="869430"/>
                  <a:pt x="115464" y="900546"/>
                  <a:pt x="124700" y="928255"/>
                </a:cubicBezTo>
                <a:cubicBezTo>
                  <a:pt x="136610" y="963985"/>
                  <a:pt x="133663" y="975793"/>
                  <a:pt x="166264" y="997528"/>
                </a:cubicBezTo>
                <a:cubicBezTo>
                  <a:pt x="170106" y="1000090"/>
                  <a:pt x="175500" y="997528"/>
                  <a:pt x="193973" y="102523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5" name="Полилиния 1044"/>
          <p:cNvSpPr/>
          <p:nvPr/>
        </p:nvSpPr>
        <p:spPr>
          <a:xfrm>
            <a:off x="6220303" y="2921324"/>
            <a:ext cx="116157" cy="69272"/>
          </a:xfrm>
          <a:custGeom>
            <a:avLst/>
            <a:gdLst>
              <a:gd name="connsiteX0" fmla="*/ 27903 w 116157"/>
              <a:gd name="connsiteY0" fmla="*/ 55418 h 69272"/>
              <a:gd name="connsiteX1" fmla="*/ 97175 w 116157"/>
              <a:gd name="connsiteY1" fmla="*/ 13854 h 69272"/>
              <a:gd name="connsiteX2" fmla="*/ 111030 w 116157"/>
              <a:gd name="connsiteY2" fmla="*/ 55418 h 69272"/>
              <a:gd name="connsiteX3" fmla="*/ 14048 w 116157"/>
              <a:gd name="connsiteY3" fmla="*/ 69272 h 69272"/>
              <a:gd name="connsiteX4" fmla="*/ 194 w 116157"/>
              <a:gd name="connsiteY4" fmla="*/ 0 h 6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157" h="69272">
                <a:moveTo>
                  <a:pt x="27903" y="55418"/>
                </a:moveTo>
                <a:cubicBezTo>
                  <a:pt x="50994" y="41563"/>
                  <a:pt x="70247" y="13854"/>
                  <a:pt x="97175" y="13854"/>
                </a:cubicBezTo>
                <a:cubicBezTo>
                  <a:pt x="111779" y="13854"/>
                  <a:pt x="123181" y="47317"/>
                  <a:pt x="111030" y="55418"/>
                </a:cubicBezTo>
                <a:cubicBezTo>
                  <a:pt x="83859" y="73532"/>
                  <a:pt x="46375" y="64654"/>
                  <a:pt x="14048" y="69272"/>
                </a:cubicBezTo>
                <a:cubicBezTo>
                  <a:pt x="-2727" y="18947"/>
                  <a:pt x="194" y="42313"/>
                  <a:pt x="194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Полилиния 1045"/>
          <p:cNvSpPr/>
          <p:nvPr/>
        </p:nvSpPr>
        <p:spPr>
          <a:xfrm>
            <a:off x="6276982" y="2673927"/>
            <a:ext cx="141252" cy="83981"/>
          </a:xfrm>
          <a:custGeom>
            <a:avLst/>
            <a:gdLst>
              <a:gd name="connsiteX0" fmla="*/ 15041 w 141252"/>
              <a:gd name="connsiteY0" fmla="*/ 28563 h 83981"/>
              <a:gd name="connsiteX1" fmla="*/ 84314 w 141252"/>
              <a:gd name="connsiteY1" fmla="*/ 854 h 83981"/>
              <a:gd name="connsiteX2" fmla="*/ 112023 w 141252"/>
              <a:gd name="connsiteY2" fmla="*/ 56272 h 83981"/>
              <a:gd name="connsiteX3" fmla="*/ 56605 w 141252"/>
              <a:gd name="connsiteY3" fmla="*/ 70127 h 83981"/>
              <a:gd name="connsiteX4" fmla="*/ 15041 w 141252"/>
              <a:gd name="connsiteY4" fmla="*/ 83981 h 83981"/>
              <a:gd name="connsiteX5" fmla="*/ 1187 w 141252"/>
              <a:gd name="connsiteY5" fmla="*/ 42417 h 83981"/>
              <a:gd name="connsiteX6" fmla="*/ 15041 w 141252"/>
              <a:gd name="connsiteY6" fmla="*/ 28563 h 8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252" h="83981">
                <a:moveTo>
                  <a:pt x="15041" y="28563"/>
                </a:moveTo>
                <a:cubicBezTo>
                  <a:pt x="28896" y="21636"/>
                  <a:pt x="59596" y="3600"/>
                  <a:pt x="84314" y="854"/>
                </a:cubicBezTo>
                <a:cubicBezTo>
                  <a:pt x="136761" y="-4974"/>
                  <a:pt x="167019" y="19607"/>
                  <a:pt x="112023" y="56272"/>
                </a:cubicBezTo>
                <a:cubicBezTo>
                  <a:pt x="96180" y="66834"/>
                  <a:pt x="74914" y="64896"/>
                  <a:pt x="56605" y="70127"/>
                </a:cubicBezTo>
                <a:cubicBezTo>
                  <a:pt x="42563" y="74139"/>
                  <a:pt x="28896" y="79363"/>
                  <a:pt x="15041" y="83981"/>
                </a:cubicBezTo>
                <a:cubicBezTo>
                  <a:pt x="10423" y="70126"/>
                  <a:pt x="-4237" y="55977"/>
                  <a:pt x="1187" y="42417"/>
                </a:cubicBezTo>
                <a:cubicBezTo>
                  <a:pt x="7371" y="26957"/>
                  <a:pt x="1186" y="35490"/>
                  <a:pt x="15041" y="285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7" name="Полилиния 1046"/>
          <p:cNvSpPr/>
          <p:nvPr/>
        </p:nvSpPr>
        <p:spPr>
          <a:xfrm>
            <a:off x="5972725" y="2700020"/>
            <a:ext cx="249382" cy="209311"/>
          </a:xfrm>
          <a:custGeom>
            <a:avLst/>
            <a:gdLst>
              <a:gd name="connsiteX0" fmla="*/ 124691 w 249382"/>
              <a:gd name="connsiteY0" fmla="*/ 209311 h 209311"/>
              <a:gd name="connsiteX1" fmla="*/ 55418 w 249382"/>
              <a:gd name="connsiteY1" fmla="*/ 153893 h 209311"/>
              <a:gd name="connsiteX2" fmla="*/ 69273 w 249382"/>
              <a:gd name="connsiteY2" fmla="*/ 84620 h 209311"/>
              <a:gd name="connsiteX3" fmla="*/ 138545 w 249382"/>
              <a:gd name="connsiteY3" fmla="*/ 15347 h 209311"/>
              <a:gd name="connsiteX4" fmla="*/ 180109 w 249382"/>
              <a:gd name="connsiteY4" fmla="*/ 29202 h 209311"/>
              <a:gd name="connsiteX5" fmla="*/ 249382 w 249382"/>
              <a:gd name="connsiteY5" fmla="*/ 43056 h 209311"/>
              <a:gd name="connsiteX6" fmla="*/ 235527 w 249382"/>
              <a:gd name="connsiteY6" fmla="*/ 84620 h 209311"/>
              <a:gd name="connsiteX7" fmla="*/ 193963 w 249382"/>
              <a:gd name="connsiteY7" fmla="*/ 112329 h 209311"/>
              <a:gd name="connsiteX8" fmla="*/ 110836 w 249382"/>
              <a:gd name="connsiteY8" fmla="*/ 181602 h 209311"/>
              <a:gd name="connsiteX9" fmla="*/ 69273 w 249382"/>
              <a:gd name="connsiteY9" fmla="*/ 167747 h 209311"/>
              <a:gd name="connsiteX10" fmla="*/ 41563 w 249382"/>
              <a:gd name="connsiteY10" fmla="*/ 126183 h 209311"/>
              <a:gd name="connsiteX11" fmla="*/ 0 w 249382"/>
              <a:gd name="connsiteY11" fmla="*/ 98474 h 209311"/>
              <a:gd name="connsiteX12" fmla="*/ 13854 w 249382"/>
              <a:gd name="connsiteY12" fmla="*/ 56911 h 209311"/>
              <a:gd name="connsiteX13" fmla="*/ 96982 w 249382"/>
              <a:gd name="connsiteY13" fmla="*/ 43056 h 2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382" h="209311">
                <a:moveTo>
                  <a:pt x="124691" y="209311"/>
                </a:moveTo>
                <a:cubicBezTo>
                  <a:pt x="101600" y="190838"/>
                  <a:pt x="74663" y="176345"/>
                  <a:pt x="55418" y="153893"/>
                </a:cubicBezTo>
                <a:cubicBezTo>
                  <a:pt x="19388" y="111859"/>
                  <a:pt x="47375" y="111992"/>
                  <a:pt x="69273" y="84620"/>
                </a:cubicBezTo>
                <a:cubicBezTo>
                  <a:pt x="122054" y="18644"/>
                  <a:pt x="67291" y="62850"/>
                  <a:pt x="138545" y="15347"/>
                </a:cubicBezTo>
                <a:cubicBezTo>
                  <a:pt x="152400" y="19965"/>
                  <a:pt x="165704" y="31603"/>
                  <a:pt x="180109" y="29202"/>
                </a:cubicBezTo>
                <a:cubicBezTo>
                  <a:pt x="252153" y="17195"/>
                  <a:pt x="195811" y="-37300"/>
                  <a:pt x="249382" y="43056"/>
                </a:cubicBezTo>
                <a:cubicBezTo>
                  <a:pt x="244764" y="56911"/>
                  <a:pt x="244650" y="73216"/>
                  <a:pt x="235527" y="84620"/>
                </a:cubicBezTo>
                <a:cubicBezTo>
                  <a:pt x="225125" y="97622"/>
                  <a:pt x="206755" y="101669"/>
                  <a:pt x="193963" y="112329"/>
                </a:cubicBezTo>
                <a:cubicBezTo>
                  <a:pt x="87288" y="201226"/>
                  <a:pt x="214032" y="112806"/>
                  <a:pt x="110836" y="181602"/>
                </a:cubicBezTo>
                <a:cubicBezTo>
                  <a:pt x="96982" y="176984"/>
                  <a:pt x="80677" y="176870"/>
                  <a:pt x="69273" y="167747"/>
                </a:cubicBezTo>
                <a:cubicBezTo>
                  <a:pt x="56271" y="157345"/>
                  <a:pt x="53337" y="137957"/>
                  <a:pt x="41563" y="126183"/>
                </a:cubicBezTo>
                <a:cubicBezTo>
                  <a:pt x="29789" y="114409"/>
                  <a:pt x="13854" y="107710"/>
                  <a:pt x="0" y="98474"/>
                </a:cubicBezTo>
                <a:cubicBezTo>
                  <a:pt x="4618" y="84620"/>
                  <a:pt x="2450" y="66034"/>
                  <a:pt x="13854" y="56911"/>
                </a:cubicBezTo>
                <a:cubicBezTo>
                  <a:pt x="33973" y="40816"/>
                  <a:pt x="71701" y="43056"/>
                  <a:pt x="96982" y="43056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9" name="Полилиния 1048"/>
          <p:cNvSpPr/>
          <p:nvPr/>
        </p:nvSpPr>
        <p:spPr>
          <a:xfrm>
            <a:off x="7382423" y="2036618"/>
            <a:ext cx="85177" cy="180109"/>
          </a:xfrm>
          <a:custGeom>
            <a:avLst/>
            <a:gdLst>
              <a:gd name="connsiteX0" fmla="*/ 43613 w 85177"/>
              <a:gd name="connsiteY0" fmla="*/ 138546 h 180109"/>
              <a:gd name="connsiteX1" fmla="*/ 29759 w 85177"/>
              <a:gd name="connsiteY1" fmla="*/ 69273 h 180109"/>
              <a:gd name="connsiteX2" fmla="*/ 2050 w 85177"/>
              <a:gd name="connsiteY2" fmla="*/ 27709 h 180109"/>
              <a:gd name="connsiteX3" fmla="*/ 85177 w 85177"/>
              <a:gd name="connsiteY3" fmla="*/ 0 h 180109"/>
              <a:gd name="connsiteX4" fmla="*/ 71322 w 85177"/>
              <a:gd name="connsiteY4" fmla="*/ 96982 h 180109"/>
              <a:gd name="connsiteX5" fmla="*/ 43613 w 85177"/>
              <a:gd name="connsiteY5" fmla="*/ 180109 h 180109"/>
              <a:gd name="connsiteX6" fmla="*/ 15904 w 85177"/>
              <a:gd name="connsiteY6" fmla="*/ 138546 h 180109"/>
              <a:gd name="connsiteX7" fmla="*/ 15904 w 85177"/>
              <a:gd name="connsiteY7" fmla="*/ 83127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77" h="180109">
                <a:moveTo>
                  <a:pt x="43613" y="138546"/>
                </a:moveTo>
                <a:cubicBezTo>
                  <a:pt x="38995" y="115455"/>
                  <a:pt x="38027" y="91322"/>
                  <a:pt x="29759" y="69273"/>
                </a:cubicBezTo>
                <a:cubicBezTo>
                  <a:pt x="23912" y="53682"/>
                  <a:pt x="-8352" y="40711"/>
                  <a:pt x="2050" y="27709"/>
                </a:cubicBezTo>
                <a:cubicBezTo>
                  <a:pt x="20296" y="4901"/>
                  <a:pt x="85177" y="0"/>
                  <a:pt x="85177" y="0"/>
                </a:cubicBezTo>
                <a:cubicBezTo>
                  <a:pt x="80559" y="32327"/>
                  <a:pt x="78665" y="65163"/>
                  <a:pt x="71322" y="96982"/>
                </a:cubicBezTo>
                <a:cubicBezTo>
                  <a:pt x="64754" y="125442"/>
                  <a:pt x="43613" y="180109"/>
                  <a:pt x="43613" y="180109"/>
                </a:cubicBezTo>
                <a:cubicBezTo>
                  <a:pt x="34377" y="166255"/>
                  <a:pt x="18641" y="154970"/>
                  <a:pt x="15904" y="138546"/>
                </a:cubicBezTo>
                <a:cubicBezTo>
                  <a:pt x="3168" y="62130"/>
                  <a:pt x="52901" y="120124"/>
                  <a:pt x="15904" y="83127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0" name="Полилиния 1049"/>
          <p:cNvSpPr/>
          <p:nvPr/>
        </p:nvSpPr>
        <p:spPr>
          <a:xfrm>
            <a:off x="3058061" y="2909331"/>
            <a:ext cx="167357" cy="232733"/>
          </a:xfrm>
          <a:custGeom>
            <a:avLst/>
            <a:gdLst>
              <a:gd name="connsiteX0" fmla="*/ 70333 w 167357"/>
              <a:gd name="connsiteY0" fmla="*/ 207818 h 232733"/>
              <a:gd name="connsiteX1" fmla="*/ 14915 w 167357"/>
              <a:gd name="connsiteY1" fmla="*/ 69273 h 232733"/>
              <a:gd name="connsiteX2" fmla="*/ 28769 w 167357"/>
              <a:gd name="connsiteY2" fmla="*/ 27709 h 232733"/>
              <a:gd name="connsiteX3" fmla="*/ 111897 w 167357"/>
              <a:gd name="connsiteY3" fmla="*/ 0 h 232733"/>
              <a:gd name="connsiteX4" fmla="*/ 153460 w 167357"/>
              <a:gd name="connsiteY4" fmla="*/ 13854 h 232733"/>
              <a:gd name="connsiteX5" fmla="*/ 153460 w 167357"/>
              <a:gd name="connsiteY5" fmla="*/ 96982 h 232733"/>
              <a:gd name="connsiteX6" fmla="*/ 111897 w 167357"/>
              <a:gd name="connsiteY6" fmla="*/ 124691 h 232733"/>
              <a:gd name="connsiteX7" fmla="*/ 98042 w 167357"/>
              <a:gd name="connsiteY7" fmla="*/ 207818 h 232733"/>
              <a:gd name="connsiteX8" fmla="*/ 1060 w 167357"/>
              <a:gd name="connsiteY8" fmla="*/ 138545 h 23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357" h="232733">
                <a:moveTo>
                  <a:pt x="70333" y="207818"/>
                </a:moveTo>
                <a:cubicBezTo>
                  <a:pt x="38536" y="154823"/>
                  <a:pt x="14915" y="133059"/>
                  <a:pt x="14915" y="69273"/>
                </a:cubicBezTo>
                <a:cubicBezTo>
                  <a:pt x="14915" y="54669"/>
                  <a:pt x="16885" y="36197"/>
                  <a:pt x="28769" y="27709"/>
                </a:cubicBezTo>
                <a:cubicBezTo>
                  <a:pt x="52537" y="10732"/>
                  <a:pt x="111897" y="0"/>
                  <a:pt x="111897" y="0"/>
                </a:cubicBezTo>
                <a:cubicBezTo>
                  <a:pt x="125751" y="4618"/>
                  <a:pt x="143134" y="3528"/>
                  <a:pt x="153460" y="13854"/>
                </a:cubicBezTo>
                <a:cubicBezTo>
                  <a:pt x="173986" y="34380"/>
                  <a:pt x="169881" y="76456"/>
                  <a:pt x="153460" y="96982"/>
                </a:cubicBezTo>
                <a:cubicBezTo>
                  <a:pt x="143058" y="109984"/>
                  <a:pt x="125751" y="115455"/>
                  <a:pt x="111897" y="124691"/>
                </a:cubicBezTo>
                <a:cubicBezTo>
                  <a:pt x="107279" y="152400"/>
                  <a:pt x="121863" y="192930"/>
                  <a:pt x="98042" y="207818"/>
                </a:cubicBezTo>
                <a:cubicBezTo>
                  <a:pt x="-17227" y="279860"/>
                  <a:pt x="1060" y="176550"/>
                  <a:pt x="1060" y="138545"/>
                </a:cubicBezTo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2" name="Полилиния 1051"/>
          <p:cNvSpPr/>
          <p:nvPr/>
        </p:nvSpPr>
        <p:spPr>
          <a:xfrm>
            <a:off x="4810756" y="2754536"/>
            <a:ext cx="147794" cy="117844"/>
          </a:xfrm>
          <a:custGeom>
            <a:avLst/>
            <a:gdLst>
              <a:gd name="connsiteX0" fmla="*/ 28398 w 147794"/>
              <a:gd name="connsiteY0" fmla="*/ 110836 h 117844"/>
              <a:gd name="connsiteX1" fmla="*/ 97671 w 147794"/>
              <a:gd name="connsiteY1" fmla="*/ 83127 h 117844"/>
              <a:gd name="connsiteX2" fmla="*/ 125380 w 147794"/>
              <a:gd name="connsiteY2" fmla="*/ 13854 h 117844"/>
              <a:gd name="connsiteX3" fmla="*/ 83816 w 147794"/>
              <a:gd name="connsiteY3" fmla="*/ 0 h 117844"/>
              <a:gd name="connsiteX4" fmla="*/ 28398 w 147794"/>
              <a:gd name="connsiteY4" fmla="*/ 69272 h 117844"/>
              <a:gd name="connsiteX5" fmla="*/ 689 w 147794"/>
              <a:gd name="connsiteY5" fmla="*/ 110836 h 117844"/>
              <a:gd name="connsiteX6" fmla="*/ 28398 w 147794"/>
              <a:gd name="connsiteY6" fmla="*/ 110836 h 11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94" h="117844">
                <a:moveTo>
                  <a:pt x="28398" y="110836"/>
                </a:moveTo>
                <a:cubicBezTo>
                  <a:pt x="44562" y="106218"/>
                  <a:pt x="74385" y="91859"/>
                  <a:pt x="97671" y="83127"/>
                </a:cubicBezTo>
                <a:cubicBezTo>
                  <a:pt x="133190" y="69807"/>
                  <a:pt x="174211" y="74891"/>
                  <a:pt x="125380" y="13854"/>
                </a:cubicBezTo>
                <a:cubicBezTo>
                  <a:pt x="116257" y="2450"/>
                  <a:pt x="97671" y="4618"/>
                  <a:pt x="83816" y="0"/>
                </a:cubicBezTo>
                <a:cubicBezTo>
                  <a:pt x="13071" y="23581"/>
                  <a:pt x="60292" y="-5146"/>
                  <a:pt x="28398" y="69272"/>
                </a:cubicBezTo>
                <a:cubicBezTo>
                  <a:pt x="21839" y="84577"/>
                  <a:pt x="-4577" y="95039"/>
                  <a:pt x="689" y="110836"/>
                </a:cubicBezTo>
                <a:cubicBezTo>
                  <a:pt x="5070" y="123980"/>
                  <a:pt x="12234" y="115454"/>
                  <a:pt x="28398" y="11083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3" name="Полилиния 1052"/>
          <p:cNvSpPr/>
          <p:nvPr/>
        </p:nvSpPr>
        <p:spPr>
          <a:xfrm>
            <a:off x="4620142" y="2563090"/>
            <a:ext cx="129704" cy="110837"/>
          </a:xfrm>
          <a:custGeom>
            <a:avLst/>
            <a:gdLst>
              <a:gd name="connsiteX0" fmla="*/ 125472 w 129704"/>
              <a:gd name="connsiteY0" fmla="*/ 96982 h 110837"/>
              <a:gd name="connsiteX1" fmla="*/ 111617 w 129704"/>
              <a:gd name="connsiteY1" fmla="*/ 27709 h 110837"/>
              <a:gd name="connsiteX2" fmla="*/ 28490 w 129704"/>
              <a:gd name="connsiteY2" fmla="*/ 0 h 110837"/>
              <a:gd name="connsiteX3" fmla="*/ 781 w 129704"/>
              <a:gd name="connsiteY3" fmla="*/ 41564 h 110837"/>
              <a:gd name="connsiteX4" fmla="*/ 56199 w 129704"/>
              <a:gd name="connsiteY4" fmla="*/ 110837 h 110837"/>
              <a:gd name="connsiteX5" fmla="*/ 125472 w 129704"/>
              <a:gd name="connsiteY5" fmla="*/ 96982 h 11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04" h="110837">
                <a:moveTo>
                  <a:pt x="125472" y="96982"/>
                </a:moveTo>
                <a:cubicBezTo>
                  <a:pt x="134708" y="83127"/>
                  <a:pt x="128268" y="44360"/>
                  <a:pt x="111617" y="27709"/>
                </a:cubicBezTo>
                <a:cubicBezTo>
                  <a:pt x="90964" y="7056"/>
                  <a:pt x="28490" y="0"/>
                  <a:pt x="28490" y="0"/>
                </a:cubicBezTo>
                <a:cubicBezTo>
                  <a:pt x="19254" y="13855"/>
                  <a:pt x="3518" y="25139"/>
                  <a:pt x="781" y="41564"/>
                </a:cubicBezTo>
                <a:cubicBezTo>
                  <a:pt x="-5911" y="81716"/>
                  <a:pt x="31915" y="94647"/>
                  <a:pt x="56199" y="110837"/>
                </a:cubicBezTo>
                <a:cubicBezTo>
                  <a:pt x="117953" y="95398"/>
                  <a:pt x="116236" y="110837"/>
                  <a:pt x="125472" y="969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4" name="Полилиния 1053"/>
          <p:cNvSpPr/>
          <p:nvPr/>
        </p:nvSpPr>
        <p:spPr>
          <a:xfrm>
            <a:off x="3211563" y="2867635"/>
            <a:ext cx="141670" cy="69405"/>
          </a:xfrm>
          <a:custGeom>
            <a:avLst/>
            <a:gdLst>
              <a:gd name="connsiteX0" fmla="*/ 99673 w 141670"/>
              <a:gd name="connsiteY0" fmla="*/ 69272 h 69405"/>
              <a:gd name="connsiteX1" fmla="*/ 2691 w 141670"/>
              <a:gd name="connsiteY1" fmla="*/ 55418 h 69405"/>
              <a:gd name="connsiteX2" fmla="*/ 44255 w 141670"/>
              <a:gd name="connsiteY2" fmla="*/ 27709 h 69405"/>
              <a:gd name="connsiteX3" fmla="*/ 127382 w 141670"/>
              <a:gd name="connsiteY3" fmla="*/ 0 h 69405"/>
              <a:gd name="connsiteX4" fmla="*/ 141237 w 141670"/>
              <a:gd name="connsiteY4" fmla="*/ 41563 h 69405"/>
              <a:gd name="connsiteX5" fmla="*/ 71964 w 141670"/>
              <a:gd name="connsiteY5" fmla="*/ 55418 h 69405"/>
              <a:gd name="connsiteX6" fmla="*/ 58109 w 141670"/>
              <a:gd name="connsiteY6" fmla="*/ 27709 h 6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70" h="69405">
                <a:moveTo>
                  <a:pt x="99673" y="69272"/>
                </a:moveTo>
                <a:cubicBezTo>
                  <a:pt x="67346" y="64654"/>
                  <a:pt x="28816" y="75011"/>
                  <a:pt x="2691" y="55418"/>
                </a:cubicBezTo>
                <a:cubicBezTo>
                  <a:pt x="-10630" y="45427"/>
                  <a:pt x="29039" y="34472"/>
                  <a:pt x="44255" y="27709"/>
                </a:cubicBezTo>
                <a:cubicBezTo>
                  <a:pt x="70945" y="15847"/>
                  <a:pt x="127382" y="0"/>
                  <a:pt x="127382" y="0"/>
                </a:cubicBezTo>
                <a:cubicBezTo>
                  <a:pt x="132000" y="13854"/>
                  <a:pt x="144101" y="27243"/>
                  <a:pt x="141237" y="41563"/>
                </a:cubicBezTo>
                <a:cubicBezTo>
                  <a:pt x="133158" y="81957"/>
                  <a:pt x="92427" y="70765"/>
                  <a:pt x="71964" y="55418"/>
                </a:cubicBezTo>
                <a:cubicBezTo>
                  <a:pt x="63703" y="49222"/>
                  <a:pt x="62727" y="36945"/>
                  <a:pt x="58109" y="2770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5" name="Полилиния 1054"/>
          <p:cNvSpPr/>
          <p:nvPr/>
        </p:nvSpPr>
        <p:spPr>
          <a:xfrm>
            <a:off x="4722639" y="2660681"/>
            <a:ext cx="88117" cy="129558"/>
          </a:xfrm>
          <a:custGeom>
            <a:avLst/>
            <a:gdLst>
              <a:gd name="connsiteX0" fmla="*/ 83155 w 88117"/>
              <a:gd name="connsiteY0" fmla="*/ 124691 h 129558"/>
              <a:gd name="connsiteX1" fmla="*/ 13882 w 88117"/>
              <a:gd name="connsiteY1" fmla="*/ 96982 h 129558"/>
              <a:gd name="connsiteX2" fmla="*/ 13882 w 88117"/>
              <a:gd name="connsiteY2" fmla="*/ 13854 h 129558"/>
              <a:gd name="connsiteX3" fmla="*/ 55446 w 88117"/>
              <a:gd name="connsiteY3" fmla="*/ 0 h 129558"/>
              <a:gd name="connsiteX4" fmla="*/ 83155 w 88117"/>
              <a:gd name="connsiteY4" fmla="*/ 124691 h 12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17" h="129558">
                <a:moveTo>
                  <a:pt x="83155" y="124691"/>
                </a:moveTo>
                <a:cubicBezTo>
                  <a:pt x="76228" y="140855"/>
                  <a:pt x="32987" y="112903"/>
                  <a:pt x="13882" y="96982"/>
                </a:cubicBezTo>
                <a:cubicBezTo>
                  <a:pt x="-6269" y="80189"/>
                  <a:pt x="-2911" y="30647"/>
                  <a:pt x="13882" y="13854"/>
                </a:cubicBezTo>
                <a:cubicBezTo>
                  <a:pt x="24209" y="3527"/>
                  <a:pt x="41591" y="4618"/>
                  <a:pt x="55446" y="0"/>
                </a:cubicBezTo>
                <a:cubicBezTo>
                  <a:pt x="95964" y="60776"/>
                  <a:pt x="90082" y="108527"/>
                  <a:pt x="83155" y="1246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8" name="Группа 1057"/>
          <p:cNvGrpSpPr/>
          <p:nvPr/>
        </p:nvGrpSpPr>
        <p:grpSpPr>
          <a:xfrm>
            <a:off x="277091" y="5585633"/>
            <a:ext cx="2948327" cy="369332"/>
            <a:chOff x="277091" y="5585633"/>
            <a:chExt cx="2948327" cy="369332"/>
          </a:xfrm>
        </p:grpSpPr>
        <p:sp>
          <p:nvSpPr>
            <p:cNvPr id="1056" name="Прямоугольник 1055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7" name="TextBox 1056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Арктические пустыни</a:t>
              </a:r>
              <a:endParaRPr lang="ru-RU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63236" y="5765742"/>
            <a:ext cx="2948327" cy="369332"/>
            <a:chOff x="277091" y="5585633"/>
            <a:chExt cx="2948327" cy="369332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Тундра</a:t>
              </a:r>
              <a:endParaRPr lang="ru-RU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77091" y="5978928"/>
            <a:ext cx="2948327" cy="369332"/>
            <a:chOff x="277091" y="5585633"/>
            <a:chExt cx="2948327" cy="369332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Тайга</a:t>
              </a:r>
              <a:endParaRPr lang="ru-RU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93127" y="6206837"/>
            <a:ext cx="2948327" cy="369332"/>
            <a:chOff x="277091" y="5585633"/>
            <a:chExt cx="2948327" cy="369332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Смешанные леса</a:t>
              </a:r>
              <a:endParaRPr lang="ru-RU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306939" y="6417482"/>
            <a:ext cx="2948327" cy="369332"/>
            <a:chOff x="277091" y="5585633"/>
            <a:chExt cx="2948327" cy="369332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Широколиственные леса</a:t>
              </a:r>
              <a:endParaRPr lang="ru-RU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383823" y="6075985"/>
            <a:ext cx="2948327" cy="369332"/>
            <a:chOff x="277091" y="5585633"/>
            <a:chExt cx="2948327" cy="369332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Лесостепь</a:t>
              </a:r>
              <a:endParaRPr lang="ru-RU" dirty="0"/>
            </a:p>
          </p:txBody>
        </p:sp>
      </p:grpSp>
      <p:sp>
        <p:nvSpPr>
          <p:cNvPr id="1060" name="Полилиния 1059"/>
          <p:cNvSpPr/>
          <p:nvPr/>
        </p:nvSpPr>
        <p:spPr>
          <a:xfrm>
            <a:off x="249382" y="2313709"/>
            <a:ext cx="2119745" cy="3020291"/>
          </a:xfrm>
          <a:custGeom>
            <a:avLst/>
            <a:gdLst>
              <a:gd name="connsiteX0" fmla="*/ 2119745 w 2119745"/>
              <a:gd name="connsiteY0" fmla="*/ 0 h 3020291"/>
              <a:gd name="connsiteX1" fmla="*/ 2050473 w 2119745"/>
              <a:gd name="connsiteY1" fmla="*/ 13855 h 3020291"/>
              <a:gd name="connsiteX2" fmla="*/ 2036618 w 2119745"/>
              <a:gd name="connsiteY2" fmla="*/ 55418 h 3020291"/>
              <a:gd name="connsiteX3" fmla="*/ 1995054 w 2119745"/>
              <a:gd name="connsiteY3" fmla="*/ 83127 h 3020291"/>
              <a:gd name="connsiteX4" fmla="*/ 1953491 w 2119745"/>
              <a:gd name="connsiteY4" fmla="*/ 124691 h 3020291"/>
              <a:gd name="connsiteX5" fmla="*/ 1870363 w 2119745"/>
              <a:gd name="connsiteY5" fmla="*/ 180109 h 3020291"/>
              <a:gd name="connsiteX6" fmla="*/ 1787236 w 2119745"/>
              <a:gd name="connsiteY6" fmla="*/ 235527 h 3020291"/>
              <a:gd name="connsiteX7" fmla="*/ 1745673 w 2119745"/>
              <a:gd name="connsiteY7" fmla="*/ 249382 h 3020291"/>
              <a:gd name="connsiteX8" fmla="*/ 1634836 w 2119745"/>
              <a:gd name="connsiteY8" fmla="*/ 332509 h 3020291"/>
              <a:gd name="connsiteX9" fmla="*/ 1593273 w 2119745"/>
              <a:gd name="connsiteY9" fmla="*/ 346364 h 3020291"/>
              <a:gd name="connsiteX10" fmla="*/ 1524000 w 2119745"/>
              <a:gd name="connsiteY10" fmla="*/ 387927 h 3020291"/>
              <a:gd name="connsiteX11" fmla="*/ 1496291 w 2119745"/>
              <a:gd name="connsiteY11" fmla="*/ 429491 h 3020291"/>
              <a:gd name="connsiteX12" fmla="*/ 1233054 w 2119745"/>
              <a:gd name="connsiteY12" fmla="*/ 471055 h 3020291"/>
              <a:gd name="connsiteX13" fmla="*/ 1205345 w 2119745"/>
              <a:gd name="connsiteY13" fmla="*/ 512618 h 3020291"/>
              <a:gd name="connsiteX14" fmla="*/ 1149927 w 2119745"/>
              <a:gd name="connsiteY14" fmla="*/ 526473 h 3020291"/>
              <a:gd name="connsiteX15" fmla="*/ 969818 w 2119745"/>
              <a:gd name="connsiteY15" fmla="*/ 540327 h 3020291"/>
              <a:gd name="connsiteX16" fmla="*/ 900545 w 2119745"/>
              <a:gd name="connsiteY16" fmla="*/ 595746 h 3020291"/>
              <a:gd name="connsiteX17" fmla="*/ 845127 w 2119745"/>
              <a:gd name="connsiteY17" fmla="*/ 678873 h 3020291"/>
              <a:gd name="connsiteX18" fmla="*/ 817418 w 2119745"/>
              <a:gd name="connsiteY18" fmla="*/ 720436 h 3020291"/>
              <a:gd name="connsiteX19" fmla="*/ 789709 w 2119745"/>
              <a:gd name="connsiteY19" fmla="*/ 762000 h 3020291"/>
              <a:gd name="connsiteX20" fmla="*/ 762000 w 2119745"/>
              <a:gd name="connsiteY20" fmla="*/ 803564 h 3020291"/>
              <a:gd name="connsiteX21" fmla="*/ 720436 w 2119745"/>
              <a:gd name="connsiteY21" fmla="*/ 928255 h 3020291"/>
              <a:gd name="connsiteX22" fmla="*/ 706582 w 2119745"/>
              <a:gd name="connsiteY22" fmla="*/ 969818 h 3020291"/>
              <a:gd name="connsiteX23" fmla="*/ 678873 w 2119745"/>
              <a:gd name="connsiteY23" fmla="*/ 1066800 h 3020291"/>
              <a:gd name="connsiteX24" fmla="*/ 568036 w 2119745"/>
              <a:gd name="connsiteY24" fmla="*/ 1122218 h 3020291"/>
              <a:gd name="connsiteX25" fmla="*/ 526473 w 2119745"/>
              <a:gd name="connsiteY25" fmla="*/ 1136073 h 3020291"/>
              <a:gd name="connsiteX26" fmla="*/ 498763 w 2119745"/>
              <a:gd name="connsiteY26" fmla="*/ 1219200 h 3020291"/>
              <a:gd name="connsiteX27" fmla="*/ 471054 w 2119745"/>
              <a:gd name="connsiteY27" fmla="*/ 1413164 h 3020291"/>
              <a:gd name="connsiteX28" fmla="*/ 457200 w 2119745"/>
              <a:gd name="connsiteY28" fmla="*/ 1454727 h 3020291"/>
              <a:gd name="connsiteX29" fmla="*/ 429491 w 2119745"/>
              <a:gd name="connsiteY29" fmla="*/ 1496291 h 3020291"/>
              <a:gd name="connsiteX30" fmla="*/ 443345 w 2119745"/>
              <a:gd name="connsiteY30" fmla="*/ 1565564 h 3020291"/>
              <a:gd name="connsiteX31" fmla="*/ 484909 w 2119745"/>
              <a:gd name="connsiteY31" fmla="*/ 1579418 h 3020291"/>
              <a:gd name="connsiteX32" fmla="*/ 512618 w 2119745"/>
              <a:gd name="connsiteY32" fmla="*/ 1620982 h 3020291"/>
              <a:gd name="connsiteX33" fmla="*/ 471054 w 2119745"/>
              <a:gd name="connsiteY33" fmla="*/ 1787236 h 3020291"/>
              <a:gd name="connsiteX34" fmla="*/ 429491 w 2119745"/>
              <a:gd name="connsiteY34" fmla="*/ 1870364 h 3020291"/>
              <a:gd name="connsiteX35" fmla="*/ 387927 w 2119745"/>
              <a:gd name="connsiteY35" fmla="*/ 1898073 h 3020291"/>
              <a:gd name="connsiteX36" fmla="*/ 346363 w 2119745"/>
              <a:gd name="connsiteY36" fmla="*/ 1939636 h 3020291"/>
              <a:gd name="connsiteX37" fmla="*/ 193963 w 2119745"/>
              <a:gd name="connsiteY37" fmla="*/ 1953491 h 3020291"/>
              <a:gd name="connsiteX38" fmla="*/ 124691 w 2119745"/>
              <a:gd name="connsiteY38" fmla="*/ 1967346 h 3020291"/>
              <a:gd name="connsiteX39" fmla="*/ 83127 w 2119745"/>
              <a:gd name="connsiteY39" fmla="*/ 1981200 h 3020291"/>
              <a:gd name="connsiteX40" fmla="*/ 27709 w 2119745"/>
              <a:gd name="connsiteY40" fmla="*/ 2064327 h 3020291"/>
              <a:gd name="connsiteX41" fmla="*/ 0 w 2119745"/>
              <a:gd name="connsiteY41" fmla="*/ 2147455 h 3020291"/>
              <a:gd name="connsiteX42" fmla="*/ 13854 w 2119745"/>
              <a:gd name="connsiteY42" fmla="*/ 2286000 h 3020291"/>
              <a:gd name="connsiteX43" fmla="*/ 41563 w 2119745"/>
              <a:gd name="connsiteY43" fmla="*/ 2327564 h 3020291"/>
              <a:gd name="connsiteX44" fmla="*/ 69273 w 2119745"/>
              <a:gd name="connsiteY44" fmla="*/ 2410691 h 3020291"/>
              <a:gd name="connsiteX45" fmla="*/ 110836 w 2119745"/>
              <a:gd name="connsiteY45" fmla="*/ 2563091 h 3020291"/>
              <a:gd name="connsiteX46" fmla="*/ 124691 w 2119745"/>
              <a:gd name="connsiteY46" fmla="*/ 2604655 h 3020291"/>
              <a:gd name="connsiteX47" fmla="*/ 152400 w 2119745"/>
              <a:gd name="connsiteY47" fmla="*/ 2646218 h 3020291"/>
              <a:gd name="connsiteX48" fmla="*/ 180109 w 2119745"/>
              <a:gd name="connsiteY48" fmla="*/ 2729346 h 3020291"/>
              <a:gd name="connsiteX49" fmla="*/ 193963 w 2119745"/>
              <a:gd name="connsiteY49" fmla="*/ 2770909 h 3020291"/>
              <a:gd name="connsiteX50" fmla="*/ 235527 w 2119745"/>
              <a:gd name="connsiteY50" fmla="*/ 2784764 h 3020291"/>
              <a:gd name="connsiteX51" fmla="*/ 290945 w 2119745"/>
              <a:gd name="connsiteY51" fmla="*/ 2909455 h 3020291"/>
              <a:gd name="connsiteX52" fmla="*/ 332509 w 2119745"/>
              <a:gd name="connsiteY52" fmla="*/ 3006436 h 3020291"/>
              <a:gd name="connsiteX53" fmla="*/ 360218 w 2119745"/>
              <a:gd name="connsiteY53" fmla="*/ 3020291 h 302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19745" h="3020291">
                <a:moveTo>
                  <a:pt x="2119745" y="0"/>
                </a:moveTo>
                <a:cubicBezTo>
                  <a:pt x="2096654" y="4618"/>
                  <a:pt x="2070066" y="793"/>
                  <a:pt x="2050473" y="13855"/>
                </a:cubicBezTo>
                <a:cubicBezTo>
                  <a:pt x="2038322" y="21956"/>
                  <a:pt x="2045741" y="44014"/>
                  <a:pt x="2036618" y="55418"/>
                </a:cubicBezTo>
                <a:cubicBezTo>
                  <a:pt x="2026216" y="68420"/>
                  <a:pt x="2007846" y="72467"/>
                  <a:pt x="1995054" y="83127"/>
                </a:cubicBezTo>
                <a:cubicBezTo>
                  <a:pt x="1980002" y="95670"/>
                  <a:pt x="1968957" y="112662"/>
                  <a:pt x="1953491" y="124691"/>
                </a:cubicBezTo>
                <a:cubicBezTo>
                  <a:pt x="1927204" y="145137"/>
                  <a:pt x="1898072" y="161636"/>
                  <a:pt x="1870363" y="180109"/>
                </a:cubicBezTo>
                <a:lnTo>
                  <a:pt x="1787236" y="235527"/>
                </a:lnTo>
                <a:lnTo>
                  <a:pt x="1745673" y="249382"/>
                </a:lnTo>
                <a:cubicBezTo>
                  <a:pt x="1712849" y="282204"/>
                  <a:pt x="1681832" y="316843"/>
                  <a:pt x="1634836" y="332509"/>
                </a:cubicBezTo>
                <a:lnTo>
                  <a:pt x="1593273" y="346364"/>
                </a:lnTo>
                <a:cubicBezTo>
                  <a:pt x="1442602" y="497030"/>
                  <a:pt x="1703880" y="244022"/>
                  <a:pt x="1524000" y="387927"/>
                </a:cubicBezTo>
                <a:cubicBezTo>
                  <a:pt x="1510998" y="398329"/>
                  <a:pt x="1509083" y="418831"/>
                  <a:pt x="1496291" y="429491"/>
                </a:cubicBezTo>
                <a:cubicBezTo>
                  <a:pt x="1429870" y="484842"/>
                  <a:pt x="1289723" y="467277"/>
                  <a:pt x="1233054" y="471055"/>
                </a:cubicBezTo>
                <a:cubicBezTo>
                  <a:pt x="1223818" y="484909"/>
                  <a:pt x="1219199" y="503382"/>
                  <a:pt x="1205345" y="512618"/>
                </a:cubicBezTo>
                <a:cubicBezTo>
                  <a:pt x="1189502" y="523180"/>
                  <a:pt x="1168838" y="524248"/>
                  <a:pt x="1149927" y="526473"/>
                </a:cubicBezTo>
                <a:cubicBezTo>
                  <a:pt x="1090126" y="533508"/>
                  <a:pt x="1029854" y="535709"/>
                  <a:pt x="969818" y="540327"/>
                </a:cubicBezTo>
                <a:cubicBezTo>
                  <a:pt x="942548" y="558507"/>
                  <a:pt x="920288" y="569421"/>
                  <a:pt x="900545" y="595746"/>
                </a:cubicBezTo>
                <a:cubicBezTo>
                  <a:pt x="880564" y="622388"/>
                  <a:pt x="863600" y="651164"/>
                  <a:pt x="845127" y="678873"/>
                </a:cubicBezTo>
                <a:lnTo>
                  <a:pt x="817418" y="720436"/>
                </a:lnTo>
                <a:lnTo>
                  <a:pt x="789709" y="762000"/>
                </a:lnTo>
                <a:cubicBezTo>
                  <a:pt x="780473" y="775855"/>
                  <a:pt x="767266" y="787767"/>
                  <a:pt x="762000" y="803564"/>
                </a:cubicBezTo>
                <a:lnTo>
                  <a:pt x="720436" y="928255"/>
                </a:lnTo>
                <a:cubicBezTo>
                  <a:pt x="715818" y="942109"/>
                  <a:pt x="710124" y="955650"/>
                  <a:pt x="706582" y="969818"/>
                </a:cubicBezTo>
                <a:cubicBezTo>
                  <a:pt x="703995" y="980164"/>
                  <a:pt x="687389" y="1052607"/>
                  <a:pt x="678873" y="1066800"/>
                </a:cubicBezTo>
                <a:cubicBezTo>
                  <a:pt x="654692" y="1107101"/>
                  <a:pt x="609482" y="1108403"/>
                  <a:pt x="568036" y="1122218"/>
                </a:cubicBezTo>
                <a:lnTo>
                  <a:pt x="526473" y="1136073"/>
                </a:lnTo>
                <a:cubicBezTo>
                  <a:pt x="517236" y="1163782"/>
                  <a:pt x="501669" y="1190137"/>
                  <a:pt x="498763" y="1219200"/>
                </a:cubicBezTo>
                <a:cubicBezTo>
                  <a:pt x="487721" y="1329622"/>
                  <a:pt x="494235" y="1332031"/>
                  <a:pt x="471054" y="1413164"/>
                </a:cubicBezTo>
                <a:cubicBezTo>
                  <a:pt x="467042" y="1427206"/>
                  <a:pt x="463731" y="1441665"/>
                  <a:pt x="457200" y="1454727"/>
                </a:cubicBezTo>
                <a:cubicBezTo>
                  <a:pt x="449753" y="1469620"/>
                  <a:pt x="438727" y="1482436"/>
                  <a:pt x="429491" y="1496291"/>
                </a:cubicBezTo>
                <a:cubicBezTo>
                  <a:pt x="434109" y="1519382"/>
                  <a:pt x="430283" y="1545971"/>
                  <a:pt x="443345" y="1565564"/>
                </a:cubicBezTo>
                <a:cubicBezTo>
                  <a:pt x="451446" y="1577715"/>
                  <a:pt x="473505" y="1570295"/>
                  <a:pt x="484909" y="1579418"/>
                </a:cubicBezTo>
                <a:cubicBezTo>
                  <a:pt x="497911" y="1589820"/>
                  <a:pt x="503382" y="1607127"/>
                  <a:pt x="512618" y="1620982"/>
                </a:cubicBezTo>
                <a:cubicBezTo>
                  <a:pt x="493961" y="1732923"/>
                  <a:pt x="507647" y="1677456"/>
                  <a:pt x="471054" y="1787236"/>
                </a:cubicBezTo>
                <a:cubicBezTo>
                  <a:pt x="459786" y="1821042"/>
                  <a:pt x="456349" y="1843506"/>
                  <a:pt x="429491" y="1870364"/>
                </a:cubicBezTo>
                <a:cubicBezTo>
                  <a:pt x="417717" y="1882138"/>
                  <a:pt x="400719" y="1887413"/>
                  <a:pt x="387927" y="1898073"/>
                </a:cubicBezTo>
                <a:cubicBezTo>
                  <a:pt x="372875" y="1910616"/>
                  <a:pt x="365202" y="1934253"/>
                  <a:pt x="346363" y="1939636"/>
                </a:cubicBezTo>
                <a:cubicBezTo>
                  <a:pt x="297316" y="1953649"/>
                  <a:pt x="244763" y="1948873"/>
                  <a:pt x="193963" y="1953491"/>
                </a:cubicBezTo>
                <a:cubicBezTo>
                  <a:pt x="170872" y="1958109"/>
                  <a:pt x="147536" y="1961635"/>
                  <a:pt x="124691" y="1967346"/>
                </a:cubicBezTo>
                <a:cubicBezTo>
                  <a:pt x="110523" y="1970888"/>
                  <a:pt x="93454" y="1970873"/>
                  <a:pt x="83127" y="1981200"/>
                </a:cubicBezTo>
                <a:cubicBezTo>
                  <a:pt x="59579" y="2004748"/>
                  <a:pt x="38240" y="2032734"/>
                  <a:pt x="27709" y="2064327"/>
                </a:cubicBezTo>
                <a:lnTo>
                  <a:pt x="0" y="2147455"/>
                </a:lnTo>
                <a:cubicBezTo>
                  <a:pt x="4618" y="2193637"/>
                  <a:pt x="3418" y="2240777"/>
                  <a:pt x="13854" y="2286000"/>
                </a:cubicBezTo>
                <a:cubicBezTo>
                  <a:pt x="17598" y="2302225"/>
                  <a:pt x="34800" y="2312348"/>
                  <a:pt x="41563" y="2327564"/>
                </a:cubicBezTo>
                <a:cubicBezTo>
                  <a:pt x="53426" y="2354255"/>
                  <a:pt x="63545" y="2382050"/>
                  <a:pt x="69273" y="2410691"/>
                </a:cubicBezTo>
                <a:cubicBezTo>
                  <a:pt x="88855" y="2508603"/>
                  <a:pt x="75681" y="2457626"/>
                  <a:pt x="110836" y="2563091"/>
                </a:cubicBezTo>
                <a:cubicBezTo>
                  <a:pt x="115454" y="2576946"/>
                  <a:pt x="116590" y="2592504"/>
                  <a:pt x="124691" y="2604655"/>
                </a:cubicBezTo>
                <a:lnTo>
                  <a:pt x="152400" y="2646218"/>
                </a:lnTo>
                <a:lnTo>
                  <a:pt x="180109" y="2729346"/>
                </a:lnTo>
                <a:cubicBezTo>
                  <a:pt x="184727" y="2743200"/>
                  <a:pt x="180109" y="2766291"/>
                  <a:pt x="193963" y="2770909"/>
                </a:cubicBezTo>
                <a:lnTo>
                  <a:pt x="235527" y="2784764"/>
                </a:lnTo>
                <a:cubicBezTo>
                  <a:pt x="271920" y="2839352"/>
                  <a:pt x="271159" y="2830312"/>
                  <a:pt x="290945" y="2909455"/>
                </a:cubicBezTo>
                <a:cubicBezTo>
                  <a:pt x="301544" y="2951851"/>
                  <a:pt x="300616" y="2974543"/>
                  <a:pt x="332509" y="3006436"/>
                </a:cubicBezTo>
                <a:cubicBezTo>
                  <a:pt x="339811" y="3013738"/>
                  <a:pt x="350982" y="3015673"/>
                  <a:pt x="360218" y="3020291"/>
                </a:cubicBez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1" name="Полилиния 1060"/>
          <p:cNvSpPr/>
          <p:nvPr/>
        </p:nvSpPr>
        <p:spPr>
          <a:xfrm>
            <a:off x="595745" y="4558145"/>
            <a:ext cx="7190622" cy="1679315"/>
          </a:xfrm>
          <a:custGeom>
            <a:avLst/>
            <a:gdLst>
              <a:gd name="connsiteX0" fmla="*/ 0 w 7190622"/>
              <a:gd name="connsiteY0" fmla="*/ 789710 h 1679315"/>
              <a:gd name="connsiteX1" fmla="*/ 96982 w 7190622"/>
              <a:gd name="connsiteY1" fmla="*/ 734291 h 1679315"/>
              <a:gd name="connsiteX2" fmla="*/ 69273 w 7190622"/>
              <a:gd name="connsiteY2" fmla="*/ 651164 h 1679315"/>
              <a:gd name="connsiteX3" fmla="*/ 124691 w 7190622"/>
              <a:gd name="connsiteY3" fmla="*/ 581891 h 1679315"/>
              <a:gd name="connsiteX4" fmla="*/ 180110 w 7190622"/>
              <a:gd name="connsiteY4" fmla="*/ 512619 h 1679315"/>
              <a:gd name="connsiteX5" fmla="*/ 263237 w 7190622"/>
              <a:gd name="connsiteY5" fmla="*/ 484910 h 1679315"/>
              <a:gd name="connsiteX6" fmla="*/ 290946 w 7190622"/>
              <a:gd name="connsiteY6" fmla="*/ 457200 h 1679315"/>
              <a:gd name="connsiteX7" fmla="*/ 443346 w 7190622"/>
              <a:gd name="connsiteY7" fmla="*/ 429491 h 1679315"/>
              <a:gd name="connsiteX8" fmla="*/ 484910 w 7190622"/>
              <a:gd name="connsiteY8" fmla="*/ 401782 h 1679315"/>
              <a:gd name="connsiteX9" fmla="*/ 498764 w 7190622"/>
              <a:gd name="connsiteY9" fmla="*/ 360219 h 1679315"/>
              <a:gd name="connsiteX10" fmla="*/ 512619 w 7190622"/>
              <a:gd name="connsiteY10" fmla="*/ 235528 h 1679315"/>
              <a:gd name="connsiteX11" fmla="*/ 540328 w 7190622"/>
              <a:gd name="connsiteY11" fmla="*/ 110837 h 1679315"/>
              <a:gd name="connsiteX12" fmla="*/ 554182 w 7190622"/>
              <a:gd name="connsiteY12" fmla="*/ 41564 h 1679315"/>
              <a:gd name="connsiteX13" fmla="*/ 637310 w 7190622"/>
              <a:gd name="connsiteY13" fmla="*/ 0 h 1679315"/>
              <a:gd name="connsiteX14" fmla="*/ 692728 w 7190622"/>
              <a:gd name="connsiteY14" fmla="*/ 13855 h 1679315"/>
              <a:gd name="connsiteX15" fmla="*/ 775855 w 7190622"/>
              <a:gd name="connsiteY15" fmla="*/ 41564 h 1679315"/>
              <a:gd name="connsiteX16" fmla="*/ 983673 w 7190622"/>
              <a:gd name="connsiteY16" fmla="*/ 69273 h 1679315"/>
              <a:gd name="connsiteX17" fmla="*/ 1039091 w 7190622"/>
              <a:gd name="connsiteY17" fmla="*/ 180110 h 1679315"/>
              <a:gd name="connsiteX18" fmla="*/ 1066800 w 7190622"/>
              <a:gd name="connsiteY18" fmla="*/ 221673 h 1679315"/>
              <a:gd name="connsiteX19" fmla="*/ 1177637 w 7190622"/>
              <a:gd name="connsiteY19" fmla="*/ 304800 h 1679315"/>
              <a:gd name="connsiteX20" fmla="*/ 1205346 w 7190622"/>
              <a:gd name="connsiteY20" fmla="*/ 332510 h 1679315"/>
              <a:gd name="connsiteX21" fmla="*/ 1246910 w 7190622"/>
              <a:gd name="connsiteY21" fmla="*/ 346364 h 1679315"/>
              <a:gd name="connsiteX22" fmla="*/ 1274619 w 7190622"/>
              <a:gd name="connsiteY22" fmla="*/ 387928 h 1679315"/>
              <a:gd name="connsiteX23" fmla="*/ 1357746 w 7190622"/>
              <a:gd name="connsiteY23" fmla="*/ 415637 h 1679315"/>
              <a:gd name="connsiteX24" fmla="*/ 1385455 w 7190622"/>
              <a:gd name="connsiteY24" fmla="*/ 457200 h 1679315"/>
              <a:gd name="connsiteX25" fmla="*/ 1427019 w 7190622"/>
              <a:gd name="connsiteY25" fmla="*/ 540328 h 1679315"/>
              <a:gd name="connsiteX26" fmla="*/ 1468582 w 7190622"/>
              <a:gd name="connsiteY26" fmla="*/ 554182 h 1679315"/>
              <a:gd name="connsiteX27" fmla="*/ 1510146 w 7190622"/>
              <a:gd name="connsiteY27" fmla="*/ 540328 h 1679315"/>
              <a:gd name="connsiteX28" fmla="*/ 1565564 w 7190622"/>
              <a:gd name="connsiteY28" fmla="*/ 526473 h 1679315"/>
              <a:gd name="connsiteX29" fmla="*/ 1593273 w 7190622"/>
              <a:gd name="connsiteY29" fmla="*/ 484910 h 1679315"/>
              <a:gd name="connsiteX30" fmla="*/ 1662546 w 7190622"/>
              <a:gd name="connsiteY30" fmla="*/ 443346 h 1679315"/>
              <a:gd name="connsiteX31" fmla="*/ 1759528 w 7190622"/>
              <a:gd name="connsiteY31" fmla="*/ 346364 h 1679315"/>
              <a:gd name="connsiteX32" fmla="*/ 1995055 w 7190622"/>
              <a:gd name="connsiteY32" fmla="*/ 360219 h 1679315"/>
              <a:gd name="connsiteX33" fmla="*/ 2119746 w 7190622"/>
              <a:gd name="connsiteY33" fmla="*/ 415637 h 1679315"/>
              <a:gd name="connsiteX34" fmla="*/ 2230582 w 7190622"/>
              <a:gd name="connsiteY34" fmla="*/ 429491 h 1679315"/>
              <a:gd name="connsiteX35" fmla="*/ 2313710 w 7190622"/>
              <a:gd name="connsiteY35" fmla="*/ 471055 h 1679315"/>
              <a:gd name="connsiteX36" fmla="*/ 2327564 w 7190622"/>
              <a:gd name="connsiteY36" fmla="*/ 512619 h 1679315"/>
              <a:gd name="connsiteX37" fmla="*/ 2369128 w 7190622"/>
              <a:gd name="connsiteY37" fmla="*/ 554182 h 1679315"/>
              <a:gd name="connsiteX38" fmla="*/ 2438400 w 7190622"/>
              <a:gd name="connsiteY38" fmla="*/ 609600 h 1679315"/>
              <a:gd name="connsiteX39" fmla="*/ 2452255 w 7190622"/>
              <a:gd name="connsiteY39" fmla="*/ 651164 h 1679315"/>
              <a:gd name="connsiteX40" fmla="*/ 2493819 w 7190622"/>
              <a:gd name="connsiteY40" fmla="*/ 665019 h 1679315"/>
              <a:gd name="connsiteX41" fmla="*/ 2576946 w 7190622"/>
              <a:gd name="connsiteY41" fmla="*/ 706582 h 1679315"/>
              <a:gd name="connsiteX42" fmla="*/ 2660073 w 7190622"/>
              <a:gd name="connsiteY42" fmla="*/ 762000 h 1679315"/>
              <a:gd name="connsiteX43" fmla="*/ 2729346 w 7190622"/>
              <a:gd name="connsiteY43" fmla="*/ 817419 h 1679315"/>
              <a:gd name="connsiteX44" fmla="*/ 2743200 w 7190622"/>
              <a:gd name="connsiteY44" fmla="*/ 858982 h 1679315"/>
              <a:gd name="connsiteX45" fmla="*/ 2757055 w 7190622"/>
              <a:gd name="connsiteY45" fmla="*/ 914400 h 1679315"/>
              <a:gd name="connsiteX46" fmla="*/ 2784764 w 7190622"/>
              <a:gd name="connsiteY46" fmla="*/ 942110 h 1679315"/>
              <a:gd name="connsiteX47" fmla="*/ 2826328 w 7190622"/>
              <a:gd name="connsiteY47" fmla="*/ 1025237 h 1679315"/>
              <a:gd name="connsiteX48" fmla="*/ 2867891 w 7190622"/>
              <a:gd name="connsiteY48" fmla="*/ 1052946 h 1679315"/>
              <a:gd name="connsiteX49" fmla="*/ 2895600 w 7190622"/>
              <a:gd name="connsiteY49" fmla="*/ 1094510 h 1679315"/>
              <a:gd name="connsiteX50" fmla="*/ 2937164 w 7190622"/>
              <a:gd name="connsiteY50" fmla="*/ 1108364 h 1679315"/>
              <a:gd name="connsiteX51" fmla="*/ 3020291 w 7190622"/>
              <a:gd name="connsiteY51" fmla="*/ 1149928 h 1679315"/>
              <a:gd name="connsiteX52" fmla="*/ 3048000 w 7190622"/>
              <a:gd name="connsiteY52" fmla="*/ 1191491 h 1679315"/>
              <a:gd name="connsiteX53" fmla="*/ 3089564 w 7190622"/>
              <a:gd name="connsiteY53" fmla="*/ 1274619 h 1679315"/>
              <a:gd name="connsiteX54" fmla="*/ 3172691 w 7190622"/>
              <a:gd name="connsiteY54" fmla="*/ 1330037 h 1679315"/>
              <a:gd name="connsiteX55" fmla="*/ 3200400 w 7190622"/>
              <a:gd name="connsiteY55" fmla="*/ 1371600 h 1679315"/>
              <a:gd name="connsiteX56" fmla="*/ 3228110 w 7190622"/>
              <a:gd name="connsiteY56" fmla="*/ 1399310 h 1679315"/>
              <a:gd name="connsiteX57" fmla="*/ 3241964 w 7190622"/>
              <a:gd name="connsiteY57" fmla="*/ 1440873 h 1679315"/>
              <a:gd name="connsiteX58" fmla="*/ 3269673 w 7190622"/>
              <a:gd name="connsiteY58" fmla="*/ 1482437 h 1679315"/>
              <a:gd name="connsiteX59" fmla="*/ 3422073 w 7190622"/>
              <a:gd name="connsiteY59" fmla="*/ 1468582 h 1679315"/>
              <a:gd name="connsiteX60" fmla="*/ 3463637 w 7190622"/>
              <a:gd name="connsiteY60" fmla="*/ 1440873 h 1679315"/>
              <a:gd name="connsiteX61" fmla="*/ 3505200 w 7190622"/>
              <a:gd name="connsiteY61" fmla="*/ 1427019 h 1679315"/>
              <a:gd name="connsiteX62" fmla="*/ 3532910 w 7190622"/>
              <a:gd name="connsiteY62" fmla="*/ 1385455 h 1679315"/>
              <a:gd name="connsiteX63" fmla="*/ 3616037 w 7190622"/>
              <a:gd name="connsiteY63" fmla="*/ 1357746 h 1679315"/>
              <a:gd name="connsiteX64" fmla="*/ 3893128 w 7190622"/>
              <a:gd name="connsiteY64" fmla="*/ 1385455 h 1679315"/>
              <a:gd name="connsiteX65" fmla="*/ 3976255 w 7190622"/>
              <a:gd name="connsiteY65" fmla="*/ 1413164 h 1679315"/>
              <a:gd name="connsiteX66" fmla="*/ 4017819 w 7190622"/>
              <a:gd name="connsiteY66" fmla="*/ 1440873 h 1679315"/>
              <a:gd name="connsiteX67" fmla="*/ 4184073 w 7190622"/>
              <a:gd name="connsiteY67" fmla="*/ 1440873 h 1679315"/>
              <a:gd name="connsiteX68" fmla="*/ 4170219 w 7190622"/>
              <a:gd name="connsiteY68" fmla="*/ 1399310 h 1679315"/>
              <a:gd name="connsiteX69" fmla="*/ 4211782 w 7190622"/>
              <a:gd name="connsiteY69" fmla="*/ 1274619 h 1679315"/>
              <a:gd name="connsiteX70" fmla="*/ 4253346 w 7190622"/>
              <a:gd name="connsiteY70" fmla="*/ 1260764 h 1679315"/>
              <a:gd name="connsiteX71" fmla="*/ 4488873 w 7190622"/>
              <a:gd name="connsiteY71" fmla="*/ 1302328 h 1679315"/>
              <a:gd name="connsiteX72" fmla="*/ 4572000 w 7190622"/>
              <a:gd name="connsiteY72" fmla="*/ 1357746 h 1679315"/>
              <a:gd name="connsiteX73" fmla="*/ 4599710 w 7190622"/>
              <a:gd name="connsiteY73" fmla="*/ 1385455 h 1679315"/>
              <a:gd name="connsiteX74" fmla="*/ 4641273 w 7190622"/>
              <a:gd name="connsiteY74" fmla="*/ 1399310 h 1679315"/>
              <a:gd name="connsiteX75" fmla="*/ 4932219 w 7190622"/>
              <a:gd name="connsiteY75" fmla="*/ 1413164 h 1679315"/>
              <a:gd name="connsiteX76" fmla="*/ 5001491 w 7190622"/>
              <a:gd name="connsiteY76" fmla="*/ 1427019 h 1679315"/>
              <a:gd name="connsiteX77" fmla="*/ 5084619 w 7190622"/>
              <a:gd name="connsiteY77" fmla="*/ 1454728 h 1679315"/>
              <a:gd name="connsiteX78" fmla="*/ 5250873 w 7190622"/>
              <a:gd name="connsiteY78" fmla="*/ 1440873 h 1679315"/>
              <a:gd name="connsiteX79" fmla="*/ 5278582 w 7190622"/>
              <a:gd name="connsiteY79" fmla="*/ 1399310 h 1679315"/>
              <a:gd name="connsiteX80" fmla="*/ 5361710 w 7190622"/>
              <a:gd name="connsiteY80" fmla="*/ 1371600 h 1679315"/>
              <a:gd name="connsiteX81" fmla="*/ 5638800 w 7190622"/>
              <a:gd name="connsiteY81" fmla="*/ 1343891 h 1679315"/>
              <a:gd name="connsiteX82" fmla="*/ 5680364 w 7190622"/>
              <a:gd name="connsiteY82" fmla="*/ 1330037 h 1679315"/>
              <a:gd name="connsiteX83" fmla="*/ 5749637 w 7190622"/>
              <a:gd name="connsiteY83" fmla="*/ 1274619 h 1679315"/>
              <a:gd name="connsiteX84" fmla="*/ 5777346 w 7190622"/>
              <a:gd name="connsiteY84" fmla="*/ 1191491 h 1679315"/>
              <a:gd name="connsiteX85" fmla="*/ 5791200 w 7190622"/>
              <a:gd name="connsiteY85" fmla="*/ 1149928 h 1679315"/>
              <a:gd name="connsiteX86" fmla="*/ 5777346 w 7190622"/>
              <a:gd name="connsiteY86" fmla="*/ 1108364 h 1679315"/>
              <a:gd name="connsiteX87" fmla="*/ 5805055 w 7190622"/>
              <a:gd name="connsiteY87" fmla="*/ 955964 h 1679315"/>
              <a:gd name="connsiteX88" fmla="*/ 5818910 w 7190622"/>
              <a:gd name="connsiteY88" fmla="*/ 845128 h 1679315"/>
              <a:gd name="connsiteX89" fmla="*/ 5902037 w 7190622"/>
              <a:gd name="connsiteY89" fmla="*/ 817419 h 1679315"/>
              <a:gd name="connsiteX90" fmla="*/ 5943600 w 7190622"/>
              <a:gd name="connsiteY90" fmla="*/ 803564 h 1679315"/>
              <a:gd name="connsiteX91" fmla="*/ 5985164 w 7190622"/>
              <a:gd name="connsiteY91" fmla="*/ 789710 h 1679315"/>
              <a:gd name="connsiteX92" fmla="*/ 6151419 w 7190622"/>
              <a:gd name="connsiteY92" fmla="*/ 803564 h 1679315"/>
              <a:gd name="connsiteX93" fmla="*/ 6179128 w 7190622"/>
              <a:gd name="connsiteY93" fmla="*/ 845128 h 1679315"/>
              <a:gd name="connsiteX94" fmla="*/ 6220691 w 7190622"/>
              <a:gd name="connsiteY94" fmla="*/ 886691 h 1679315"/>
              <a:gd name="connsiteX95" fmla="*/ 6248400 w 7190622"/>
              <a:gd name="connsiteY95" fmla="*/ 928255 h 1679315"/>
              <a:gd name="connsiteX96" fmla="*/ 6276110 w 7190622"/>
              <a:gd name="connsiteY96" fmla="*/ 955964 h 1679315"/>
              <a:gd name="connsiteX97" fmla="*/ 6303819 w 7190622"/>
              <a:gd name="connsiteY97" fmla="*/ 997528 h 1679315"/>
              <a:gd name="connsiteX98" fmla="*/ 6428510 w 7190622"/>
              <a:gd name="connsiteY98" fmla="*/ 1039091 h 1679315"/>
              <a:gd name="connsiteX99" fmla="*/ 6470073 w 7190622"/>
              <a:gd name="connsiteY99" fmla="*/ 1052946 h 1679315"/>
              <a:gd name="connsiteX100" fmla="*/ 6511637 w 7190622"/>
              <a:gd name="connsiteY100" fmla="*/ 1080655 h 1679315"/>
              <a:gd name="connsiteX101" fmla="*/ 6594764 w 7190622"/>
              <a:gd name="connsiteY101" fmla="*/ 1108364 h 1679315"/>
              <a:gd name="connsiteX102" fmla="*/ 6636328 w 7190622"/>
              <a:gd name="connsiteY102" fmla="*/ 1136073 h 1679315"/>
              <a:gd name="connsiteX103" fmla="*/ 6719455 w 7190622"/>
              <a:gd name="connsiteY103" fmla="*/ 1163782 h 1679315"/>
              <a:gd name="connsiteX104" fmla="*/ 6761019 w 7190622"/>
              <a:gd name="connsiteY104" fmla="*/ 1136073 h 1679315"/>
              <a:gd name="connsiteX105" fmla="*/ 6844146 w 7190622"/>
              <a:gd name="connsiteY105" fmla="*/ 1108364 h 1679315"/>
              <a:gd name="connsiteX106" fmla="*/ 6858000 w 7190622"/>
              <a:gd name="connsiteY106" fmla="*/ 1066800 h 1679315"/>
              <a:gd name="connsiteX107" fmla="*/ 6899564 w 7190622"/>
              <a:gd name="connsiteY107" fmla="*/ 1052946 h 1679315"/>
              <a:gd name="connsiteX108" fmla="*/ 6968837 w 7190622"/>
              <a:gd name="connsiteY108" fmla="*/ 1066800 h 1679315"/>
              <a:gd name="connsiteX109" fmla="*/ 7093528 w 7190622"/>
              <a:gd name="connsiteY109" fmla="*/ 1122219 h 1679315"/>
              <a:gd name="connsiteX110" fmla="*/ 7135091 w 7190622"/>
              <a:gd name="connsiteY110" fmla="*/ 1136073 h 1679315"/>
              <a:gd name="connsiteX111" fmla="*/ 7093528 w 7190622"/>
              <a:gd name="connsiteY111" fmla="*/ 1149928 h 1679315"/>
              <a:gd name="connsiteX112" fmla="*/ 7038110 w 7190622"/>
              <a:gd name="connsiteY112" fmla="*/ 1274619 h 1679315"/>
              <a:gd name="connsiteX113" fmla="*/ 6996546 w 7190622"/>
              <a:gd name="connsiteY113" fmla="*/ 1357746 h 1679315"/>
              <a:gd name="connsiteX114" fmla="*/ 6982691 w 7190622"/>
              <a:gd name="connsiteY114" fmla="*/ 1440873 h 1679315"/>
              <a:gd name="connsiteX115" fmla="*/ 6982691 w 7190622"/>
              <a:gd name="connsiteY115" fmla="*/ 1579419 h 1679315"/>
              <a:gd name="connsiteX116" fmla="*/ 7148946 w 7190622"/>
              <a:gd name="connsiteY116" fmla="*/ 1662546 h 1679315"/>
              <a:gd name="connsiteX117" fmla="*/ 7190510 w 7190622"/>
              <a:gd name="connsiteY117" fmla="*/ 1662546 h 16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7190622" h="1679315">
                <a:moveTo>
                  <a:pt x="0" y="789710"/>
                </a:moveTo>
                <a:cubicBezTo>
                  <a:pt x="27942" y="784122"/>
                  <a:pt x="96982" y="787294"/>
                  <a:pt x="96982" y="734291"/>
                </a:cubicBezTo>
                <a:cubicBezTo>
                  <a:pt x="96982" y="705083"/>
                  <a:pt x="69273" y="651164"/>
                  <a:pt x="69273" y="651164"/>
                </a:cubicBezTo>
                <a:cubicBezTo>
                  <a:pt x="96246" y="570248"/>
                  <a:pt x="62024" y="644558"/>
                  <a:pt x="124691" y="581891"/>
                </a:cubicBezTo>
                <a:cubicBezTo>
                  <a:pt x="144271" y="562311"/>
                  <a:pt x="152687" y="526330"/>
                  <a:pt x="180110" y="512619"/>
                </a:cubicBezTo>
                <a:cubicBezTo>
                  <a:pt x="206234" y="499557"/>
                  <a:pt x="263237" y="484910"/>
                  <a:pt x="263237" y="484910"/>
                </a:cubicBezTo>
                <a:cubicBezTo>
                  <a:pt x="272473" y="475673"/>
                  <a:pt x="279745" y="463921"/>
                  <a:pt x="290946" y="457200"/>
                </a:cubicBezTo>
                <a:cubicBezTo>
                  <a:pt x="324665" y="436969"/>
                  <a:pt x="428074" y="431400"/>
                  <a:pt x="443346" y="429491"/>
                </a:cubicBezTo>
                <a:cubicBezTo>
                  <a:pt x="457201" y="420255"/>
                  <a:pt x="474508" y="414784"/>
                  <a:pt x="484910" y="401782"/>
                </a:cubicBezTo>
                <a:cubicBezTo>
                  <a:pt x="494033" y="390378"/>
                  <a:pt x="496363" y="374624"/>
                  <a:pt x="498764" y="360219"/>
                </a:cubicBezTo>
                <a:cubicBezTo>
                  <a:pt x="505639" y="318969"/>
                  <a:pt x="507092" y="276981"/>
                  <a:pt x="512619" y="235528"/>
                </a:cubicBezTo>
                <a:cubicBezTo>
                  <a:pt x="534407" y="72115"/>
                  <a:pt x="514713" y="213299"/>
                  <a:pt x="540328" y="110837"/>
                </a:cubicBezTo>
                <a:cubicBezTo>
                  <a:pt x="546039" y="87992"/>
                  <a:pt x="542499" y="62010"/>
                  <a:pt x="554182" y="41564"/>
                </a:cubicBezTo>
                <a:cubicBezTo>
                  <a:pt x="566820" y="19447"/>
                  <a:pt x="615977" y="7111"/>
                  <a:pt x="637310" y="0"/>
                </a:cubicBezTo>
                <a:cubicBezTo>
                  <a:pt x="655783" y="4618"/>
                  <a:pt x="674490" y="8383"/>
                  <a:pt x="692728" y="13855"/>
                </a:cubicBezTo>
                <a:cubicBezTo>
                  <a:pt x="720704" y="22248"/>
                  <a:pt x="746792" y="38658"/>
                  <a:pt x="775855" y="41564"/>
                </a:cubicBezTo>
                <a:cubicBezTo>
                  <a:pt x="937831" y="57762"/>
                  <a:pt x="868889" y="46317"/>
                  <a:pt x="983673" y="69273"/>
                </a:cubicBezTo>
                <a:cubicBezTo>
                  <a:pt x="1061256" y="120994"/>
                  <a:pt x="1001167" y="66336"/>
                  <a:pt x="1039091" y="180110"/>
                </a:cubicBezTo>
                <a:cubicBezTo>
                  <a:pt x="1044356" y="195906"/>
                  <a:pt x="1055835" y="209142"/>
                  <a:pt x="1066800" y="221673"/>
                </a:cubicBezTo>
                <a:cubicBezTo>
                  <a:pt x="1132353" y="296591"/>
                  <a:pt x="1111375" y="282714"/>
                  <a:pt x="1177637" y="304800"/>
                </a:cubicBezTo>
                <a:cubicBezTo>
                  <a:pt x="1186873" y="314037"/>
                  <a:pt x="1194145" y="325789"/>
                  <a:pt x="1205346" y="332510"/>
                </a:cubicBezTo>
                <a:cubicBezTo>
                  <a:pt x="1217869" y="340024"/>
                  <a:pt x="1235506" y="337241"/>
                  <a:pt x="1246910" y="346364"/>
                </a:cubicBezTo>
                <a:cubicBezTo>
                  <a:pt x="1259912" y="356766"/>
                  <a:pt x="1260499" y="379103"/>
                  <a:pt x="1274619" y="387928"/>
                </a:cubicBezTo>
                <a:cubicBezTo>
                  <a:pt x="1299387" y="403408"/>
                  <a:pt x="1357746" y="415637"/>
                  <a:pt x="1357746" y="415637"/>
                </a:cubicBezTo>
                <a:cubicBezTo>
                  <a:pt x="1366982" y="429491"/>
                  <a:pt x="1378008" y="442307"/>
                  <a:pt x="1385455" y="457200"/>
                </a:cubicBezTo>
                <a:cubicBezTo>
                  <a:pt x="1402187" y="490664"/>
                  <a:pt x="1393932" y="513858"/>
                  <a:pt x="1427019" y="540328"/>
                </a:cubicBezTo>
                <a:cubicBezTo>
                  <a:pt x="1438423" y="549451"/>
                  <a:pt x="1454728" y="549564"/>
                  <a:pt x="1468582" y="554182"/>
                </a:cubicBezTo>
                <a:cubicBezTo>
                  <a:pt x="1482437" y="549564"/>
                  <a:pt x="1496104" y="544340"/>
                  <a:pt x="1510146" y="540328"/>
                </a:cubicBezTo>
                <a:cubicBezTo>
                  <a:pt x="1528455" y="535097"/>
                  <a:pt x="1549721" y="537035"/>
                  <a:pt x="1565564" y="526473"/>
                </a:cubicBezTo>
                <a:cubicBezTo>
                  <a:pt x="1579418" y="517237"/>
                  <a:pt x="1582871" y="497912"/>
                  <a:pt x="1593273" y="484910"/>
                </a:cubicBezTo>
                <a:cubicBezTo>
                  <a:pt x="1620937" y="450330"/>
                  <a:pt x="1620186" y="457465"/>
                  <a:pt x="1662546" y="443346"/>
                </a:cubicBezTo>
                <a:cubicBezTo>
                  <a:pt x="1757824" y="379827"/>
                  <a:pt x="1735142" y="419521"/>
                  <a:pt x="1759528" y="346364"/>
                </a:cubicBezTo>
                <a:cubicBezTo>
                  <a:pt x="1838037" y="350982"/>
                  <a:pt x="1917071" y="350047"/>
                  <a:pt x="1995055" y="360219"/>
                </a:cubicBezTo>
                <a:cubicBezTo>
                  <a:pt x="2272791" y="396446"/>
                  <a:pt x="1951940" y="369872"/>
                  <a:pt x="2119746" y="415637"/>
                </a:cubicBezTo>
                <a:cubicBezTo>
                  <a:pt x="2155667" y="425433"/>
                  <a:pt x="2193637" y="424873"/>
                  <a:pt x="2230582" y="429491"/>
                </a:cubicBezTo>
                <a:cubicBezTo>
                  <a:pt x="2257962" y="438618"/>
                  <a:pt x="2294178" y="446640"/>
                  <a:pt x="2313710" y="471055"/>
                </a:cubicBezTo>
                <a:cubicBezTo>
                  <a:pt x="2322833" y="482459"/>
                  <a:pt x="2319463" y="500468"/>
                  <a:pt x="2327564" y="512619"/>
                </a:cubicBezTo>
                <a:cubicBezTo>
                  <a:pt x="2338432" y="528922"/>
                  <a:pt x="2356585" y="539130"/>
                  <a:pt x="2369128" y="554182"/>
                </a:cubicBezTo>
                <a:cubicBezTo>
                  <a:pt x="2417334" y="612029"/>
                  <a:pt x="2370168" y="586856"/>
                  <a:pt x="2438400" y="609600"/>
                </a:cubicBezTo>
                <a:cubicBezTo>
                  <a:pt x="2443018" y="623455"/>
                  <a:pt x="2441928" y="640837"/>
                  <a:pt x="2452255" y="651164"/>
                </a:cubicBezTo>
                <a:cubicBezTo>
                  <a:pt x="2462582" y="661491"/>
                  <a:pt x="2480757" y="658488"/>
                  <a:pt x="2493819" y="665019"/>
                </a:cubicBezTo>
                <a:cubicBezTo>
                  <a:pt x="2601241" y="718731"/>
                  <a:pt x="2472480" y="671762"/>
                  <a:pt x="2576946" y="706582"/>
                </a:cubicBezTo>
                <a:cubicBezTo>
                  <a:pt x="2604655" y="725055"/>
                  <a:pt x="2636525" y="738451"/>
                  <a:pt x="2660073" y="762000"/>
                </a:cubicBezTo>
                <a:cubicBezTo>
                  <a:pt x="2699556" y="801484"/>
                  <a:pt x="2676913" y="782464"/>
                  <a:pt x="2729346" y="817419"/>
                </a:cubicBezTo>
                <a:cubicBezTo>
                  <a:pt x="2733964" y="831273"/>
                  <a:pt x="2739188" y="844940"/>
                  <a:pt x="2743200" y="858982"/>
                </a:cubicBezTo>
                <a:cubicBezTo>
                  <a:pt x="2748431" y="877291"/>
                  <a:pt x="2748540" y="897369"/>
                  <a:pt x="2757055" y="914400"/>
                </a:cubicBezTo>
                <a:cubicBezTo>
                  <a:pt x="2762897" y="926083"/>
                  <a:pt x="2775528" y="932873"/>
                  <a:pt x="2784764" y="942110"/>
                </a:cubicBezTo>
                <a:cubicBezTo>
                  <a:pt x="2796032" y="975914"/>
                  <a:pt x="2799472" y="998380"/>
                  <a:pt x="2826328" y="1025237"/>
                </a:cubicBezTo>
                <a:cubicBezTo>
                  <a:pt x="2838102" y="1037011"/>
                  <a:pt x="2854037" y="1043710"/>
                  <a:pt x="2867891" y="1052946"/>
                </a:cubicBezTo>
                <a:cubicBezTo>
                  <a:pt x="2877127" y="1066801"/>
                  <a:pt x="2882598" y="1084108"/>
                  <a:pt x="2895600" y="1094510"/>
                </a:cubicBezTo>
                <a:cubicBezTo>
                  <a:pt x="2907004" y="1103633"/>
                  <a:pt x="2924102" y="1101833"/>
                  <a:pt x="2937164" y="1108364"/>
                </a:cubicBezTo>
                <a:cubicBezTo>
                  <a:pt x="3044605" y="1162083"/>
                  <a:pt x="2915812" y="1115100"/>
                  <a:pt x="3020291" y="1149928"/>
                </a:cubicBezTo>
                <a:cubicBezTo>
                  <a:pt x="3029527" y="1163782"/>
                  <a:pt x="3040553" y="1176598"/>
                  <a:pt x="3048000" y="1191491"/>
                </a:cubicBezTo>
                <a:cubicBezTo>
                  <a:pt x="3066667" y="1228825"/>
                  <a:pt x="3054271" y="1243738"/>
                  <a:pt x="3089564" y="1274619"/>
                </a:cubicBezTo>
                <a:cubicBezTo>
                  <a:pt x="3114626" y="1296549"/>
                  <a:pt x="3172691" y="1330037"/>
                  <a:pt x="3172691" y="1330037"/>
                </a:cubicBezTo>
                <a:cubicBezTo>
                  <a:pt x="3181927" y="1343891"/>
                  <a:pt x="3189998" y="1358598"/>
                  <a:pt x="3200400" y="1371600"/>
                </a:cubicBezTo>
                <a:cubicBezTo>
                  <a:pt x="3208560" y="1381800"/>
                  <a:pt x="3221389" y="1388109"/>
                  <a:pt x="3228110" y="1399310"/>
                </a:cubicBezTo>
                <a:cubicBezTo>
                  <a:pt x="3235624" y="1411833"/>
                  <a:pt x="3235433" y="1427811"/>
                  <a:pt x="3241964" y="1440873"/>
                </a:cubicBezTo>
                <a:cubicBezTo>
                  <a:pt x="3249411" y="1455766"/>
                  <a:pt x="3260437" y="1468582"/>
                  <a:pt x="3269673" y="1482437"/>
                </a:cubicBezTo>
                <a:cubicBezTo>
                  <a:pt x="3320473" y="1477819"/>
                  <a:pt x="3372196" y="1479270"/>
                  <a:pt x="3422073" y="1468582"/>
                </a:cubicBezTo>
                <a:cubicBezTo>
                  <a:pt x="3438355" y="1465093"/>
                  <a:pt x="3448744" y="1448320"/>
                  <a:pt x="3463637" y="1440873"/>
                </a:cubicBezTo>
                <a:cubicBezTo>
                  <a:pt x="3476699" y="1434342"/>
                  <a:pt x="3491346" y="1431637"/>
                  <a:pt x="3505200" y="1427019"/>
                </a:cubicBezTo>
                <a:cubicBezTo>
                  <a:pt x="3514437" y="1413164"/>
                  <a:pt x="3518790" y="1394280"/>
                  <a:pt x="3532910" y="1385455"/>
                </a:cubicBezTo>
                <a:cubicBezTo>
                  <a:pt x="3557678" y="1369975"/>
                  <a:pt x="3616037" y="1357746"/>
                  <a:pt x="3616037" y="1357746"/>
                </a:cubicBezTo>
                <a:cubicBezTo>
                  <a:pt x="3708401" y="1366982"/>
                  <a:pt x="3805067" y="1356101"/>
                  <a:pt x="3893128" y="1385455"/>
                </a:cubicBezTo>
                <a:lnTo>
                  <a:pt x="3976255" y="1413164"/>
                </a:lnTo>
                <a:cubicBezTo>
                  <a:pt x="3990110" y="1422400"/>
                  <a:pt x="4001755" y="1436492"/>
                  <a:pt x="4017819" y="1440873"/>
                </a:cubicBezTo>
                <a:cubicBezTo>
                  <a:pt x="4110888" y="1466256"/>
                  <a:pt x="4111283" y="1459071"/>
                  <a:pt x="4184073" y="1440873"/>
                </a:cubicBezTo>
                <a:cubicBezTo>
                  <a:pt x="4179455" y="1427019"/>
                  <a:pt x="4170219" y="1413914"/>
                  <a:pt x="4170219" y="1399310"/>
                </a:cubicBezTo>
                <a:cubicBezTo>
                  <a:pt x="4170219" y="1364155"/>
                  <a:pt x="4178325" y="1301385"/>
                  <a:pt x="4211782" y="1274619"/>
                </a:cubicBezTo>
                <a:cubicBezTo>
                  <a:pt x="4223186" y="1265496"/>
                  <a:pt x="4239491" y="1265382"/>
                  <a:pt x="4253346" y="1260764"/>
                </a:cubicBezTo>
                <a:cubicBezTo>
                  <a:pt x="4301856" y="1265174"/>
                  <a:pt x="4433497" y="1265411"/>
                  <a:pt x="4488873" y="1302328"/>
                </a:cubicBezTo>
                <a:cubicBezTo>
                  <a:pt x="4516582" y="1320801"/>
                  <a:pt x="4548451" y="1334198"/>
                  <a:pt x="4572000" y="1357746"/>
                </a:cubicBezTo>
                <a:cubicBezTo>
                  <a:pt x="4581237" y="1366982"/>
                  <a:pt x="4588509" y="1378734"/>
                  <a:pt x="4599710" y="1385455"/>
                </a:cubicBezTo>
                <a:cubicBezTo>
                  <a:pt x="4612233" y="1392969"/>
                  <a:pt x="4626720" y="1398097"/>
                  <a:pt x="4641273" y="1399310"/>
                </a:cubicBezTo>
                <a:cubicBezTo>
                  <a:pt x="4738030" y="1407373"/>
                  <a:pt x="4835237" y="1408546"/>
                  <a:pt x="4932219" y="1413164"/>
                </a:cubicBezTo>
                <a:cubicBezTo>
                  <a:pt x="4955310" y="1417782"/>
                  <a:pt x="4978773" y="1420823"/>
                  <a:pt x="5001491" y="1427019"/>
                </a:cubicBezTo>
                <a:cubicBezTo>
                  <a:pt x="5029670" y="1434704"/>
                  <a:pt x="5084619" y="1454728"/>
                  <a:pt x="5084619" y="1454728"/>
                </a:cubicBezTo>
                <a:cubicBezTo>
                  <a:pt x="5140037" y="1450110"/>
                  <a:pt x="5197403" y="1456150"/>
                  <a:pt x="5250873" y="1440873"/>
                </a:cubicBezTo>
                <a:cubicBezTo>
                  <a:pt x="5266883" y="1436299"/>
                  <a:pt x="5264462" y="1408135"/>
                  <a:pt x="5278582" y="1399310"/>
                </a:cubicBezTo>
                <a:cubicBezTo>
                  <a:pt x="5303351" y="1383830"/>
                  <a:pt x="5332795" y="1375731"/>
                  <a:pt x="5361710" y="1371600"/>
                </a:cubicBezTo>
                <a:cubicBezTo>
                  <a:pt x="5518300" y="1349231"/>
                  <a:pt x="5426132" y="1360251"/>
                  <a:pt x="5638800" y="1343891"/>
                </a:cubicBezTo>
                <a:cubicBezTo>
                  <a:pt x="5652655" y="1339273"/>
                  <a:pt x="5668960" y="1339160"/>
                  <a:pt x="5680364" y="1330037"/>
                </a:cubicBezTo>
                <a:cubicBezTo>
                  <a:pt x="5769889" y="1258417"/>
                  <a:pt x="5645165" y="1309441"/>
                  <a:pt x="5749637" y="1274619"/>
                </a:cubicBezTo>
                <a:lnTo>
                  <a:pt x="5777346" y="1191491"/>
                </a:lnTo>
                <a:lnTo>
                  <a:pt x="5791200" y="1149928"/>
                </a:lnTo>
                <a:cubicBezTo>
                  <a:pt x="5786582" y="1136073"/>
                  <a:pt x="5777346" y="1122968"/>
                  <a:pt x="5777346" y="1108364"/>
                </a:cubicBezTo>
                <a:cubicBezTo>
                  <a:pt x="5777346" y="1082571"/>
                  <a:pt x="5800549" y="985249"/>
                  <a:pt x="5805055" y="955964"/>
                </a:cubicBezTo>
                <a:cubicBezTo>
                  <a:pt x="5810717" y="919164"/>
                  <a:pt x="5797558" y="875630"/>
                  <a:pt x="5818910" y="845128"/>
                </a:cubicBezTo>
                <a:cubicBezTo>
                  <a:pt x="5835660" y="821200"/>
                  <a:pt x="5874328" y="826655"/>
                  <a:pt x="5902037" y="817419"/>
                </a:cubicBezTo>
                <a:lnTo>
                  <a:pt x="5943600" y="803564"/>
                </a:lnTo>
                <a:lnTo>
                  <a:pt x="5985164" y="789710"/>
                </a:lnTo>
                <a:cubicBezTo>
                  <a:pt x="6040582" y="794328"/>
                  <a:pt x="6097948" y="788287"/>
                  <a:pt x="6151419" y="803564"/>
                </a:cubicBezTo>
                <a:cubicBezTo>
                  <a:pt x="6167430" y="808138"/>
                  <a:pt x="6168468" y="832336"/>
                  <a:pt x="6179128" y="845128"/>
                </a:cubicBezTo>
                <a:cubicBezTo>
                  <a:pt x="6191671" y="860180"/>
                  <a:pt x="6208148" y="871639"/>
                  <a:pt x="6220691" y="886691"/>
                </a:cubicBezTo>
                <a:cubicBezTo>
                  <a:pt x="6231351" y="899483"/>
                  <a:pt x="6237998" y="915253"/>
                  <a:pt x="6248400" y="928255"/>
                </a:cubicBezTo>
                <a:cubicBezTo>
                  <a:pt x="6256560" y="938455"/>
                  <a:pt x="6267950" y="945764"/>
                  <a:pt x="6276110" y="955964"/>
                </a:cubicBezTo>
                <a:cubicBezTo>
                  <a:pt x="6286512" y="968966"/>
                  <a:pt x="6289699" y="988703"/>
                  <a:pt x="6303819" y="997528"/>
                </a:cubicBezTo>
                <a:cubicBezTo>
                  <a:pt x="6303827" y="997533"/>
                  <a:pt x="6407724" y="1032162"/>
                  <a:pt x="6428510" y="1039091"/>
                </a:cubicBezTo>
                <a:cubicBezTo>
                  <a:pt x="6442364" y="1043709"/>
                  <a:pt x="6457922" y="1044845"/>
                  <a:pt x="6470073" y="1052946"/>
                </a:cubicBezTo>
                <a:cubicBezTo>
                  <a:pt x="6483928" y="1062182"/>
                  <a:pt x="6496421" y="1073892"/>
                  <a:pt x="6511637" y="1080655"/>
                </a:cubicBezTo>
                <a:cubicBezTo>
                  <a:pt x="6538327" y="1092517"/>
                  <a:pt x="6594764" y="1108364"/>
                  <a:pt x="6594764" y="1108364"/>
                </a:cubicBezTo>
                <a:cubicBezTo>
                  <a:pt x="6608619" y="1117600"/>
                  <a:pt x="6621112" y="1129310"/>
                  <a:pt x="6636328" y="1136073"/>
                </a:cubicBezTo>
                <a:cubicBezTo>
                  <a:pt x="6663018" y="1147935"/>
                  <a:pt x="6719455" y="1163782"/>
                  <a:pt x="6719455" y="1163782"/>
                </a:cubicBezTo>
                <a:cubicBezTo>
                  <a:pt x="6733310" y="1154546"/>
                  <a:pt x="6745803" y="1142836"/>
                  <a:pt x="6761019" y="1136073"/>
                </a:cubicBezTo>
                <a:cubicBezTo>
                  <a:pt x="6787709" y="1124211"/>
                  <a:pt x="6844146" y="1108364"/>
                  <a:pt x="6844146" y="1108364"/>
                </a:cubicBezTo>
                <a:cubicBezTo>
                  <a:pt x="6848764" y="1094509"/>
                  <a:pt x="6847673" y="1077127"/>
                  <a:pt x="6858000" y="1066800"/>
                </a:cubicBezTo>
                <a:cubicBezTo>
                  <a:pt x="6868327" y="1056473"/>
                  <a:pt x="6884960" y="1052946"/>
                  <a:pt x="6899564" y="1052946"/>
                </a:cubicBezTo>
                <a:cubicBezTo>
                  <a:pt x="6923112" y="1052946"/>
                  <a:pt x="6945992" y="1061089"/>
                  <a:pt x="6968837" y="1066800"/>
                </a:cubicBezTo>
                <a:cubicBezTo>
                  <a:pt x="7022331" y="1080174"/>
                  <a:pt x="7034374" y="1095929"/>
                  <a:pt x="7093528" y="1122219"/>
                </a:cubicBezTo>
                <a:cubicBezTo>
                  <a:pt x="7106873" y="1128150"/>
                  <a:pt x="7121237" y="1131455"/>
                  <a:pt x="7135091" y="1136073"/>
                </a:cubicBezTo>
                <a:cubicBezTo>
                  <a:pt x="7121237" y="1140691"/>
                  <a:pt x="7104932" y="1140805"/>
                  <a:pt x="7093528" y="1149928"/>
                </a:cubicBezTo>
                <a:cubicBezTo>
                  <a:pt x="7063588" y="1173880"/>
                  <a:pt x="7046577" y="1249217"/>
                  <a:pt x="7038110" y="1274619"/>
                </a:cubicBezTo>
                <a:cubicBezTo>
                  <a:pt x="7018991" y="1331976"/>
                  <a:pt x="7032354" y="1304033"/>
                  <a:pt x="6996546" y="1357746"/>
                </a:cubicBezTo>
                <a:cubicBezTo>
                  <a:pt x="6991928" y="1385455"/>
                  <a:pt x="6988785" y="1413451"/>
                  <a:pt x="6982691" y="1440873"/>
                </a:cubicBezTo>
                <a:cubicBezTo>
                  <a:pt x="6970850" y="1494157"/>
                  <a:pt x="6939180" y="1511045"/>
                  <a:pt x="6982691" y="1579419"/>
                </a:cubicBezTo>
                <a:cubicBezTo>
                  <a:pt x="7011614" y="1624869"/>
                  <a:pt x="7103081" y="1647258"/>
                  <a:pt x="7148946" y="1662546"/>
                </a:cubicBezTo>
                <a:cubicBezTo>
                  <a:pt x="7194891" y="1677861"/>
                  <a:pt x="7190510" y="1691004"/>
                  <a:pt x="7190510" y="1662546"/>
                </a:cubicBez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2" name="Полилиния 1061"/>
          <p:cNvSpPr/>
          <p:nvPr/>
        </p:nvSpPr>
        <p:spPr>
          <a:xfrm>
            <a:off x="456610" y="2854036"/>
            <a:ext cx="166845" cy="193964"/>
          </a:xfrm>
          <a:custGeom>
            <a:avLst/>
            <a:gdLst>
              <a:gd name="connsiteX0" fmla="*/ 14445 w 166845"/>
              <a:gd name="connsiteY0" fmla="*/ 41564 h 193964"/>
              <a:gd name="connsiteX1" fmla="*/ 14445 w 166845"/>
              <a:gd name="connsiteY1" fmla="*/ 166255 h 193964"/>
              <a:gd name="connsiteX2" fmla="*/ 97572 w 166845"/>
              <a:gd name="connsiteY2" fmla="*/ 193964 h 193964"/>
              <a:gd name="connsiteX3" fmla="*/ 139135 w 166845"/>
              <a:gd name="connsiteY3" fmla="*/ 166255 h 193964"/>
              <a:gd name="connsiteX4" fmla="*/ 166845 w 166845"/>
              <a:gd name="connsiteY4" fmla="*/ 83128 h 193964"/>
              <a:gd name="connsiteX5" fmla="*/ 125281 w 166845"/>
              <a:gd name="connsiteY5" fmla="*/ 0 h 1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845" h="193964">
                <a:moveTo>
                  <a:pt x="14445" y="41564"/>
                </a:moveTo>
                <a:cubicBezTo>
                  <a:pt x="9840" y="64590"/>
                  <a:pt x="-15620" y="140485"/>
                  <a:pt x="14445" y="166255"/>
                </a:cubicBezTo>
                <a:cubicBezTo>
                  <a:pt x="36621" y="185263"/>
                  <a:pt x="97572" y="193964"/>
                  <a:pt x="97572" y="193964"/>
                </a:cubicBezTo>
                <a:cubicBezTo>
                  <a:pt x="111426" y="184728"/>
                  <a:pt x="130310" y="180375"/>
                  <a:pt x="139135" y="166255"/>
                </a:cubicBezTo>
                <a:cubicBezTo>
                  <a:pt x="154615" y="141487"/>
                  <a:pt x="166845" y="83128"/>
                  <a:pt x="166845" y="83128"/>
                </a:cubicBezTo>
                <a:cubicBezTo>
                  <a:pt x="149822" y="15037"/>
                  <a:pt x="166454" y="41173"/>
                  <a:pt x="125281" y="0"/>
                </a:cubicBezTo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3399281" y="6290706"/>
            <a:ext cx="2948327" cy="369332"/>
            <a:chOff x="277091" y="5585633"/>
            <a:chExt cx="2948327" cy="369332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Степь</a:t>
              </a:r>
              <a:endParaRPr lang="ru-RU" dirty="0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3383823" y="6526833"/>
            <a:ext cx="2948327" cy="369332"/>
            <a:chOff x="277091" y="5585633"/>
            <a:chExt cx="2948327" cy="369332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Полупустыни</a:t>
              </a:r>
              <a:endParaRPr lang="ru-RU" dirty="0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141321" y="6037283"/>
            <a:ext cx="3458920" cy="646331"/>
            <a:chOff x="317788" y="5785150"/>
            <a:chExt cx="2907630" cy="646331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317788" y="5968479"/>
              <a:ext cx="207818" cy="9674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8146" y="5785150"/>
              <a:ext cx="2687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Муссонные смешанные леса</a:t>
              </a:r>
              <a:endParaRPr lang="ru-RU" dirty="0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162333" y="6501102"/>
            <a:ext cx="2846677" cy="420793"/>
            <a:chOff x="365630" y="5770299"/>
            <a:chExt cx="2846677" cy="369332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65630" y="5924324"/>
              <a:ext cx="207818" cy="967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25035" y="5770299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Высотная поясность</a:t>
              </a:r>
              <a:endParaRPr lang="ru-RU" dirty="0"/>
            </a:p>
          </p:txBody>
        </p:sp>
      </p:grpSp>
      <p:sp>
        <p:nvSpPr>
          <p:cNvPr id="9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Обозначение на контурной карте</a:t>
            </a:r>
            <a:endParaRPr lang="ru-RU" dirty="0"/>
          </a:p>
        </p:txBody>
      </p:sp>
      <p:sp>
        <p:nvSpPr>
          <p:cNvPr id="1063" name="Полилиния 1062"/>
          <p:cNvSpPr/>
          <p:nvPr/>
        </p:nvSpPr>
        <p:spPr>
          <a:xfrm>
            <a:off x="3366513" y="2743200"/>
            <a:ext cx="528842" cy="168313"/>
          </a:xfrm>
          <a:custGeom>
            <a:avLst/>
            <a:gdLst>
              <a:gd name="connsiteX0" fmla="*/ 142 w 528842"/>
              <a:gd name="connsiteY0" fmla="*/ 124691 h 168313"/>
              <a:gd name="connsiteX1" fmla="*/ 41705 w 528842"/>
              <a:gd name="connsiteY1" fmla="*/ 55418 h 168313"/>
              <a:gd name="connsiteX2" fmla="*/ 83269 w 528842"/>
              <a:gd name="connsiteY2" fmla="*/ 27709 h 168313"/>
              <a:gd name="connsiteX3" fmla="*/ 180251 w 528842"/>
              <a:gd name="connsiteY3" fmla="*/ 0 h 168313"/>
              <a:gd name="connsiteX4" fmla="*/ 374214 w 528842"/>
              <a:gd name="connsiteY4" fmla="*/ 13855 h 168313"/>
              <a:gd name="connsiteX5" fmla="*/ 457342 w 528842"/>
              <a:gd name="connsiteY5" fmla="*/ 41564 h 168313"/>
              <a:gd name="connsiteX6" fmla="*/ 498905 w 528842"/>
              <a:gd name="connsiteY6" fmla="*/ 55418 h 168313"/>
              <a:gd name="connsiteX7" fmla="*/ 526614 w 528842"/>
              <a:gd name="connsiteY7" fmla="*/ 96982 h 168313"/>
              <a:gd name="connsiteX8" fmla="*/ 443487 w 528842"/>
              <a:gd name="connsiteY8" fmla="*/ 124691 h 168313"/>
              <a:gd name="connsiteX9" fmla="*/ 124832 w 528842"/>
              <a:gd name="connsiteY9" fmla="*/ 124691 h 168313"/>
              <a:gd name="connsiteX10" fmla="*/ 83269 w 528842"/>
              <a:gd name="connsiteY10" fmla="*/ 138545 h 168313"/>
              <a:gd name="connsiteX11" fmla="*/ 55560 w 528842"/>
              <a:gd name="connsiteY11" fmla="*/ 166255 h 168313"/>
              <a:gd name="connsiteX12" fmla="*/ 142 w 528842"/>
              <a:gd name="connsiteY12" fmla="*/ 124691 h 1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842" h="168313">
                <a:moveTo>
                  <a:pt x="142" y="124691"/>
                </a:moveTo>
                <a:cubicBezTo>
                  <a:pt x="-2167" y="106218"/>
                  <a:pt x="24180" y="75864"/>
                  <a:pt x="41705" y="55418"/>
                </a:cubicBezTo>
                <a:cubicBezTo>
                  <a:pt x="52541" y="42775"/>
                  <a:pt x="68376" y="35156"/>
                  <a:pt x="83269" y="27709"/>
                </a:cubicBezTo>
                <a:cubicBezTo>
                  <a:pt x="103143" y="17772"/>
                  <a:pt x="162499" y="4438"/>
                  <a:pt x="180251" y="0"/>
                </a:cubicBezTo>
                <a:cubicBezTo>
                  <a:pt x="244905" y="4618"/>
                  <a:pt x="310112" y="4240"/>
                  <a:pt x="374214" y="13855"/>
                </a:cubicBezTo>
                <a:cubicBezTo>
                  <a:pt x="403099" y="18188"/>
                  <a:pt x="429633" y="32328"/>
                  <a:pt x="457342" y="41564"/>
                </a:cubicBezTo>
                <a:lnTo>
                  <a:pt x="498905" y="55418"/>
                </a:lnTo>
                <a:cubicBezTo>
                  <a:pt x="508141" y="69273"/>
                  <a:pt x="537016" y="83980"/>
                  <a:pt x="526614" y="96982"/>
                </a:cubicBezTo>
                <a:cubicBezTo>
                  <a:pt x="508368" y="119790"/>
                  <a:pt x="443487" y="124691"/>
                  <a:pt x="443487" y="124691"/>
                </a:cubicBezTo>
                <a:cubicBezTo>
                  <a:pt x="273250" y="114051"/>
                  <a:pt x="258042" y="98049"/>
                  <a:pt x="124832" y="124691"/>
                </a:cubicBezTo>
                <a:cubicBezTo>
                  <a:pt x="110512" y="127555"/>
                  <a:pt x="97123" y="133927"/>
                  <a:pt x="83269" y="138545"/>
                </a:cubicBezTo>
                <a:cubicBezTo>
                  <a:pt x="74033" y="147782"/>
                  <a:pt x="68445" y="164107"/>
                  <a:pt x="55560" y="166255"/>
                </a:cubicBezTo>
                <a:cubicBezTo>
                  <a:pt x="-8819" y="176985"/>
                  <a:pt x="2451" y="143164"/>
                  <a:pt x="142" y="1246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7" name="TextBox 1066"/>
          <p:cNvSpPr txBox="1"/>
          <p:nvPr/>
        </p:nvSpPr>
        <p:spPr>
          <a:xfrm>
            <a:off x="500339" y="955973"/>
            <a:ext cx="791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Обозначьте на контурной карте природные зоны России</a:t>
            </a:r>
            <a:endParaRPr lang="ru-RU" sz="2400" dirty="0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3399834" y="1436689"/>
            <a:ext cx="1588679" cy="404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Образец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0" name="Стрелка вправо с вырезом 149">
            <a:hlinkClick r:id="rId4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 rot="19881000">
            <a:off x="598936" y="4769716"/>
            <a:ext cx="577575" cy="249489"/>
          </a:xfrm>
          <a:custGeom>
            <a:avLst/>
            <a:gdLst>
              <a:gd name="connsiteX0" fmla="*/ 789709 w 805103"/>
              <a:gd name="connsiteY0" fmla="*/ 138545 h 651885"/>
              <a:gd name="connsiteX1" fmla="*/ 803563 w 805103"/>
              <a:gd name="connsiteY1" fmla="*/ 69272 h 651885"/>
              <a:gd name="connsiteX2" fmla="*/ 762000 w 805103"/>
              <a:gd name="connsiteY2" fmla="*/ 41563 h 651885"/>
              <a:gd name="connsiteX3" fmla="*/ 748145 w 805103"/>
              <a:gd name="connsiteY3" fmla="*/ 0 h 651885"/>
              <a:gd name="connsiteX4" fmla="*/ 512618 w 805103"/>
              <a:gd name="connsiteY4" fmla="*/ 13854 h 651885"/>
              <a:gd name="connsiteX5" fmla="*/ 387927 w 805103"/>
              <a:gd name="connsiteY5" fmla="*/ 55418 h 651885"/>
              <a:gd name="connsiteX6" fmla="*/ 346363 w 805103"/>
              <a:gd name="connsiteY6" fmla="*/ 83127 h 651885"/>
              <a:gd name="connsiteX7" fmla="*/ 263236 w 805103"/>
              <a:gd name="connsiteY7" fmla="*/ 124691 h 651885"/>
              <a:gd name="connsiteX8" fmla="*/ 193963 w 805103"/>
              <a:gd name="connsiteY8" fmla="*/ 180109 h 651885"/>
              <a:gd name="connsiteX9" fmla="*/ 152400 w 805103"/>
              <a:gd name="connsiteY9" fmla="*/ 221672 h 651885"/>
              <a:gd name="connsiteX10" fmla="*/ 69273 w 805103"/>
              <a:gd name="connsiteY10" fmla="*/ 277091 h 651885"/>
              <a:gd name="connsiteX11" fmla="*/ 0 w 805103"/>
              <a:gd name="connsiteY11" fmla="*/ 332509 h 651885"/>
              <a:gd name="connsiteX12" fmla="*/ 27709 w 805103"/>
              <a:gd name="connsiteY12" fmla="*/ 512618 h 651885"/>
              <a:gd name="connsiteX13" fmla="*/ 41563 w 805103"/>
              <a:gd name="connsiteY13" fmla="*/ 554182 h 651885"/>
              <a:gd name="connsiteX14" fmla="*/ 69273 w 805103"/>
              <a:gd name="connsiteY14" fmla="*/ 581891 h 651885"/>
              <a:gd name="connsiteX15" fmla="*/ 124691 w 805103"/>
              <a:gd name="connsiteY15" fmla="*/ 651163 h 651885"/>
              <a:gd name="connsiteX16" fmla="*/ 152400 w 805103"/>
              <a:gd name="connsiteY16" fmla="*/ 609600 h 651885"/>
              <a:gd name="connsiteX17" fmla="*/ 235527 w 805103"/>
              <a:gd name="connsiteY17" fmla="*/ 581891 h 651885"/>
              <a:gd name="connsiteX18" fmla="*/ 360218 w 805103"/>
              <a:gd name="connsiteY18" fmla="*/ 540327 h 651885"/>
              <a:gd name="connsiteX19" fmla="*/ 401782 w 805103"/>
              <a:gd name="connsiteY19" fmla="*/ 526472 h 651885"/>
              <a:gd name="connsiteX20" fmla="*/ 443345 w 805103"/>
              <a:gd name="connsiteY20" fmla="*/ 498763 h 651885"/>
              <a:gd name="connsiteX21" fmla="*/ 512618 w 805103"/>
              <a:gd name="connsiteY21" fmla="*/ 429491 h 651885"/>
              <a:gd name="connsiteX22" fmla="*/ 540327 w 805103"/>
              <a:gd name="connsiteY22" fmla="*/ 387927 h 651885"/>
              <a:gd name="connsiteX23" fmla="*/ 526473 w 805103"/>
              <a:gd name="connsiteY23" fmla="*/ 346363 h 651885"/>
              <a:gd name="connsiteX24" fmla="*/ 554182 w 805103"/>
              <a:gd name="connsiteY24" fmla="*/ 138545 h 651885"/>
              <a:gd name="connsiteX25" fmla="*/ 568036 w 805103"/>
              <a:gd name="connsiteY25" fmla="*/ 96982 h 651885"/>
              <a:gd name="connsiteX26" fmla="*/ 720436 w 805103"/>
              <a:gd name="connsiteY26" fmla="*/ 55418 h 651885"/>
              <a:gd name="connsiteX27" fmla="*/ 762000 w 805103"/>
              <a:gd name="connsiteY27" fmla="*/ 55418 h 651885"/>
              <a:gd name="connsiteX0" fmla="*/ 789709 w 805103"/>
              <a:gd name="connsiteY0" fmla="*/ 138545 h 651885"/>
              <a:gd name="connsiteX1" fmla="*/ 803563 w 805103"/>
              <a:gd name="connsiteY1" fmla="*/ 69272 h 651885"/>
              <a:gd name="connsiteX2" fmla="*/ 762000 w 805103"/>
              <a:gd name="connsiteY2" fmla="*/ 41563 h 651885"/>
              <a:gd name="connsiteX3" fmla="*/ 748145 w 805103"/>
              <a:gd name="connsiteY3" fmla="*/ 0 h 651885"/>
              <a:gd name="connsiteX4" fmla="*/ 512618 w 805103"/>
              <a:gd name="connsiteY4" fmla="*/ 13854 h 651885"/>
              <a:gd name="connsiteX5" fmla="*/ 387927 w 805103"/>
              <a:gd name="connsiteY5" fmla="*/ 55418 h 651885"/>
              <a:gd name="connsiteX6" fmla="*/ 346363 w 805103"/>
              <a:gd name="connsiteY6" fmla="*/ 83127 h 651885"/>
              <a:gd name="connsiteX7" fmla="*/ 263236 w 805103"/>
              <a:gd name="connsiteY7" fmla="*/ 124691 h 651885"/>
              <a:gd name="connsiteX8" fmla="*/ 193963 w 805103"/>
              <a:gd name="connsiteY8" fmla="*/ 180109 h 651885"/>
              <a:gd name="connsiteX9" fmla="*/ 152400 w 805103"/>
              <a:gd name="connsiteY9" fmla="*/ 221672 h 651885"/>
              <a:gd name="connsiteX10" fmla="*/ 69273 w 805103"/>
              <a:gd name="connsiteY10" fmla="*/ 277091 h 651885"/>
              <a:gd name="connsiteX11" fmla="*/ 0 w 805103"/>
              <a:gd name="connsiteY11" fmla="*/ 332509 h 651885"/>
              <a:gd name="connsiteX12" fmla="*/ 27709 w 805103"/>
              <a:gd name="connsiteY12" fmla="*/ 512618 h 651885"/>
              <a:gd name="connsiteX13" fmla="*/ 41563 w 805103"/>
              <a:gd name="connsiteY13" fmla="*/ 554182 h 651885"/>
              <a:gd name="connsiteX14" fmla="*/ 69273 w 805103"/>
              <a:gd name="connsiteY14" fmla="*/ 581891 h 651885"/>
              <a:gd name="connsiteX15" fmla="*/ 124691 w 805103"/>
              <a:gd name="connsiteY15" fmla="*/ 651163 h 651885"/>
              <a:gd name="connsiteX16" fmla="*/ 152400 w 805103"/>
              <a:gd name="connsiteY16" fmla="*/ 609600 h 651885"/>
              <a:gd name="connsiteX17" fmla="*/ 235527 w 805103"/>
              <a:gd name="connsiteY17" fmla="*/ 581891 h 651885"/>
              <a:gd name="connsiteX18" fmla="*/ 360218 w 805103"/>
              <a:gd name="connsiteY18" fmla="*/ 540327 h 651885"/>
              <a:gd name="connsiteX19" fmla="*/ 401782 w 805103"/>
              <a:gd name="connsiteY19" fmla="*/ 526472 h 651885"/>
              <a:gd name="connsiteX20" fmla="*/ 443345 w 805103"/>
              <a:gd name="connsiteY20" fmla="*/ 498763 h 651885"/>
              <a:gd name="connsiteX21" fmla="*/ 512618 w 805103"/>
              <a:gd name="connsiteY21" fmla="*/ 429491 h 651885"/>
              <a:gd name="connsiteX22" fmla="*/ 540327 w 805103"/>
              <a:gd name="connsiteY22" fmla="*/ 387927 h 651885"/>
              <a:gd name="connsiteX23" fmla="*/ 526473 w 805103"/>
              <a:gd name="connsiteY23" fmla="*/ 346363 h 651885"/>
              <a:gd name="connsiteX24" fmla="*/ 554182 w 805103"/>
              <a:gd name="connsiteY24" fmla="*/ 138545 h 651885"/>
              <a:gd name="connsiteX25" fmla="*/ 697491 w 805103"/>
              <a:gd name="connsiteY25" fmla="*/ 439195 h 651885"/>
              <a:gd name="connsiteX26" fmla="*/ 720436 w 805103"/>
              <a:gd name="connsiteY26" fmla="*/ 55418 h 651885"/>
              <a:gd name="connsiteX27" fmla="*/ 762000 w 805103"/>
              <a:gd name="connsiteY27" fmla="*/ 55418 h 651885"/>
              <a:gd name="connsiteX0" fmla="*/ 789709 w 805103"/>
              <a:gd name="connsiteY0" fmla="*/ 138545 h 651885"/>
              <a:gd name="connsiteX1" fmla="*/ 803563 w 805103"/>
              <a:gd name="connsiteY1" fmla="*/ 69272 h 651885"/>
              <a:gd name="connsiteX2" fmla="*/ 762000 w 805103"/>
              <a:gd name="connsiteY2" fmla="*/ 41563 h 651885"/>
              <a:gd name="connsiteX3" fmla="*/ 748145 w 805103"/>
              <a:gd name="connsiteY3" fmla="*/ 0 h 651885"/>
              <a:gd name="connsiteX4" fmla="*/ 512618 w 805103"/>
              <a:gd name="connsiteY4" fmla="*/ 13854 h 651885"/>
              <a:gd name="connsiteX5" fmla="*/ 387927 w 805103"/>
              <a:gd name="connsiteY5" fmla="*/ 55418 h 651885"/>
              <a:gd name="connsiteX6" fmla="*/ 346363 w 805103"/>
              <a:gd name="connsiteY6" fmla="*/ 83127 h 651885"/>
              <a:gd name="connsiteX7" fmla="*/ 263236 w 805103"/>
              <a:gd name="connsiteY7" fmla="*/ 124691 h 651885"/>
              <a:gd name="connsiteX8" fmla="*/ 193963 w 805103"/>
              <a:gd name="connsiteY8" fmla="*/ 180109 h 651885"/>
              <a:gd name="connsiteX9" fmla="*/ 152400 w 805103"/>
              <a:gd name="connsiteY9" fmla="*/ 221672 h 651885"/>
              <a:gd name="connsiteX10" fmla="*/ 69273 w 805103"/>
              <a:gd name="connsiteY10" fmla="*/ 277091 h 651885"/>
              <a:gd name="connsiteX11" fmla="*/ 0 w 805103"/>
              <a:gd name="connsiteY11" fmla="*/ 332509 h 651885"/>
              <a:gd name="connsiteX12" fmla="*/ 27709 w 805103"/>
              <a:gd name="connsiteY12" fmla="*/ 512618 h 651885"/>
              <a:gd name="connsiteX13" fmla="*/ 41563 w 805103"/>
              <a:gd name="connsiteY13" fmla="*/ 554182 h 651885"/>
              <a:gd name="connsiteX14" fmla="*/ 69273 w 805103"/>
              <a:gd name="connsiteY14" fmla="*/ 581891 h 651885"/>
              <a:gd name="connsiteX15" fmla="*/ 124691 w 805103"/>
              <a:gd name="connsiteY15" fmla="*/ 651163 h 651885"/>
              <a:gd name="connsiteX16" fmla="*/ 152400 w 805103"/>
              <a:gd name="connsiteY16" fmla="*/ 609600 h 651885"/>
              <a:gd name="connsiteX17" fmla="*/ 235527 w 805103"/>
              <a:gd name="connsiteY17" fmla="*/ 581891 h 651885"/>
              <a:gd name="connsiteX18" fmla="*/ 360218 w 805103"/>
              <a:gd name="connsiteY18" fmla="*/ 540327 h 651885"/>
              <a:gd name="connsiteX19" fmla="*/ 401782 w 805103"/>
              <a:gd name="connsiteY19" fmla="*/ 526472 h 651885"/>
              <a:gd name="connsiteX20" fmla="*/ 443345 w 805103"/>
              <a:gd name="connsiteY20" fmla="*/ 498763 h 651885"/>
              <a:gd name="connsiteX21" fmla="*/ 512618 w 805103"/>
              <a:gd name="connsiteY21" fmla="*/ 429491 h 651885"/>
              <a:gd name="connsiteX22" fmla="*/ 594409 w 805103"/>
              <a:gd name="connsiteY22" fmla="*/ 592621 h 651885"/>
              <a:gd name="connsiteX23" fmla="*/ 526473 w 805103"/>
              <a:gd name="connsiteY23" fmla="*/ 346363 h 651885"/>
              <a:gd name="connsiteX24" fmla="*/ 554182 w 805103"/>
              <a:gd name="connsiteY24" fmla="*/ 138545 h 651885"/>
              <a:gd name="connsiteX25" fmla="*/ 697491 w 805103"/>
              <a:gd name="connsiteY25" fmla="*/ 439195 h 651885"/>
              <a:gd name="connsiteX26" fmla="*/ 720436 w 805103"/>
              <a:gd name="connsiteY26" fmla="*/ 55418 h 651885"/>
              <a:gd name="connsiteX27" fmla="*/ 762000 w 805103"/>
              <a:gd name="connsiteY27" fmla="*/ 55418 h 651885"/>
              <a:gd name="connsiteX0" fmla="*/ 789709 w 805103"/>
              <a:gd name="connsiteY0" fmla="*/ 138545 h 676364"/>
              <a:gd name="connsiteX1" fmla="*/ 803563 w 805103"/>
              <a:gd name="connsiteY1" fmla="*/ 69272 h 676364"/>
              <a:gd name="connsiteX2" fmla="*/ 762000 w 805103"/>
              <a:gd name="connsiteY2" fmla="*/ 41563 h 676364"/>
              <a:gd name="connsiteX3" fmla="*/ 748145 w 805103"/>
              <a:gd name="connsiteY3" fmla="*/ 0 h 676364"/>
              <a:gd name="connsiteX4" fmla="*/ 512618 w 805103"/>
              <a:gd name="connsiteY4" fmla="*/ 13854 h 676364"/>
              <a:gd name="connsiteX5" fmla="*/ 387927 w 805103"/>
              <a:gd name="connsiteY5" fmla="*/ 55418 h 676364"/>
              <a:gd name="connsiteX6" fmla="*/ 346363 w 805103"/>
              <a:gd name="connsiteY6" fmla="*/ 83127 h 676364"/>
              <a:gd name="connsiteX7" fmla="*/ 263236 w 805103"/>
              <a:gd name="connsiteY7" fmla="*/ 124691 h 676364"/>
              <a:gd name="connsiteX8" fmla="*/ 193963 w 805103"/>
              <a:gd name="connsiteY8" fmla="*/ 180109 h 676364"/>
              <a:gd name="connsiteX9" fmla="*/ 152400 w 805103"/>
              <a:gd name="connsiteY9" fmla="*/ 221672 h 676364"/>
              <a:gd name="connsiteX10" fmla="*/ 69273 w 805103"/>
              <a:gd name="connsiteY10" fmla="*/ 277091 h 676364"/>
              <a:gd name="connsiteX11" fmla="*/ 0 w 805103"/>
              <a:gd name="connsiteY11" fmla="*/ 332509 h 676364"/>
              <a:gd name="connsiteX12" fmla="*/ 27709 w 805103"/>
              <a:gd name="connsiteY12" fmla="*/ 512618 h 676364"/>
              <a:gd name="connsiteX13" fmla="*/ 41563 w 805103"/>
              <a:gd name="connsiteY13" fmla="*/ 554182 h 676364"/>
              <a:gd name="connsiteX14" fmla="*/ 69273 w 805103"/>
              <a:gd name="connsiteY14" fmla="*/ 581891 h 676364"/>
              <a:gd name="connsiteX15" fmla="*/ 124691 w 805103"/>
              <a:gd name="connsiteY15" fmla="*/ 651163 h 676364"/>
              <a:gd name="connsiteX16" fmla="*/ 152400 w 805103"/>
              <a:gd name="connsiteY16" fmla="*/ 609600 h 676364"/>
              <a:gd name="connsiteX17" fmla="*/ 235527 w 805103"/>
              <a:gd name="connsiteY17" fmla="*/ 581891 h 676364"/>
              <a:gd name="connsiteX18" fmla="*/ 360218 w 805103"/>
              <a:gd name="connsiteY18" fmla="*/ 540327 h 676364"/>
              <a:gd name="connsiteX19" fmla="*/ 401782 w 805103"/>
              <a:gd name="connsiteY19" fmla="*/ 526472 h 676364"/>
              <a:gd name="connsiteX20" fmla="*/ 443345 w 805103"/>
              <a:gd name="connsiteY20" fmla="*/ 498763 h 676364"/>
              <a:gd name="connsiteX21" fmla="*/ 512618 w 805103"/>
              <a:gd name="connsiteY21" fmla="*/ 429491 h 676364"/>
              <a:gd name="connsiteX22" fmla="*/ 663225 w 805103"/>
              <a:gd name="connsiteY22" fmla="*/ 675764 h 676364"/>
              <a:gd name="connsiteX23" fmla="*/ 526473 w 805103"/>
              <a:gd name="connsiteY23" fmla="*/ 346363 h 676364"/>
              <a:gd name="connsiteX24" fmla="*/ 554182 w 805103"/>
              <a:gd name="connsiteY24" fmla="*/ 138545 h 676364"/>
              <a:gd name="connsiteX25" fmla="*/ 697491 w 805103"/>
              <a:gd name="connsiteY25" fmla="*/ 439195 h 676364"/>
              <a:gd name="connsiteX26" fmla="*/ 720436 w 805103"/>
              <a:gd name="connsiteY26" fmla="*/ 55418 h 676364"/>
              <a:gd name="connsiteX27" fmla="*/ 762000 w 805103"/>
              <a:gd name="connsiteY27" fmla="*/ 55418 h 676364"/>
              <a:gd name="connsiteX0" fmla="*/ 789709 w 805103"/>
              <a:gd name="connsiteY0" fmla="*/ 138545 h 676364"/>
              <a:gd name="connsiteX1" fmla="*/ 803563 w 805103"/>
              <a:gd name="connsiteY1" fmla="*/ 69272 h 676364"/>
              <a:gd name="connsiteX2" fmla="*/ 762000 w 805103"/>
              <a:gd name="connsiteY2" fmla="*/ 41563 h 676364"/>
              <a:gd name="connsiteX3" fmla="*/ 748145 w 805103"/>
              <a:gd name="connsiteY3" fmla="*/ 0 h 676364"/>
              <a:gd name="connsiteX4" fmla="*/ 512618 w 805103"/>
              <a:gd name="connsiteY4" fmla="*/ 13854 h 676364"/>
              <a:gd name="connsiteX5" fmla="*/ 387927 w 805103"/>
              <a:gd name="connsiteY5" fmla="*/ 55418 h 676364"/>
              <a:gd name="connsiteX6" fmla="*/ 346363 w 805103"/>
              <a:gd name="connsiteY6" fmla="*/ 83127 h 676364"/>
              <a:gd name="connsiteX7" fmla="*/ 263236 w 805103"/>
              <a:gd name="connsiteY7" fmla="*/ 124691 h 676364"/>
              <a:gd name="connsiteX8" fmla="*/ 193963 w 805103"/>
              <a:gd name="connsiteY8" fmla="*/ 180109 h 676364"/>
              <a:gd name="connsiteX9" fmla="*/ 152400 w 805103"/>
              <a:gd name="connsiteY9" fmla="*/ 221672 h 676364"/>
              <a:gd name="connsiteX10" fmla="*/ 69273 w 805103"/>
              <a:gd name="connsiteY10" fmla="*/ 277091 h 676364"/>
              <a:gd name="connsiteX11" fmla="*/ 0 w 805103"/>
              <a:gd name="connsiteY11" fmla="*/ 332509 h 676364"/>
              <a:gd name="connsiteX12" fmla="*/ 27709 w 805103"/>
              <a:gd name="connsiteY12" fmla="*/ 512618 h 676364"/>
              <a:gd name="connsiteX13" fmla="*/ 41563 w 805103"/>
              <a:gd name="connsiteY13" fmla="*/ 554182 h 676364"/>
              <a:gd name="connsiteX14" fmla="*/ 69273 w 805103"/>
              <a:gd name="connsiteY14" fmla="*/ 581891 h 676364"/>
              <a:gd name="connsiteX15" fmla="*/ 124691 w 805103"/>
              <a:gd name="connsiteY15" fmla="*/ 651163 h 676364"/>
              <a:gd name="connsiteX16" fmla="*/ 152400 w 805103"/>
              <a:gd name="connsiteY16" fmla="*/ 609600 h 676364"/>
              <a:gd name="connsiteX17" fmla="*/ 235527 w 805103"/>
              <a:gd name="connsiteY17" fmla="*/ 581891 h 676364"/>
              <a:gd name="connsiteX18" fmla="*/ 360218 w 805103"/>
              <a:gd name="connsiteY18" fmla="*/ 540327 h 676364"/>
              <a:gd name="connsiteX19" fmla="*/ 401782 w 805103"/>
              <a:gd name="connsiteY19" fmla="*/ 526472 h 676364"/>
              <a:gd name="connsiteX20" fmla="*/ 443345 w 805103"/>
              <a:gd name="connsiteY20" fmla="*/ 498763 h 676364"/>
              <a:gd name="connsiteX21" fmla="*/ 512618 w 805103"/>
              <a:gd name="connsiteY21" fmla="*/ 429491 h 676364"/>
              <a:gd name="connsiteX22" fmla="*/ 663225 w 805103"/>
              <a:gd name="connsiteY22" fmla="*/ 675764 h 676364"/>
              <a:gd name="connsiteX23" fmla="*/ 526473 w 805103"/>
              <a:gd name="connsiteY23" fmla="*/ 346363 h 676364"/>
              <a:gd name="connsiteX24" fmla="*/ 554182 w 805103"/>
              <a:gd name="connsiteY24" fmla="*/ 138545 h 676364"/>
              <a:gd name="connsiteX25" fmla="*/ 665436 w 805103"/>
              <a:gd name="connsiteY25" fmla="*/ 368884 h 676364"/>
              <a:gd name="connsiteX26" fmla="*/ 697491 w 805103"/>
              <a:gd name="connsiteY26" fmla="*/ 439195 h 676364"/>
              <a:gd name="connsiteX27" fmla="*/ 720436 w 805103"/>
              <a:gd name="connsiteY27" fmla="*/ 55418 h 676364"/>
              <a:gd name="connsiteX28" fmla="*/ 762000 w 805103"/>
              <a:gd name="connsiteY28" fmla="*/ 55418 h 676364"/>
              <a:gd name="connsiteX0" fmla="*/ 789709 w 805103"/>
              <a:gd name="connsiteY0" fmla="*/ 138545 h 676364"/>
              <a:gd name="connsiteX1" fmla="*/ 803563 w 805103"/>
              <a:gd name="connsiteY1" fmla="*/ 69272 h 676364"/>
              <a:gd name="connsiteX2" fmla="*/ 762000 w 805103"/>
              <a:gd name="connsiteY2" fmla="*/ 41563 h 676364"/>
              <a:gd name="connsiteX3" fmla="*/ 748145 w 805103"/>
              <a:gd name="connsiteY3" fmla="*/ 0 h 676364"/>
              <a:gd name="connsiteX4" fmla="*/ 512618 w 805103"/>
              <a:gd name="connsiteY4" fmla="*/ 13854 h 676364"/>
              <a:gd name="connsiteX5" fmla="*/ 387927 w 805103"/>
              <a:gd name="connsiteY5" fmla="*/ 55418 h 676364"/>
              <a:gd name="connsiteX6" fmla="*/ 346363 w 805103"/>
              <a:gd name="connsiteY6" fmla="*/ 83127 h 676364"/>
              <a:gd name="connsiteX7" fmla="*/ 263236 w 805103"/>
              <a:gd name="connsiteY7" fmla="*/ 124691 h 676364"/>
              <a:gd name="connsiteX8" fmla="*/ 193963 w 805103"/>
              <a:gd name="connsiteY8" fmla="*/ 180109 h 676364"/>
              <a:gd name="connsiteX9" fmla="*/ 152400 w 805103"/>
              <a:gd name="connsiteY9" fmla="*/ 221672 h 676364"/>
              <a:gd name="connsiteX10" fmla="*/ 69273 w 805103"/>
              <a:gd name="connsiteY10" fmla="*/ 277091 h 676364"/>
              <a:gd name="connsiteX11" fmla="*/ 0 w 805103"/>
              <a:gd name="connsiteY11" fmla="*/ 332509 h 676364"/>
              <a:gd name="connsiteX12" fmla="*/ 27709 w 805103"/>
              <a:gd name="connsiteY12" fmla="*/ 512618 h 676364"/>
              <a:gd name="connsiteX13" fmla="*/ 41563 w 805103"/>
              <a:gd name="connsiteY13" fmla="*/ 554182 h 676364"/>
              <a:gd name="connsiteX14" fmla="*/ 69273 w 805103"/>
              <a:gd name="connsiteY14" fmla="*/ 581891 h 676364"/>
              <a:gd name="connsiteX15" fmla="*/ 124691 w 805103"/>
              <a:gd name="connsiteY15" fmla="*/ 651163 h 676364"/>
              <a:gd name="connsiteX16" fmla="*/ 152400 w 805103"/>
              <a:gd name="connsiteY16" fmla="*/ 609600 h 676364"/>
              <a:gd name="connsiteX17" fmla="*/ 235527 w 805103"/>
              <a:gd name="connsiteY17" fmla="*/ 581891 h 676364"/>
              <a:gd name="connsiteX18" fmla="*/ 360218 w 805103"/>
              <a:gd name="connsiteY18" fmla="*/ 540327 h 676364"/>
              <a:gd name="connsiteX19" fmla="*/ 401782 w 805103"/>
              <a:gd name="connsiteY19" fmla="*/ 526472 h 676364"/>
              <a:gd name="connsiteX20" fmla="*/ 443345 w 805103"/>
              <a:gd name="connsiteY20" fmla="*/ 498763 h 676364"/>
              <a:gd name="connsiteX21" fmla="*/ 512618 w 805103"/>
              <a:gd name="connsiteY21" fmla="*/ 429491 h 676364"/>
              <a:gd name="connsiteX22" fmla="*/ 663225 w 805103"/>
              <a:gd name="connsiteY22" fmla="*/ 675764 h 676364"/>
              <a:gd name="connsiteX23" fmla="*/ 526473 w 805103"/>
              <a:gd name="connsiteY23" fmla="*/ 346363 h 676364"/>
              <a:gd name="connsiteX24" fmla="*/ 740958 w 805103"/>
              <a:gd name="connsiteY24" fmla="*/ 224851 h 676364"/>
              <a:gd name="connsiteX25" fmla="*/ 665436 w 805103"/>
              <a:gd name="connsiteY25" fmla="*/ 368884 h 676364"/>
              <a:gd name="connsiteX26" fmla="*/ 697491 w 805103"/>
              <a:gd name="connsiteY26" fmla="*/ 439195 h 676364"/>
              <a:gd name="connsiteX27" fmla="*/ 720436 w 805103"/>
              <a:gd name="connsiteY27" fmla="*/ 55418 h 676364"/>
              <a:gd name="connsiteX28" fmla="*/ 762000 w 805103"/>
              <a:gd name="connsiteY28" fmla="*/ 55418 h 676364"/>
              <a:gd name="connsiteX0" fmla="*/ 789709 w 805103"/>
              <a:gd name="connsiteY0" fmla="*/ 138545 h 676364"/>
              <a:gd name="connsiteX1" fmla="*/ 803563 w 805103"/>
              <a:gd name="connsiteY1" fmla="*/ 69272 h 676364"/>
              <a:gd name="connsiteX2" fmla="*/ 762000 w 805103"/>
              <a:gd name="connsiteY2" fmla="*/ 41563 h 676364"/>
              <a:gd name="connsiteX3" fmla="*/ 748145 w 805103"/>
              <a:gd name="connsiteY3" fmla="*/ 0 h 676364"/>
              <a:gd name="connsiteX4" fmla="*/ 512618 w 805103"/>
              <a:gd name="connsiteY4" fmla="*/ 13854 h 676364"/>
              <a:gd name="connsiteX5" fmla="*/ 387927 w 805103"/>
              <a:gd name="connsiteY5" fmla="*/ 55418 h 676364"/>
              <a:gd name="connsiteX6" fmla="*/ 346363 w 805103"/>
              <a:gd name="connsiteY6" fmla="*/ 83127 h 676364"/>
              <a:gd name="connsiteX7" fmla="*/ 263236 w 805103"/>
              <a:gd name="connsiteY7" fmla="*/ 124691 h 676364"/>
              <a:gd name="connsiteX8" fmla="*/ 193963 w 805103"/>
              <a:gd name="connsiteY8" fmla="*/ 180109 h 676364"/>
              <a:gd name="connsiteX9" fmla="*/ 152400 w 805103"/>
              <a:gd name="connsiteY9" fmla="*/ 221672 h 676364"/>
              <a:gd name="connsiteX10" fmla="*/ 69273 w 805103"/>
              <a:gd name="connsiteY10" fmla="*/ 277091 h 676364"/>
              <a:gd name="connsiteX11" fmla="*/ 0 w 805103"/>
              <a:gd name="connsiteY11" fmla="*/ 332509 h 676364"/>
              <a:gd name="connsiteX12" fmla="*/ 27709 w 805103"/>
              <a:gd name="connsiteY12" fmla="*/ 512618 h 676364"/>
              <a:gd name="connsiteX13" fmla="*/ 41563 w 805103"/>
              <a:gd name="connsiteY13" fmla="*/ 554182 h 676364"/>
              <a:gd name="connsiteX14" fmla="*/ 69273 w 805103"/>
              <a:gd name="connsiteY14" fmla="*/ 581891 h 676364"/>
              <a:gd name="connsiteX15" fmla="*/ 124691 w 805103"/>
              <a:gd name="connsiteY15" fmla="*/ 651163 h 676364"/>
              <a:gd name="connsiteX16" fmla="*/ 152400 w 805103"/>
              <a:gd name="connsiteY16" fmla="*/ 609600 h 676364"/>
              <a:gd name="connsiteX17" fmla="*/ 235527 w 805103"/>
              <a:gd name="connsiteY17" fmla="*/ 581891 h 676364"/>
              <a:gd name="connsiteX18" fmla="*/ 360218 w 805103"/>
              <a:gd name="connsiteY18" fmla="*/ 540327 h 676364"/>
              <a:gd name="connsiteX19" fmla="*/ 401782 w 805103"/>
              <a:gd name="connsiteY19" fmla="*/ 526472 h 676364"/>
              <a:gd name="connsiteX20" fmla="*/ 443345 w 805103"/>
              <a:gd name="connsiteY20" fmla="*/ 498763 h 676364"/>
              <a:gd name="connsiteX21" fmla="*/ 512618 w 805103"/>
              <a:gd name="connsiteY21" fmla="*/ 429491 h 676364"/>
              <a:gd name="connsiteX22" fmla="*/ 663225 w 805103"/>
              <a:gd name="connsiteY22" fmla="*/ 675764 h 676364"/>
              <a:gd name="connsiteX23" fmla="*/ 689488 w 805103"/>
              <a:gd name="connsiteY23" fmla="*/ 357514 h 676364"/>
              <a:gd name="connsiteX24" fmla="*/ 740958 w 805103"/>
              <a:gd name="connsiteY24" fmla="*/ 224851 h 676364"/>
              <a:gd name="connsiteX25" fmla="*/ 665436 w 805103"/>
              <a:gd name="connsiteY25" fmla="*/ 368884 h 676364"/>
              <a:gd name="connsiteX26" fmla="*/ 697491 w 805103"/>
              <a:gd name="connsiteY26" fmla="*/ 439195 h 676364"/>
              <a:gd name="connsiteX27" fmla="*/ 720436 w 805103"/>
              <a:gd name="connsiteY27" fmla="*/ 55418 h 676364"/>
              <a:gd name="connsiteX28" fmla="*/ 762000 w 805103"/>
              <a:gd name="connsiteY28" fmla="*/ 55418 h 676364"/>
              <a:gd name="connsiteX0" fmla="*/ 789709 w 805103"/>
              <a:gd name="connsiteY0" fmla="*/ 138545 h 678960"/>
              <a:gd name="connsiteX1" fmla="*/ 803563 w 805103"/>
              <a:gd name="connsiteY1" fmla="*/ 69272 h 678960"/>
              <a:gd name="connsiteX2" fmla="*/ 762000 w 805103"/>
              <a:gd name="connsiteY2" fmla="*/ 41563 h 678960"/>
              <a:gd name="connsiteX3" fmla="*/ 748145 w 805103"/>
              <a:gd name="connsiteY3" fmla="*/ 0 h 678960"/>
              <a:gd name="connsiteX4" fmla="*/ 512618 w 805103"/>
              <a:gd name="connsiteY4" fmla="*/ 13854 h 678960"/>
              <a:gd name="connsiteX5" fmla="*/ 387927 w 805103"/>
              <a:gd name="connsiteY5" fmla="*/ 55418 h 678960"/>
              <a:gd name="connsiteX6" fmla="*/ 346363 w 805103"/>
              <a:gd name="connsiteY6" fmla="*/ 83127 h 678960"/>
              <a:gd name="connsiteX7" fmla="*/ 263236 w 805103"/>
              <a:gd name="connsiteY7" fmla="*/ 124691 h 678960"/>
              <a:gd name="connsiteX8" fmla="*/ 193963 w 805103"/>
              <a:gd name="connsiteY8" fmla="*/ 180109 h 678960"/>
              <a:gd name="connsiteX9" fmla="*/ 152400 w 805103"/>
              <a:gd name="connsiteY9" fmla="*/ 221672 h 678960"/>
              <a:gd name="connsiteX10" fmla="*/ 69273 w 805103"/>
              <a:gd name="connsiteY10" fmla="*/ 277091 h 678960"/>
              <a:gd name="connsiteX11" fmla="*/ 0 w 805103"/>
              <a:gd name="connsiteY11" fmla="*/ 332509 h 678960"/>
              <a:gd name="connsiteX12" fmla="*/ 27709 w 805103"/>
              <a:gd name="connsiteY12" fmla="*/ 512618 h 678960"/>
              <a:gd name="connsiteX13" fmla="*/ 41563 w 805103"/>
              <a:gd name="connsiteY13" fmla="*/ 554182 h 678960"/>
              <a:gd name="connsiteX14" fmla="*/ 69273 w 805103"/>
              <a:gd name="connsiteY14" fmla="*/ 581891 h 678960"/>
              <a:gd name="connsiteX15" fmla="*/ 124691 w 805103"/>
              <a:gd name="connsiteY15" fmla="*/ 651163 h 678960"/>
              <a:gd name="connsiteX16" fmla="*/ 152400 w 805103"/>
              <a:gd name="connsiteY16" fmla="*/ 609600 h 678960"/>
              <a:gd name="connsiteX17" fmla="*/ 235527 w 805103"/>
              <a:gd name="connsiteY17" fmla="*/ 581891 h 678960"/>
              <a:gd name="connsiteX18" fmla="*/ 360218 w 805103"/>
              <a:gd name="connsiteY18" fmla="*/ 540327 h 678960"/>
              <a:gd name="connsiteX19" fmla="*/ 401782 w 805103"/>
              <a:gd name="connsiteY19" fmla="*/ 526472 h 678960"/>
              <a:gd name="connsiteX20" fmla="*/ 443345 w 805103"/>
              <a:gd name="connsiteY20" fmla="*/ 498763 h 678960"/>
              <a:gd name="connsiteX21" fmla="*/ 521643 w 805103"/>
              <a:gd name="connsiteY21" fmla="*/ 626200 h 678960"/>
              <a:gd name="connsiteX22" fmla="*/ 663225 w 805103"/>
              <a:gd name="connsiteY22" fmla="*/ 675764 h 678960"/>
              <a:gd name="connsiteX23" fmla="*/ 689488 w 805103"/>
              <a:gd name="connsiteY23" fmla="*/ 357514 h 678960"/>
              <a:gd name="connsiteX24" fmla="*/ 740958 w 805103"/>
              <a:gd name="connsiteY24" fmla="*/ 224851 h 678960"/>
              <a:gd name="connsiteX25" fmla="*/ 665436 w 805103"/>
              <a:gd name="connsiteY25" fmla="*/ 368884 h 678960"/>
              <a:gd name="connsiteX26" fmla="*/ 697491 w 805103"/>
              <a:gd name="connsiteY26" fmla="*/ 439195 h 678960"/>
              <a:gd name="connsiteX27" fmla="*/ 720436 w 805103"/>
              <a:gd name="connsiteY27" fmla="*/ 55418 h 678960"/>
              <a:gd name="connsiteX28" fmla="*/ 762000 w 805103"/>
              <a:gd name="connsiteY28" fmla="*/ 55418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5103" h="678960">
                <a:moveTo>
                  <a:pt x="789709" y="138545"/>
                </a:moveTo>
                <a:cubicBezTo>
                  <a:pt x="794327" y="115454"/>
                  <a:pt x="810032" y="91914"/>
                  <a:pt x="803563" y="69272"/>
                </a:cubicBezTo>
                <a:cubicBezTo>
                  <a:pt x="798989" y="53262"/>
                  <a:pt x="772402" y="54565"/>
                  <a:pt x="762000" y="41563"/>
                </a:cubicBezTo>
                <a:cubicBezTo>
                  <a:pt x="752877" y="30159"/>
                  <a:pt x="752763" y="13854"/>
                  <a:pt x="748145" y="0"/>
                </a:cubicBezTo>
                <a:cubicBezTo>
                  <a:pt x="669636" y="4618"/>
                  <a:pt x="590602" y="3682"/>
                  <a:pt x="512618" y="13854"/>
                </a:cubicBezTo>
                <a:cubicBezTo>
                  <a:pt x="512614" y="13854"/>
                  <a:pt x="408710" y="48490"/>
                  <a:pt x="387927" y="55418"/>
                </a:cubicBezTo>
                <a:cubicBezTo>
                  <a:pt x="372130" y="60684"/>
                  <a:pt x="361256" y="75680"/>
                  <a:pt x="346363" y="83127"/>
                </a:cubicBezTo>
                <a:cubicBezTo>
                  <a:pt x="231642" y="140488"/>
                  <a:pt x="382354" y="45280"/>
                  <a:pt x="263236" y="124691"/>
                </a:cubicBezTo>
                <a:cubicBezTo>
                  <a:pt x="201266" y="217644"/>
                  <a:pt x="274267" y="126573"/>
                  <a:pt x="193963" y="180109"/>
                </a:cubicBezTo>
                <a:cubicBezTo>
                  <a:pt x="177661" y="190977"/>
                  <a:pt x="167866" y="209643"/>
                  <a:pt x="152400" y="221672"/>
                </a:cubicBezTo>
                <a:cubicBezTo>
                  <a:pt x="126113" y="242118"/>
                  <a:pt x="92822" y="253543"/>
                  <a:pt x="69273" y="277091"/>
                </a:cubicBezTo>
                <a:cubicBezTo>
                  <a:pt x="29789" y="316574"/>
                  <a:pt x="52432" y="297554"/>
                  <a:pt x="0" y="332509"/>
                </a:cubicBezTo>
                <a:cubicBezTo>
                  <a:pt x="11167" y="433017"/>
                  <a:pt x="5892" y="436257"/>
                  <a:pt x="27709" y="512618"/>
                </a:cubicBezTo>
                <a:cubicBezTo>
                  <a:pt x="31721" y="526660"/>
                  <a:pt x="34049" y="541659"/>
                  <a:pt x="41563" y="554182"/>
                </a:cubicBezTo>
                <a:cubicBezTo>
                  <a:pt x="48284" y="565383"/>
                  <a:pt x="60036" y="572655"/>
                  <a:pt x="69273" y="581891"/>
                </a:cubicBezTo>
                <a:cubicBezTo>
                  <a:pt x="75634" y="600974"/>
                  <a:pt x="85523" y="658996"/>
                  <a:pt x="124691" y="651163"/>
                </a:cubicBezTo>
                <a:cubicBezTo>
                  <a:pt x="141019" y="647898"/>
                  <a:pt x="138280" y="618425"/>
                  <a:pt x="152400" y="609600"/>
                </a:cubicBezTo>
                <a:cubicBezTo>
                  <a:pt x="177168" y="594120"/>
                  <a:pt x="207818" y="591127"/>
                  <a:pt x="235527" y="581891"/>
                </a:cubicBezTo>
                <a:lnTo>
                  <a:pt x="360218" y="540327"/>
                </a:lnTo>
                <a:cubicBezTo>
                  <a:pt x="374073" y="535709"/>
                  <a:pt x="389631" y="534573"/>
                  <a:pt x="401782" y="526472"/>
                </a:cubicBezTo>
                <a:lnTo>
                  <a:pt x="443345" y="498763"/>
                </a:lnTo>
                <a:cubicBezTo>
                  <a:pt x="517238" y="387925"/>
                  <a:pt x="484996" y="596700"/>
                  <a:pt x="521643" y="626200"/>
                </a:cubicBezTo>
                <a:cubicBezTo>
                  <a:pt x="558290" y="655700"/>
                  <a:pt x="653989" y="689619"/>
                  <a:pt x="663225" y="675764"/>
                </a:cubicBezTo>
                <a:cubicBezTo>
                  <a:pt x="658607" y="661909"/>
                  <a:pt x="676533" y="432666"/>
                  <a:pt x="689488" y="357514"/>
                </a:cubicBezTo>
                <a:cubicBezTo>
                  <a:pt x="702444" y="282362"/>
                  <a:pt x="744967" y="222956"/>
                  <a:pt x="740958" y="224851"/>
                </a:cubicBezTo>
                <a:cubicBezTo>
                  <a:pt x="736949" y="226746"/>
                  <a:pt x="641551" y="318776"/>
                  <a:pt x="665436" y="368884"/>
                </a:cubicBezTo>
                <a:cubicBezTo>
                  <a:pt x="689321" y="418992"/>
                  <a:pt x="688324" y="491439"/>
                  <a:pt x="697491" y="439195"/>
                </a:cubicBezTo>
                <a:cubicBezTo>
                  <a:pt x="706658" y="386951"/>
                  <a:pt x="685505" y="62404"/>
                  <a:pt x="720436" y="55418"/>
                </a:cubicBezTo>
                <a:cubicBezTo>
                  <a:pt x="766381" y="70732"/>
                  <a:pt x="762000" y="83876"/>
                  <a:pt x="762000" y="55418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5141321" y="6303011"/>
            <a:ext cx="2948327" cy="369332"/>
            <a:chOff x="277091" y="5585633"/>
            <a:chExt cx="2948327" cy="369332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Пустыни</a:t>
              </a:r>
              <a:endParaRPr lang="ru-RU" dirty="0"/>
            </a:p>
          </p:txBody>
        </p:sp>
      </p:grpSp>
      <p:sp>
        <p:nvSpPr>
          <p:cNvPr id="151" name="Выноска с четырьмя стрелками 150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07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1024" grpId="0" animBg="1"/>
      <p:bldP spid="1025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9" grpId="0" animBg="1"/>
      <p:bldP spid="1050" grpId="0" animBg="1"/>
      <p:bldP spid="1052" grpId="0" animBg="1"/>
      <p:bldP spid="1053" grpId="0" animBg="1"/>
      <p:bldP spid="1054" grpId="0" animBg="1"/>
      <p:bldP spid="1055" grpId="0" animBg="1"/>
      <p:bldP spid="1061" grpId="0" animBg="1"/>
      <p:bldP spid="1063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профилем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49813" y="2957885"/>
            <a:ext cx="8524251" cy="306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2424471" y="5118165"/>
            <a:ext cx="304850" cy="591616"/>
          </a:xfrm>
          <a:custGeom>
            <a:avLst/>
            <a:gdLst>
              <a:gd name="connsiteX0" fmla="*/ 13904 w 304850"/>
              <a:gd name="connsiteY0" fmla="*/ 581891 h 591616"/>
              <a:gd name="connsiteX1" fmla="*/ 41613 w 304850"/>
              <a:gd name="connsiteY1" fmla="*/ 512618 h 591616"/>
              <a:gd name="connsiteX2" fmla="*/ 69322 w 304850"/>
              <a:gd name="connsiteY2" fmla="*/ 332509 h 591616"/>
              <a:gd name="connsiteX3" fmla="*/ 110886 w 304850"/>
              <a:gd name="connsiteY3" fmla="*/ 69272 h 591616"/>
              <a:gd name="connsiteX4" fmla="*/ 124740 w 304850"/>
              <a:gd name="connsiteY4" fmla="*/ 27709 h 591616"/>
              <a:gd name="connsiteX5" fmla="*/ 152450 w 304850"/>
              <a:gd name="connsiteY5" fmla="*/ 0 h 591616"/>
              <a:gd name="connsiteX6" fmla="*/ 180159 w 304850"/>
              <a:gd name="connsiteY6" fmla="*/ 83127 h 591616"/>
              <a:gd name="connsiteX7" fmla="*/ 194013 w 304850"/>
              <a:gd name="connsiteY7" fmla="*/ 124691 h 591616"/>
              <a:gd name="connsiteX8" fmla="*/ 207868 w 304850"/>
              <a:gd name="connsiteY8" fmla="*/ 221672 h 591616"/>
              <a:gd name="connsiteX9" fmla="*/ 235577 w 304850"/>
              <a:gd name="connsiteY9" fmla="*/ 304800 h 591616"/>
              <a:gd name="connsiteX10" fmla="*/ 263286 w 304850"/>
              <a:gd name="connsiteY10" fmla="*/ 387927 h 591616"/>
              <a:gd name="connsiteX11" fmla="*/ 290995 w 304850"/>
              <a:gd name="connsiteY11" fmla="*/ 471054 h 591616"/>
              <a:gd name="connsiteX12" fmla="*/ 304850 w 304850"/>
              <a:gd name="connsiteY12" fmla="*/ 512618 h 591616"/>
              <a:gd name="connsiteX13" fmla="*/ 290995 w 304850"/>
              <a:gd name="connsiteY13" fmla="*/ 581891 h 591616"/>
              <a:gd name="connsiteX14" fmla="*/ 13904 w 304850"/>
              <a:gd name="connsiteY14" fmla="*/ 581891 h 59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50" h="591616">
                <a:moveTo>
                  <a:pt x="13904" y="581891"/>
                </a:moveTo>
                <a:cubicBezTo>
                  <a:pt x="-27660" y="570346"/>
                  <a:pt x="36736" y="537005"/>
                  <a:pt x="41613" y="512618"/>
                </a:cubicBezTo>
                <a:cubicBezTo>
                  <a:pt x="95191" y="244727"/>
                  <a:pt x="28750" y="454229"/>
                  <a:pt x="69322" y="332509"/>
                </a:cubicBezTo>
                <a:cubicBezTo>
                  <a:pt x="85417" y="123276"/>
                  <a:pt x="64136" y="209525"/>
                  <a:pt x="110886" y="69272"/>
                </a:cubicBezTo>
                <a:cubicBezTo>
                  <a:pt x="115504" y="55418"/>
                  <a:pt x="114413" y="38035"/>
                  <a:pt x="124740" y="27709"/>
                </a:cubicBezTo>
                <a:lnTo>
                  <a:pt x="152450" y="0"/>
                </a:lnTo>
                <a:lnTo>
                  <a:pt x="180159" y="83127"/>
                </a:lnTo>
                <a:lnTo>
                  <a:pt x="194013" y="124691"/>
                </a:lnTo>
                <a:cubicBezTo>
                  <a:pt x="198631" y="157018"/>
                  <a:pt x="200525" y="189853"/>
                  <a:pt x="207868" y="221672"/>
                </a:cubicBezTo>
                <a:cubicBezTo>
                  <a:pt x="214436" y="250132"/>
                  <a:pt x="226341" y="277091"/>
                  <a:pt x="235577" y="304800"/>
                </a:cubicBezTo>
                <a:lnTo>
                  <a:pt x="263286" y="387927"/>
                </a:lnTo>
                <a:lnTo>
                  <a:pt x="290995" y="471054"/>
                </a:lnTo>
                <a:lnTo>
                  <a:pt x="304850" y="512618"/>
                </a:lnTo>
                <a:cubicBezTo>
                  <a:pt x="300232" y="535709"/>
                  <a:pt x="313637" y="575422"/>
                  <a:pt x="290995" y="581891"/>
                </a:cubicBezTo>
                <a:cubicBezTo>
                  <a:pt x="240891" y="596206"/>
                  <a:pt x="55468" y="593436"/>
                  <a:pt x="13904" y="58189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064030" y="4807555"/>
            <a:ext cx="1071597" cy="987149"/>
          </a:xfrm>
          <a:custGeom>
            <a:avLst/>
            <a:gdLst>
              <a:gd name="connsiteX0" fmla="*/ 1029496 w 1071597"/>
              <a:gd name="connsiteY0" fmla="*/ 886691 h 928255"/>
              <a:gd name="connsiteX1" fmla="*/ 1043351 w 1071597"/>
              <a:gd name="connsiteY1" fmla="*/ 817418 h 928255"/>
              <a:gd name="connsiteX2" fmla="*/ 1071060 w 1071597"/>
              <a:gd name="connsiteY2" fmla="*/ 775855 h 928255"/>
              <a:gd name="connsiteX3" fmla="*/ 1057205 w 1071597"/>
              <a:gd name="connsiteY3" fmla="*/ 692728 h 928255"/>
              <a:gd name="connsiteX4" fmla="*/ 1015642 w 1071597"/>
              <a:gd name="connsiteY4" fmla="*/ 540328 h 928255"/>
              <a:gd name="connsiteX5" fmla="*/ 987933 w 1071597"/>
              <a:gd name="connsiteY5" fmla="*/ 581891 h 928255"/>
              <a:gd name="connsiteX6" fmla="*/ 960224 w 1071597"/>
              <a:gd name="connsiteY6" fmla="*/ 471055 h 928255"/>
              <a:gd name="connsiteX7" fmla="*/ 960224 w 1071597"/>
              <a:gd name="connsiteY7" fmla="*/ 124691 h 928255"/>
              <a:gd name="connsiteX8" fmla="*/ 932514 w 1071597"/>
              <a:gd name="connsiteY8" fmla="*/ 152400 h 928255"/>
              <a:gd name="connsiteX9" fmla="*/ 904805 w 1071597"/>
              <a:gd name="connsiteY9" fmla="*/ 415637 h 928255"/>
              <a:gd name="connsiteX10" fmla="*/ 890951 w 1071597"/>
              <a:gd name="connsiteY10" fmla="*/ 471055 h 928255"/>
              <a:gd name="connsiteX11" fmla="*/ 863242 w 1071597"/>
              <a:gd name="connsiteY11" fmla="*/ 429491 h 928255"/>
              <a:gd name="connsiteX12" fmla="*/ 849387 w 1071597"/>
              <a:gd name="connsiteY12" fmla="*/ 346364 h 928255"/>
              <a:gd name="connsiteX13" fmla="*/ 780114 w 1071597"/>
              <a:gd name="connsiteY13" fmla="*/ 360218 h 928255"/>
              <a:gd name="connsiteX14" fmla="*/ 766260 w 1071597"/>
              <a:gd name="connsiteY14" fmla="*/ 401782 h 928255"/>
              <a:gd name="connsiteX15" fmla="*/ 738551 w 1071597"/>
              <a:gd name="connsiteY15" fmla="*/ 665018 h 928255"/>
              <a:gd name="connsiteX16" fmla="*/ 752405 w 1071597"/>
              <a:gd name="connsiteY16" fmla="*/ 568037 h 928255"/>
              <a:gd name="connsiteX17" fmla="*/ 766260 w 1071597"/>
              <a:gd name="connsiteY17" fmla="*/ 526473 h 928255"/>
              <a:gd name="connsiteX18" fmla="*/ 752405 w 1071597"/>
              <a:gd name="connsiteY18" fmla="*/ 484909 h 928255"/>
              <a:gd name="connsiteX19" fmla="*/ 738551 w 1071597"/>
              <a:gd name="connsiteY19" fmla="*/ 595746 h 928255"/>
              <a:gd name="connsiteX20" fmla="*/ 752405 w 1071597"/>
              <a:gd name="connsiteY20" fmla="*/ 457200 h 928255"/>
              <a:gd name="connsiteX21" fmla="*/ 738551 w 1071597"/>
              <a:gd name="connsiteY21" fmla="*/ 401782 h 928255"/>
              <a:gd name="connsiteX22" fmla="*/ 696987 w 1071597"/>
              <a:gd name="connsiteY22" fmla="*/ 318655 h 928255"/>
              <a:gd name="connsiteX23" fmla="*/ 696987 w 1071597"/>
              <a:gd name="connsiteY23" fmla="*/ 235528 h 928255"/>
              <a:gd name="connsiteX24" fmla="*/ 655424 w 1071597"/>
              <a:gd name="connsiteY24" fmla="*/ 152400 h 928255"/>
              <a:gd name="connsiteX25" fmla="*/ 641569 w 1071597"/>
              <a:gd name="connsiteY25" fmla="*/ 193964 h 928255"/>
              <a:gd name="connsiteX26" fmla="*/ 613860 w 1071597"/>
              <a:gd name="connsiteY26" fmla="*/ 360218 h 928255"/>
              <a:gd name="connsiteX27" fmla="*/ 586151 w 1071597"/>
              <a:gd name="connsiteY27" fmla="*/ 443346 h 928255"/>
              <a:gd name="connsiteX28" fmla="*/ 558442 w 1071597"/>
              <a:gd name="connsiteY28" fmla="*/ 401782 h 928255"/>
              <a:gd name="connsiteX29" fmla="*/ 558442 w 1071597"/>
              <a:gd name="connsiteY29" fmla="*/ 235528 h 928255"/>
              <a:gd name="connsiteX30" fmla="*/ 489169 w 1071597"/>
              <a:gd name="connsiteY30" fmla="*/ 180109 h 928255"/>
              <a:gd name="connsiteX31" fmla="*/ 447605 w 1071597"/>
              <a:gd name="connsiteY31" fmla="*/ 96982 h 928255"/>
              <a:gd name="connsiteX32" fmla="*/ 433751 w 1071597"/>
              <a:gd name="connsiteY32" fmla="*/ 55418 h 928255"/>
              <a:gd name="connsiteX33" fmla="*/ 406042 w 1071597"/>
              <a:gd name="connsiteY33" fmla="*/ 83128 h 928255"/>
              <a:gd name="connsiteX34" fmla="*/ 419896 w 1071597"/>
              <a:gd name="connsiteY34" fmla="*/ 221673 h 928255"/>
              <a:gd name="connsiteX35" fmla="*/ 419896 w 1071597"/>
              <a:gd name="connsiteY35" fmla="*/ 457200 h 928255"/>
              <a:gd name="connsiteX36" fmla="*/ 378333 w 1071597"/>
              <a:gd name="connsiteY36" fmla="*/ 609600 h 928255"/>
              <a:gd name="connsiteX37" fmla="*/ 364478 w 1071597"/>
              <a:gd name="connsiteY37" fmla="*/ 346364 h 928255"/>
              <a:gd name="connsiteX38" fmla="*/ 350624 w 1071597"/>
              <a:gd name="connsiteY38" fmla="*/ 304800 h 928255"/>
              <a:gd name="connsiteX39" fmla="*/ 309060 w 1071597"/>
              <a:gd name="connsiteY39" fmla="*/ 138546 h 928255"/>
              <a:gd name="connsiteX40" fmla="*/ 267496 w 1071597"/>
              <a:gd name="connsiteY40" fmla="*/ 180109 h 928255"/>
              <a:gd name="connsiteX41" fmla="*/ 225933 w 1071597"/>
              <a:gd name="connsiteY41" fmla="*/ 13855 h 928255"/>
              <a:gd name="connsiteX42" fmla="*/ 184369 w 1071597"/>
              <a:gd name="connsiteY42" fmla="*/ 0 h 928255"/>
              <a:gd name="connsiteX43" fmla="*/ 142805 w 1071597"/>
              <a:gd name="connsiteY43" fmla="*/ 13855 h 928255"/>
              <a:gd name="connsiteX44" fmla="*/ 115096 w 1071597"/>
              <a:gd name="connsiteY44" fmla="*/ 96982 h 928255"/>
              <a:gd name="connsiteX45" fmla="*/ 87387 w 1071597"/>
              <a:gd name="connsiteY45" fmla="*/ 207818 h 928255"/>
              <a:gd name="connsiteX46" fmla="*/ 73533 w 1071597"/>
              <a:gd name="connsiteY46" fmla="*/ 249382 h 928255"/>
              <a:gd name="connsiteX47" fmla="*/ 31969 w 1071597"/>
              <a:gd name="connsiteY47" fmla="*/ 484909 h 928255"/>
              <a:gd name="connsiteX48" fmla="*/ 18114 w 1071597"/>
              <a:gd name="connsiteY48" fmla="*/ 526473 h 928255"/>
              <a:gd name="connsiteX49" fmla="*/ 4260 w 1071597"/>
              <a:gd name="connsiteY49" fmla="*/ 568037 h 928255"/>
              <a:gd name="connsiteX50" fmla="*/ 18114 w 1071597"/>
              <a:gd name="connsiteY50" fmla="*/ 886691 h 928255"/>
              <a:gd name="connsiteX51" fmla="*/ 101242 w 1071597"/>
              <a:gd name="connsiteY51" fmla="*/ 858982 h 928255"/>
              <a:gd name="connsiteX52" fmla="*/ 198224 w 1071597"/>
              <a:gd name="connsiteY52" fmla="*/ 872837 h 928255"/>
              <a:gd name="connsiteX53" fmla="*/ 322914 w 1071597"/>
              <a:gd name="connsiteY53" fmla="*/ 886691 h 928255"/>
              <a:gd name="connsiteX54" fmla="*/ 475314 w 1071597"/>
              <a:gd name="connsiteY54" fmla="*/ 928255 h 928255"/>
              <a:gd name="connsiteX55" fmla="*/ 586151 w 1071597"/>
              <a:gd name="connsiteY55" fmla="*/ 914400 h 928255"/>
              <a:gd name="connsiteX56" fmla="*/ 627714 w 1071597"/>
              <a:gd name="connsiteY56" fmla="*/ 900546 h 928255"/>
              <a:gd name="connsiteX57" fmla="*/ 890951 w 1071597"/>
              <a:gd name="connsiteY57" fmla="*/ 886691 h 928255"/>
              <a:gd name="connsiteX58" fmla="*/ 1029496 w 1071597"/>
              <a:gd name="connsiteY58" fmla="*/ 886691 h 928255"/>
              <a:gd name="connsiteX0" fmla="*/ 1029496 w 1071597"/>
              <a:gd name="connsiteY0" fmla="*/ 886691 h 928255"/>
              <a:gd name="connsiteX1" fmla="*/ 1043351 w 1071597"/>
              <a:gd name="connsiteY1" fmla="*/ 817418 h 928255"/>
              <a:gd name="connsiteX2" fmla="*/ 1071060 w 1071597"/>
              <a:gd name="connsiteY2" fmla="*/ 775855 h 928255"/>
              <a:gd name="connsiteX3" fmla="*/ 1057205 w 1071597"/>
              <a:gd name="connsiteY3" fmla="*/ 692728 h 928255"/>
              <a:gd name="connsiteX4" fmla="*/ 1015642 w 1071597"/>
              <a:gd name="connsiteY4" fmla="*/ 540328 h 928255"/>
              <a:gd name="connsiteX5" fmla="*/ 987933 w 1071597"/>
              <a:gd name="connsiteY5" fmla="*/ 581891 h 928255"/>
              <a:gd name="connsiteX6" fmla="*/ 960224 w 1071597"/>
              <a:gd name="connsiteY6" fmla="*/ 471055 h 928255"/>
              <a:gd name="connsiteX7" fmla="*/ 960224 w 1071597"/>
              <a:gd name="connsiteY7" fmla="*/ 124691 h 928255"/>
              <a:gd name="connsiteX8" fmla="*/ 932514 w 1071597"/>
              <a:gd name="connsiteY8" fmla="*/ 152400 h 928255"/>
              <a:gd name="connsiteX9" fmla="*/ 904805 w 1071597"/>
              <a:gd name="connsiteY9" fmla="*/ 415637 h 928255"/>
              <a:gd name="connsiteX10" fmla="*/ 890951 w 1071597"/>
              <a:gd name="connsiteY10" fmla="*/ 471055 h 928255"/>
              <a:gd name="connsiteX11" fmla="*/ 863242 w 1071597"/>
              <a:gd name="connsiteY11" fmla="*/ 429491 h 928255"/>
              <a:gd name="connsiteX12" fmla="*/ 849387 w 1071597"/>
              <a:gd name="connsiteY12" fmla="*/ 346364 h 928255"/>
              <a:gd name="connsiteX13" fmla="*/ 780114 w 1071597"/>
              <a:gd name="connsiteY13" fmla="*/ 360218 h 928255"/>
              <a:gd name="connsiteX14" fmla="*/ 766260 w 1071597"/>
              <a:gd name="connsiteY14" fmla="*/ 401782 h 928255"/>
              <a:gd name="connsiteX15" fmla="*/ 738551 w 1071597"/>
              <a:gd name="connsiteY15" fmla="*/ 665018 h 928255"/>
              <a:gd name="connsiteX16" fmla="*/ 752405 w 1071597"/>
              <a:gd name="connsiteY16" fmla="*/ 568037 h 928255"/>
              <a:gd name="connsiteX17" fmla="*/ 766260 w 1071597"/>
              <a:gd name="connsiteY17" fmla="*/ 526473 h 928255"/>
              <a:gd name="connsiteX18" fmla="*/ 752405 w 1071597"/>
              <a:gd name="connsiteY18" fmla="*/ 484909 h 928255"/>
              <a:gd name="connsiteX19" fmla="*/ 738551 w 1071597"/>
              <a:gd name="connsiteY19" fmla="*/ 595746 h 928255"/>
              <a:gd name="connsiteX20" fmla="*/ 752405 w 1071597"/>
              <a:gd name="connsiteY20" fmla="*/ 457200 h 928255"/>
              <a:gd name="connsiteX21" fmla="*/ 738551 w 1071597"/>
              <a:gd name="connsiteY21" fmla="*/ 401782 h 928255"/>
              <a:gd name="connsiteX22" fmla="*/ 696987 w 1071597"/>
              <a:gd name="connsiteY22" fmla="*/ 318655 h 928255"/>
              <a:gd name="connsiteX23" fmla="*/ 696987 w 1071597"/>
              <a:gd name="connsiteY23" fmla="*/ 235528 h 928255"/>
              <a:gd name="connsiteX24" fmla="*/ 655424 w 1071597"/>
              <a:gd name="connsiteY24" fmla="*/ 152400 h 928255"/>
              <a:gd name="connsiteX25" fmla="*/ 641569 w 1071597"/>
              <a:gd name="connsiteY25" fmla="*/ 193964 h 928255"/>
              <a:gd name="connsiteX26" fmla="*/ 613860 w 1071597"/>
              <a:gd name="connsiteY26" fmla="*/ 360218 h 928255"/>
              <a:gd name="connsiteX27" fmla="*/ 586151 w 1071597"/>
              <a:gd name="connsiteY27" fmla="*/ 443346 h 928255"/>
              <a:gd name="connsiteX28" fmla="*/ 558442 w 1071597"/>
              <a:gd name="connsiteY28" fmla="*/ 401782 h 928255"/>
              <a:gd name="connsiteX29" fmla="*/ 558442 w 1071597"/>
              <a:gd name="connsiteY29" fmla="*/ 235528 h 928255"/>
              <a:gd name="connsiteX30" fmla="*/ 489169 w 1071597"/>
              <a:gd name="connsiteY30" fmla="*/ 180109 h 928255"/>
              <a:gd name="connsiteX31" fmla="*/ 447605 w 1071597"/>
              <a:gd name="connsiteY31" fmla="*/ 96982 h 928255"/>
              <a:gd name="connsiteX32" fmla="*/ 433751 w 1071597"/>
              <a:gd name="connsiteY32" fmla="*/ 55418 h 928255"/>
              <a:gd name="connsiteX33" fmla="*/ 406042 w 1071597"/>
              <a:gd name="connsiteY33" fmla="*/ 83128 h 928255"/>
              <a:gd name="connsiteX34" fmla="*/ 419896 w 1071597"/>
              <a:gd name="connsiteY34" fmla="*/ 221673 h 928255"/>
              <a:gd name="connsiteX35" fmla="*/ 419896 w 1071597"/>
              <a:gd name="connsiteY35" fmla="*/ 457200 h 928255"/>
              <a:gd name="connsiteX36" fmla="*/ 378333 w 1071597"/>
              <a:gd name="connsiteY36" fmla="*/ 609600 h 928255"/>
              <a:gd name="connsiteX37" fmla="*/ 364478 w 1071597"/>
              <a:gd name="connsiteY37" fmla="*/ 346364 h 928255"/>
              <a:gd name="connsiteX38" fmla="*/ 350624 w 1071597"/>
              <a:gd name="connsiteY38" fmla="*/ 304800 h 928255"/>
              <a:gd name="connsiteX39" fmla="*/ 309060 w 1071597"/>
              <a:gd name="connsiteY39" fmla="*/ 138546 h 928255"/>
              <a:gd name="connsiteX40" fmla="*/ 267496 w 1071597"/>
              <a:gd name="connsiteY40" fmla="*/ 180109 h 928255"/>
              <a:gd name="connsiteX41" fmla="*/ 225933 w 1071597"/>
              <a:gd name="connsiteY41" fmla="*/ 13855 h 928255"/>
              <a:gd name="connsiteX42" fmla="*/ 184369 w 1071597"/>
              <a:gd name="connsiteY42" fmla="*/ 0 h 928255"/>
              <a:gd name="connsiteX43" fmla="*/ 142805 w 1071597"/>
              <a:gd name="connsiteY43" fmla="*/ 13855 h 928255"/>
              <a:gd name="connsiteX44" fmla="*/ 71554 w 1071597"/>
              <a:gd name="connsiteY44" fmla="*/ 24411 h 928255"/>
              <a:gd name="connsiteX45" fmla="*/ 87387 w 1071597"/>
              <a:gd name="connsiteY45" fmla="*/ 207818 h 928255"/>
              <a:gd name="connsiteX46" fmla="*/ 73533 w 1071597"/>
              <a:gd name="connsiteY46" fmla="*/ 249382 h 928255"/>
              <a:gd name="connsiteX47" fmla="*/ 31969 w 1071597"/>
              <a:gd name="connsiteY47" fmla="*/ 484909 h 928255"/>
              <a:gd name="connsiteX48" fmla="*/ 18114 w 1071597"/>
              <a:gd name="connsiteY48" fmla="*/ 526473 h 928255"/>
              <a:gd name="connsiteX49" fmla="*/ 4260 w 1071597"/>
              <a:gd name="connsiteY49" fmla="*/ 568037 h 928255"/>
              <a:gd name="connsiteX50" fmla="*/ 18114 w 1071597"/>
              <a:gd name="connsiteY50" fmla="*/ 886691 h 928255"/>
              <a:gd name="connsiteX51" fmla="*/ 101242 w 1071597"/>
              <a:gd name="connsiteY51" fmla="*/ 858982 h 928255"/>
              <a:gd name="connsiteX52" fmla="*/ 198224 w 1071597"/>
              <a:gd name="connsiteY52" fmla="*/ 872837 h 928255"/>
              <a:gd name="connsiteX53" fmla="*/ 322914 w 1071597"/>
              <a:gd name="connsiteY53" fmla="*/ 886691 h 928255"/>
              <a:gd name="connsiteX54" fmla="*/ 475314 w 1071597"/>
              <a:gd name="connsiteY54" fmla="*/ 928255 h 928255"/>
              <a:gd name="connsiteX55" fmla="*/ 586151 w 1071597"/>
              <a:gd name="connsiteY55" fmla="*/ 914400 h 928255"/>
              <a:gd name="connsiteX56" fmla="*/ 627714 w 1071597"/>
              <a:gd name="connsiteY56" fmla="*/ 900546 h 928255"/>
              <a:gd name="connsiteX57" fmla="*/ 890951 w 1071597"/>
              <a:gd name="connsiteY57" fmla="*/ 886691 h 928255"/>
              <a:gd name="connsiteX58" fmla="*/ 1029496 w 1071597"/>
              <a:gd name="connsiteY58" fmla="*/ 886691 h 928255"/>
              <a:gd name="connsiteX0" fmla="*/ 1029496 w 1071597"/>
              <a:gd name="connsiteY0" fmla="*/ 945585 h 987149"/>
              <a:gd name="connsiteX1" fmla="*/ 1043351 w 1071597"/>
              <a:gd name="connsiteY1" fmla="*/ 876312 h 987149"/>
              <a:gd name="connsiteX2" fmla="*/ 1071060 w 1071597"/>
              <a:gd name="connsiteY2" fmla="*/ 834749 h 987149"/>
              <a:gd name="connsiteX3" fmla="*/ 1057205 w 1071597"/>
              <a:gd name="connsiteY3" fmla="*/ 751622 h 987149"/>
              <a:gd name="connsiteX4" fmla="*/ 1015642 w 1071597"/>
              <a:gd name="connsiteY4" fmla="*/ 599222 h 987149"/>
              <a:gd name="connsiteX5" fmla="*/ 987933 w 1071597"/>
              <a:gd name="connsiteY5" fmla="*/ 640785 h 987149"/>
              <a:gd name="connsiteX6" fmla="*/ 960224 w 1071597"/>
              <a:gd name="connsiteY6" fmla="*/ 529949 h 987149"/>
              <a:gd name="connsiteX7" fmla="*/ 960224 w 1071597"/>
              <a:gd name="connsiteY7" fmla="*/ 183585 h 987149"/>
              <a:gd name="connsiteX8" fmla="*/ 932514 w 1071597"/>
              <a:gd name="connsiteY8" fmla="*/ 211294 h 987149"/>
              <a:gd name="connsiteX9" fmla="*/ 904805 w 1071597"/>
              <a:gd name="connsiteY9" fmla="*/ 474531 h 987149"/>
              <a:gd name="connsiteX10" fmla="*/ 890951 w 1071597"/>
              <a:gd name="connsiteY10" fmla="*/ 529949 h 987149"/>
              <a:gd name="connsiteX11" fmla="*/ 863242 w 1071597"/>
              <a:gd name="connsiteY11" fmla="*/ 488385 h 987149"/>
              <a:gd name="connsiteX12" fmla="*/ 849387 w 1071597"/>
              <a:gd name="connsiteY12" fmla="*/ 405258 h 987149"/>
              <a:gd name="connsiteX13" fmla="*/ 780114 w 1071597"/>
              <a:gd name="connsiteY13" fmla="*/ 419112 h 987149"/>
              <a:gd name="connsiteX14" fmla="*/ 766260 w 1071597"/>
              <a:gd name="connsiteY14" fmla="*/ 460676 h 987149"/>
              <a:gd name="connsiteX15" fmla="*/ 738551 w 1071597"/>
              <a:gd name="connsiteY15" fmla="*/ 723912 h 987149"/>
              <a:gd name="connsiteX16" fmla="*/ 752405 w 1071597"/>
              <a:gd name="connsiteY16" fmla="*/ 626931 h 987149"/>
              <a:gd name="connsiteX17" fmla="*/ 766260 w 1071597"/>
              <a:gd name="connsiteY17" fmla="*/ 585367 h 987149"/>
              <a:gd name="connsiteX18" fmla="*/ 752405 w 1071597"/>
              <a:gd name="connsiteY18" fmla="*/ 543803 h 987149"/>
              <a:gd name="connsiteX19" fmla="*/ 738551 w 1071597"/>
              <a:gd name="connsiteY19" fmla="*/ 654640 h 987149"/>
              <a:gd name="connsiteX20" fmla="*/ 752405 w 1071597"/>
              <a:gd name="connsiteY20" fmla="*/ 516094 h 987149"/>
              <a:gd name="connsiteX21" fmla="*/ 738551 w 1071597"/>
              <a:gd name="connsiteY21" fmla="*/ 460676 h 987149"/>
              <a:gd name="connsiteX22" fmla="*/ 696987 w 1071597"/>
              <a:gd name="connsiteY22" fmla="*/ 377549 h 987149"/>
              <a:gd name="connsiteX23" fmla="*/ 696987 w 1071597"/>
              <a:gd name="connsiteY23" fmla="*/ 294422 h 987149"/>
              <a:gd name="connsiteX24" fmla="*/ 655424 w 1071597"/>
              <a:gd name="connsiteY24" fmla="*/ 211294 h 987149"/>
              <a:gd name="connsiteX25" fmla="*/ 641569 w 1071597"/>
              <a:gd name="connsiteY25" fmla="*/ 252858 h 987149"/>
              <a:gd name="connsiteX26" fmla="*/ 613860 w 1071597"/>
              <a:gd name="connsiteY26" fmla="*/ 419112 h 987149"/>
              <a:gd name="connsiteX27" fmla="*/ 586151 w 1071597"/>
              <a:gd name="connsiteY27" fmla="*/ 502240 h 987149"/>
              <a:gd name="connsiteX28" fmla="*/ 558442 w 1071597"/>
              <a:gd name="connsiteY28" fmla="*/ 460676 h 987149"/>
              <a:gd name="connsiteX29" fmla="*/ 558442 w 1071597"/>
              <a:gd name="connsiteY29" fmla="*/ 294422 h 987149"/>
              <a:gd name="connsiteX30" fmla="*/ 489169 w 1071597"/>
              <a:gd name="connsiteY30" fmla="*/ 239003 h 987149"/>
              <a:gd name="connsiteX31" fmla="*/ 447605 w 1071597"/>
              <a:gd name="connsiteY31" fmla="*/ 155876 h 987149"/>
              <a:gd name="connsiteX32" fmla="*/ 433751 w 1071597"/>
              <a:gd name="connsiteY32" fmla="*/ 114312 h 987149"/>
              <a:gd name="connsiteX33" fmla="*/ 406042 w 1071597"/>
              <a:gd name="connsiteY33" fmla="*/ 142022 h 987149"/>
              <a:gd name="connsiteX34" fmla="*/ 419896 w 1071597"/>
              <a:gd name="connsiteY34" fmla="*/ 280567 h 987149"/>
              <a:gd name="connsiteX35" fmla="*/ 419896 w 1071597"/>
              <a:gd name="connsiteY35" fmla="*/ 516094 h 987149"/>
              <a:gd name="connsiteX36" fmla="*/ 378333 w 1071597"/>
              <a:gd name="connsiteY36" fmla="*/ 668494 h 987149"/>
              <a:gd name="connsiteX37" fmla="*/ 364478 w 1071597"/>
              <a:gd name="connsiteY37" fmla="*/ 405258 h 987149"/>
              <a:gd name="connsiteX38" fmla="*/ 350624 w 1071597"/>
              <a:gd name="connsiteY38" fmla="*/ 363694 h 987149"/>
              <a:gd name="connsiteX39" fmla="*/ 309060 w 1071597"/>
              <a:gd name="connsiteY39" fmla="*/ 197440 h 987149"/>
              <a:gd name="connsiteX40" fmla="*/ 267496 w 1071597"/>
              <a:gd name="connsiteY40" fmla="*/ 239003 h 987149"/>
              <a:gd name="connsiteX41" fmla="*/ 225933 w 1071597"/>
              <a:gd name="connsiteY41" fmla="*/ 72749 h 987149"/>
              <a:gd name="connsiteX42" fmla="*/ 184369 w 1071597"/>
              <a:gd name="connsiteY42" fmla="*/ 58894 h 987149"/>
              <a:gd name="connsiteX43" fmla="*/ 171834 w 1071597"/>
              <a:gd name="connsiteY43" fmla="*/ 177 h 987149"/>
              <a:gd name="connsiteX44" fmla="*/ 71554 w 1071597"/>
              <a:gd name="connsiteY44" fmla="*/ 83305 h 987149"/>
              <a:gd name="connsiteX45" fmla="*/ 87387 w 1071597"/>
              <a:gd name="connsiteY45" fmla="*/ 266712 h 987149"/>
              <a:gd name="connsiteX46" fmla="*/ 73533 w 1071597"/>
              <a:gd name="connsiteY46" fmla="*/ 308276 h 987149"/>
              <a:gd name="connsiteX47" fmla="*/ 31969 w 1071597"/>
              <a:gd name="connsiteY47" fmla="*/ 543803 h 987149"/>
              <a:gd name="connsiteX48" fmla="*/ 18114 w 1071597"/>
              <a:gd name="connsiteY48" fmla="*/ 585367 h 987149"/>
              <a:gd name="connsiteX49" fmla="*/ 4260 w 1071597"/>
              <a:gd name="connsiteY49" fmla="*/ 626931 h 987149"/>
              <a:gd name="connsiteX50" fmla="*/ 18114 w 1071597"/>
              <a:gd name="connsiteY50" fmla="*/ 945585 h 987149"/>
              <a:gd name="connsiteX51" fmla="*/ 101242 w 1071597"/>
              <a:gd name="connsiteY51" fmla="*/ 917876 h 987149"/>
              <a:gd name="connsiteX52" fmla="*/ 198224 w 1071597"/>
              <a:gd name="connsiteY52" fmla="*/ 931731 h 987149"/>
              <a:gd name="connsiteX53" fmla="*/ 322914 w 1071597"/>
              <a:gd name="connsiteY53" fmla="*/ 945585 h 987149"/>
              <a:gd name="connsiteX54" fmla="*/ 475314 w 1071597"/>
              <a:gd name="connsiteY54" fmla="*/ 987149 h 987149"/>
              <a:gd name="connsiteX55" fmla="*/ 586151 w 1071597"/>
              <a:gd name="connsiteY55" fmla="*/ 973294 h 987149"/>
              <a:gd name="connsiteX56" fmla="*/ 627714 w 1071597"/>
              <a:gd name="connsiteY56" fmla="*/ 959440 h 987149"/>
              <a:gd name="connsiteX57" fmla="*/ 890951 w 1071597"/>
              <a:gd name="connsiteY57" fmla="*/ 945585 h 987149"/>
              <a:gd name="connsiteX58" fmla="*/ 1029496 w 1071597"/>
              <a:gd name="connsiteY58" fmla="*/ 945585 h 987149"/>
              <a:gd name="connsiteX0" fmla="*/ 1029496 w 1071597"/>
              <a:gd name="connsiteY0" fmla="*/ 945585 h 987149"/>
              <a:gd name="connsiteX1" fmla="*/ 1043351 w 1071597"/>
              <a:gd name="connsiteY1" fmla="*/ 876312 h 987149"/>
              <a:gd name="connsiteX2" fmla="*/ 1071060 w 1071597"/>
              <a:gd name="connsiteY2" fmla="*/ 834749 h 987149"/>
              <a:gd name="connsiteX3" fmla="*/ 1057205 w 1071597"/>
              <a:gd name="connsiteY3" fmla="*/ 751622 h 987149"/>
              <a:gd name="connsiteX4" fmla="*/ 1015642 w 1071597"/>
              <a:gd name="connsiteY4" fmla="*/ 599222 h 987149"/>
              <a:gd name="connsiteX5" fmla="*/ 987933 w 1071597"/>
              <a:gd name="connsiteY5" fmla="*/ 640785 h 987149"/>
              <a:gd name="connsiteX6" fmla="*/ 960224 w 1071597"/>
              <a:gd name="connsiteY6" fmla="*/ 529949 h 987149"/>
              <a:gd name="connsiteX7" fmla="*/ 960224 w 1071597"/>
              <a:gd name="connsiteY7" fmla="*/ 183585 h 987149"/>
              <a:gd name="connsiteX8" fmla="*/ 932514 w 1071597"/>
              <a:gd name="connsiteY8" fmla="*/ 211294 h 987149"/>
              <a:gd name="connsiteX9" fmla="*/ 904805 w 1071597"/>
              <a:gd name="connsiteY9" fmla="*/ 474531 h 987149"/>
              <a:gd name="connsiteX10" fmla="*/ 890951 w 1071597"/>
              <a:gd name="connsiteY10" fmla="*/ 529949 h 987149"/>
              <a:gd name="connsiteX11" fmla="*/ 863242 w 1071597"/>
              <a:gd name="connsiteY11" fmla="*/ 488385 h 987149"/>
              <a:gd name="connsiteX12" fmla="*/ 849387 w 1071597"/>
              <a:gd name="connsiteY12" fmla="*/ 405258 h 987149"/>
              <a:gd name="connsiteX13" fmla="*/ 780114 w 1071597"/>
              <a:gd name="connsiteY13" fmla="*/ 419112 h 987149"/>
              <a:gd name="connsiteX14" fmla="*/ 766260 w 1071597"/>
              <a:gd name="connsiteY14" fmla="*/ 460676 h 987149"/>
              <a:gd name="connsiteX15" fmla="*/ 738551 w 1071597"/>
              <a:gd name="connsiteY15" fmla="*/ 723912 h 987149"/>
              <a:gd name="connsiteX16" fmla="*/ 752405 w 1071597"/>
              <a:gd name="connsiteY16" fmla="*/ 626931 h 987149"/>
              <a:gd name="connsiteX17" fmla="*/ 766260 w 1071597"/>
              <a:gd name="connsiteY17" fmla="*/ 585367 h 987149"/>
              <a:gd name="connsiteX18" fmla="*/ 752405 w 1071597"/>
              <a:gd name="connsiteY18" fmla="*/ 543803 h 987149"/>
              <a:gd name="connsiteX19" fmla="*/ 738551 w 1071597"/>
              <a:gd name="connsiteY19" fmla="*/ 654640 h 987149"/>
              <a:gd name="connsiteX20" fmla="*/ 752405 w 1071597"/>
              <a:gd name="connsiteY20" fmla="*/ 516094 h 987149"/>
              <a:gd name="connsiteX21" fmla="*/ 738551 w 1071597"/>
              <a:gd name="connsiteY21" fmla="*/ 460676 h 987149"/>
              <a:gd name="connsiteX22" fmla="*/ 696987 w 1071597"/>
              <a:gd name="connsiteY22" fmla="*/ 377549 h 987149"/>
              <a:gd name="connsiteX23" fmla="*/ 696987 w 1071597"/>
              <a:gd name="connsiteY23" fmla="*/ 294422 h 987149"/>
              <a:gd name="connsiteX24" fmla="*/ 655424 w 1071597"/>
              <a:gd name="connsiteY24" fmla="*/ 211294 h 987149"/>
              <a:gd name="connsiteX25" fmla="*/ 641569 w 1071597"/>
              <a:gd name="connsiteY25" fmla="*/ 252858 h 987149"/>
              <a:gd name="connsiteX26" fmla="*/ 613860 w 1071597"/>
              <a:gd name="connsiteY26" fmla="*/ 419112 h 987149"/>
              <a:gd name="connsiteX27" fmla="*/ 586151 w 1071597"/>
              <a:gd name="connsiteY27" fmla="*/ 502240 h 987149"/>
              <a:gd name="connsiteX28" fmla="*/ 558442 w 1071597"/>
              <a:gd name="connsiteY28" fmla="*/ 460676 h 987149"/>
              <a:gd name="connsiteX29" fmla="*/ 558442 w 1071597"/>
              <a:gd name="connsiteY29" fmla="*/ 294422 h 987149"/>
              <a:gd name="connsiteX30" fmla="*/ 489169 w 1071597"/>
              <a:gd name="connsiteY30" fmla="*/ 239003 h 987149"/>
              <a:gd name="connsiteX31" fmla="*/ 447605 w 1071597"/>
              <a:gd name="connsiteY31" fmla="*/ 155876 h 987149"/>
              <a:gd name="connsiteX32" fmla="*/ 433751 w 1071597"/>
              <a:gd name="connsiteY32" fmla="*/ 114312 h 987149"/>
              <a:gd name="connsiteX33" fmla="*/ 406042 w 1071597"/>
              <a:gd name="connsiteY33" fmla="*/ 142022 h 987149"/>
              <a:gd name="connsiteX34" fmla="*/ 419896 w 1071597"/>
              <a:gd name="connsiteY34" fmla="*/ 280567 h 987149"/>
              <a:gd name="connsiteX35" fmla="*/ 419896 w 1071597"/>
              <a:gd name="connsiteY35" fmla="*/ 516094 h 987149"/>
              <a:gd name="connsiteX36" fmla="*/ 378333 w 1071597"/>
              <a:gd name="connsiteY36" fmla="*/ 668494 h 987149"/>
              <a:gd name="connsiteX37" fmla="*/ 364478 w 1071597"/>
              <a:gd name="connsiteY37" fmla="*/ 405258 h 987149"/>
              <a:gd name="connsiteX38" fmla="*/ 350624 w 1071597"/>
              <a:gd name="connsiteY38" fmla="*/ 363694 h 987149"/>
              <a:gd name="connsiteX39" fmla="*/ 309060 w 1071597"/>
              <a:gd name="connsiteY39" fmla="*/ 197440 h 987149"/>
              <a:gd name="connsiteX40" fmla="*/ 267496 w 1071597"/>
              <a:gd name="connsiteY40" fmla="*/ 239003 h 987149"/>
              <a:gd name="connsiteX41" fmla="*/ 225933 w 1071597"/>
              <a:gd name="connsiteY41" fmla="*/ 72749 h 987149"/>
              <a:gd name="connsiteX42" fmla="*/ 184369 w 1071597"/>
              <a:gd name="connsiteY42" fmla="*/ 58894 h 987149"/>
              <a:gd name="connsiteX43" fmla="*/ 171834 w 1071597"/>
              <a:gd name="connsiteY43" fmla="*/ 177 h 987149"/>
              <a:gd name="connsiteX44" fmla="*/ 71554 w 1071597"/>
              <a:gd name="connsiteY44" fmla="*/ 83305 h 987149"/>
              <a:gd name="connsiteX45" fmla="*/ 58359 w 1071597"/>
              <a:gd name="connsiteY45" fmla="*/ 266712 h 987149"/>
              <a:gd name="connsiteX46" fmla="*/ 73533 w 1071597"/>
              <a:gd name="connsiteY46" fmla="*/ 308276 h 987149"/>
              <a:gd name="connsiteX47" fmla="*/ 31969 w 1071597"/>
              <a:gd name="connsiteY47" fmla="*/ 543803 h 987149"/>
              <a:gd name="connsiteX48" fmla="*/ 18114 w 1071597"/>
              <a:gd name="connsiteY48" fmla="*/ 585367 h 987149"/>
              <a:gd name="connsiteX49" fmla="*/ 4260 w 1071597"/>
              <a:gd name="connsiteY49" fmla="*/ 626931 h 987149"/>
              <a:gd name="connsiteX50" fmla="*/ 18114 w 1071597"/>
              <a:gd name="connsiteY50" fmla="*/ 945585 h 987149"/>
              <a:gd name="connsiteX51" fmla="*/ 101242 w 1071597"/>
              <a:gd name="connsiteY51" fmla="*/ 917876 h 987149"/>
              <a:gd name="connsiteX52" fmla="*/ 198224 w 1071597"/>
              <a:gd name="connsiteY52" fmla="*/ 931731 h 987149"/>
              <a:gd name="connsiteX53" fmla="*/ 322914 w 1071597"/>
              <a:gd name="connsiteY53" fmla="*/ 945585 h 987149"/>
              <a:gd name="connsiteX54" fmla="*/ 475314 w 1071597"/>
              <a:gd name="connsiteY54" fmla="*/ 987149 h 987149"/>
              <a:gd name="connsiteX55" fmla="*/ 586151 w 1071597"/>
              <a:gd name="connsiteY55" fmla="*/ 973294 h 987149"/>
              <a:gd name="connsiteX56" fmla="*/ 627714 w 1071597"/>
              <a:gd name="connsiteY56" fmla="*/ 959440 h 987149"/>
              <a:gd name="connsiteX57" fmla="*/ 890951 w 1071597"/>
              <a:gd name="connsiteY57" fmla="*/ 945585 h 987149"/>
              <a:gd name="connsiteX58" fmla="*/ 1029496 w 1071597"/>
              <a:gd name="connsiteY58" fmla="*/ 945585 h 987149"/>
              <a:gd name="connsiteX0" fmla="*/ 1029496 w 1071597"/>
              <a:gd name="connsiteY0" fmla="*/ 945585 h 987149"/>
              <a:gd name="connsiteX1" fmla="*/ 1043351 w 1071597"/>
              <a:gd name="connsiteY1" fmla="*/ 876312 h 987149"/>
              <a:gd name="connsiteX2" fmla="*/ 1071060 w 1071597"/>
              <a:gd name="connsiteY2" fmla="*/ 834749 h 987149"/>
              <a:gd name="connsiteX3" fmla="*/ 1057205 w 1071597"/>
              <a:gd name="connsiteY3" fmla="*/ 751622 h 987149"/>
              <a:gd name="connsiteX4" fmla="*/ 1015642 w 1071597"/>
              <a:gd name="connsiteY4" fmla="*/ 599222 h 987149"/>
              <a:gd name="connsiteX5" fmla="*/ 987933 w 1071597"/>
              <a:gd name="connsiteY5" fmla="*/ 640785 h 987149"/>
              <a:gd name="connsiteX6" fmla="*/ 960224 w 1071597"/>
              <a:gd name="connsiteY6" fmla="*/ 529949 h 987149"/>
              <a:gd name="connsiteX7" fmla="*/ 960224 w 1071597"/>
              <a:gd name="connsiteY7" fmla="*/ 183585 h 987149"/>
              <a:gd name="connsiteX8" fmla="*/ 932514 w 1071597"/>
              <a:gd name="connsiteY8" fmla="*/ 211294 h 987149"/>
              <a:gd name="connsiteX9" fmla="*/ 904805 w 1071597"/>
              <a:gd name="connsiteY9" fmla="*/ 474531 h 987149"/>
              <a:gd name="connsiteX10" fmla="*/ 890951 w 1071597"/>
              <a:gd name="connsiteY10" fmla="*/ 529949 h 987149"/>
              <a:gd name="connsiteX11" fmla="*/ 863242 w 1071597"/>
              <a:gd name="connsiteY11" fmla="*/ 488385 h 987149"/>
              <a:gd name="connsiteX12" fmla="*/ 849387 w 1071597"/>
              <a:gd name="connsiteY12" fmla="*/ 405258 h 987149"/>
              <a:gd name="connsiteX13" fmla="*/ 780114 w 1071597"/>
              <a:gd name="connsiteY13" fmla="*/ 419112 h 987149"/>
              <a:gd name="connsiteX14" fmla="*/ 766260 w 1071597"/>
              <a:gd name="connsiteY14" fmla="*/ 460676 h 987149"/>
              <a:gd name="connsiteX15" fmla="*/ 738551 w 1071597"/>
              <a:gd name="connsiteY15" fmla="*/ 723912 h 987149"/>
              <a:gd name="connsiteX16" fmla="*/ 752405 w 1071597"/>
              <a:gd name="connsiteY16" fmla="*/ 626931 h 987149"/>
              <a:gd name="connsiteX17" fmla="*/ 766260 w 1071597"/>
              <a:gd name="connsiteY17" fmla="*/ 585367 h 987149"/>
              <a:gd name="connsiteX18" fmla="*/ 752405 w 1071597"/>
              <a:gd name="connsiteY18" fmla="*/ 543803 h 987149"/>
              <a:gd name="connsiteX19" fmla="*/ 738551 w 1071597"/>
              <a:gd name="connsiteY19" fmla="*/ 654640 h 987149"/>
              <a:gd name="connsiteX20" fmla="*/ 752405 w 1071597"/>
              <a:gd name="connsiteY20" fmla="*/ 516094 h 987149"/>
              <a:gd name="connsiteX21" fmla="*/ 738551 w 1071597"/>
              <a:gd name="connsiteY21" fmla="*/ 460676 h 987149"/>
              <a:gd name="connsiteX22" fmla="*/ 696987 w 1071597"/>
              <a:gd name="connsiteY22" fmla="*/ 377549 h 987149"/>
              <a:gd name="connsiteX23" fmla="*/ 696987 w 1071597"/>
              <a:gd name="connsiteY23" fmla="*/ 294422 h 987149"/>
              <a:gd name="connsiteX24" fmla="*/ 655424 w 1071597"/>
              <a:gd name="connsiteY24" fmla="*/ 211294 h 987149"/>
              <a:gd name="connsiteX25" fmla="*/ 641569 w 1071597"/>
              <a:gd name="connsiteY25" fmla="*/ 252858 h 987149"/>
              <a:gd name="connsiteX26" fmla="*/ 613860 w 1071597"/>
              <a:gd name="connsiteY26" fmla="*/ 419112 h 987149"/>
              <a:gd name="connsiteX27" fmla="*/ 586151 w 1071597"/>
              <a:gd name="connsiteY27" fmla="*/ 502240 h 987149"/>
              <a:gd name="connsiteX28" fmla="*/ 558442 w 1071597"/>
              <a:gd name="connsiteY28" fmla="*/ 460676 h 987149"/>
              <a:gd name="connsiteX29" fmla="*/ 558442 w 1071597"/>
              <a:gd name="connsiteY29" fmla="*/ 294422 h 987149"/>
              <a:gd name="connsiteX30" fmla="*/ 489169 w 1071597"/>
              <a:gd name="connsiteY30" fmla="*/ 239003 h 987149"/>
              <a:gd name="connsiteX31" fmla="*/ 447605 w 1071597"/>
              <a:gd name="connsiteY31" fmla="*/ 155876 h 987149"/>
              <a:gd name="connsiteX32" fmla="*/ 433751 w 1071597"/>
              <a:gd name="connsiteY32" fmla="*/ 114312 h 987149"/>
              <a:gd name="connsiteX33" fmla="*/ 406042 w 1071597"/>
              <a:gd name="connsiteY33" fmla="*/ 142022 h 987149"/>
              <a:gd name="connsiteX34" fmla="*/ 419896 w 1071597"/>
              <a:gd name="connsiteY34" fmla="*/ 280567 h 987149"/>
              <a:gd name="connsiteX35" fmla="*/ 419896 w 1071597"/>
              <a:gd name="connsiteY35" fmla="*/ 516094 h 987149"/>
              <a:gd name="connsiteX36" fmla="*/ 378333 w 1071597"/>
              <a:gd name="connsiteY36" fmla="*/ 668494 h 987149"/>
              <a:gd name="connsiteX37" fmla="*/ 364478 w 1071597"/>
              <a:gd name="connsiteY37" fmla="*/ 405258 h 987149"/>
              <a:gd name="connsiteX38" fmla="*/ 350624 w 1071597"/>
              <a:gd name="connsiteY38" fmla="*/ 363694 h 987149"/>
              <a:gd name="connsiteX39" fmla="*/ 309060 w 1071597"/>
              <a:gd name="connsiteY39" fmla="*/ 197440 h 987149"/>
              <a:gd name="connsiteX40" fmla="*/ 267496 w 1071597"/>
              <a:gd name="connsiteY40" fmla="*/ 239003 h 987149"/>
              <a:gd name="connsiteX41" fmla="*/ 225933 w 1071597"/>
              <a:gd name="connsiteY41" fmla="*/ 72749 h 987149"/>
              <a:gd name="connsiteX42" fmla="*/ 184369 w 1071597"/>
              <a:gd name="connsiteY42" fmla="*/ 58894 h 987149"/>
              <a:gd name="connsiteX43" fmla="*/ 171834 w 1071597"/>
              <a:gd name="connsiteY43" fmla="*/ 177 h 987149"/>
              <a:gd name="connsiteX44" fmla="*/ 71554 w 1071597"/>
              <a:gd name="connsiteY44" fmla="*/ 83305 h 987149"/>
              <a:gd name="connsiteX45" fmla="*/ 58359 w 1071597"/>
              <a:gd name="connsiteY45" fmla="*/ 266712 h 987149"/>
              <a:gd name="connsiteX46" fmla="*/ 73533 w 1071597"/>
              <a:gd name="connsiteY46" fmla="*/ 308276 h 987149"/>
              <a:gd name="connsiteX47" fmla="*/ 31970 w 1071597"/>
              <a:gd name="connsiteY47" fmla="*/ 388559 h 987149"/>
              <a:gd name="connsiteX48" fmla="*/ 31969 w 1071597"/>
              <a:gd name="connsiteY48" fmla="*/ 543803 h 987149"/>
              <a:gd name="connsiteX49" fmla="*/ 18114 w 1071597"/>
              <a:gd name="connsiteY49" fmla="*/ 585367 h 987149"/>
              <a:gd name="connsiteX50" fmla="*/ 4260 w 1071597"/>
              <a:gd name="connsiteY50" fmla="*/ 626931 h 987149"/>
              <a:gd name="connsiteX51" fmla="*/ 18114 w 1071597"/>
              <a:gd name="connsiteY51" fmla="*/ 945585 h 987149"/>
              <a:gd name="connsiteX52" fmla="*/ 101242 w 1071597"/>
              <a:gd name="connsiteY52" fmla="*/ 917876 h 987149"/>
              <a:gd name="connsiteX53" fmla="*/ 198224 w 1071597"/>
              <a:gd name="connsiteY53" fmla="*/ 931731 h 987149"/>
              <a:gd name="connsiteX54" fmla="*/ 322914 w 1071597"/>
              <a:gd name="connsiteY54" fmla="*/ 945585 h 987149"/>
              <a:gd name="connsiteX55" fmla="*/ 475314 w 1071597"/>
              <a:gd name="connsiteY55" fmla="*/ 987149 h 987149"/>
              <a:gd name="connsiteX56" fmla="*/ 586151 w 1071597"/>
              <a:gd name="connsiteY56" fmla="*/ 973294 h 987149"/>
              <a:gd name="connsiteX57" fmla="*/ 627714 w 1071597"/>
              <a:gd name="connsiteY57" fmla="*/ 959440 h 987149"/>
              <a:gd name="connsiteX58" fmla="*/ 890951 w 1071597"/>
              <a:gd name="connsiteY58" fmla="*/ 945585 h 987149"/>
              <a:gd name="connsiteX59" fmla="*/ 1029496 w 1071597"/>
              <a:gd name="connsiteY59" fmla="*/ 945585 h 987149"/>
              <a:gd name="connsiteX0" fmla="*/ 1029496 w 1071597"/>
              <a:gd name="connsiteY0" fmla="*/ 945585 h 987149"/>
              <a:gd name="connsiteX1" fmla="*/ 1043351 w 1071597"/>
              <a:gd name="connsiteY1" fmla="*/ 876312 h 987149"/>
              <a:gd name="connsiteX2" fmla="*/ 1071060 w 1071597"/>
              <a:gd name="connsiteY2" fmla="*/ 834749 h 987149"/>
              <a:gd name="connsiteX3" fmla="*/ 1057205 w 1071597"/>
              <a:gd name="connsiteY3" fmla="*/ 751622 h 987149"/>
              <a:gd name="connsiteX4" fmla="*/ 1015642 w 1071597"/>
              <a:gd name="connsiteY4" fmla="*/ 599222 h 987149"/>
              <a:gd name="connsiteX5" fmla="*/ 987933 w 1071597"/>
              <a:gd name="connsiteY5" fmla="*/ 640785 h 987149"/>
              <a:gd name="connsiteX6" fmla="*/ 960224 w 1071597"/>
              <a:gd name="connsiteY6" fmla="*/ 529949 h 987149"/>
              <a:gd name="connsiteX7" fmla="*/ 960224 w 1071597"/>
              <a:gd name="connsiteY7" fmla="*/ 183585 h 987149"/>
              <a:gd name="connsiteX8" fmla="*/ 932514 w 1071597"/>
              <a:gd name="connsiteY8" fmla="*/ 211294 h 987149"/>
              <a:gd name="connsiteX9" fmla="*/ 904805 w 1071597"/>
              <a:gd name="connsiteY9" fmla="*/ 474531 h 987149"/>
              <a:gd name="connsiteX10" fmla="*/ 890951 w 1071597"/>
              <a:gd name="connsiteY10" fmla="*/ 529949 h 987149"/>
              <a:gd name="connsiteX11" fmla="*/ 863242 w 1071597"/>
              <a:gd name="connsiteY11" fmla="*/ 488385 h 987149"/>
              <a:gd name="connsiteX12" fmla="*/ 849387 w 1071597"/>
              <a:gd name="connsiteY12" fmla="*/ 405258 h 987149"/>
              <a:gd name="connsiteX13" fmla="*/ 780114 w 1071597"/>
              <a:gd name="connsiteY13" fmla="*/ 419112 h 987149"/>
              <a:gd name="connsiteX14" fmla="*/ 766260 w 1071597"/>
              <a:gd name="connsiteY14" fmla="*/ 460676 h 987149"/>
              <a:gd name="connsiteX15" fmla="*/ 738551 w 1071597"/>
              <a:gd name="connsiteY15" fmla="*/ 723912 h 987149"/>
              <a:gd name="connsiteX16" fmla="*/ 752405 w 1071597"/>
              <a:gd name="connsiteY16" fmla="*/ 626931 h 987149"/>
              <a:gd name="connsiteX17" fmla="*/ 766260 w 1071597"/>
              <a:gd name="connsiteY17" fmla="*/ 585367 h 987149"/>
              <a:gd name="connsiteX18" fmla="*/ 752405 w 1071597"/>
              <a:gd name="connsiteY18" fmla="*/ 543803 h 987149"/>
              <a:gd name="connsiteX19" fmla="*/ 738551 w 1071597"/>
              <a:gd name="connsiteY19" fmla="*/ 654640 h 987149"/>
              <a:gd name="connsiteX20" fmla="*/ 752405 w 1071597"/>
              <a:gd name="connsiteY20" fmla="*/ 516094 h 987149"/>
              <a:gd name="connsiteX21" fmla="*/ 738551 w 1071597"/>
              <a:gd name="connsiteY21" fmla="*/ 460676 h 987149"/>
              <a:gd name="connsiteX22" fmla="*/ 696987 w 1071597"/>
              <a:gd name="connsiteY22" fmla="*/ 377549 h 987149"/>
              <a:gd name="connsiteX23" fmla="*/ 696987 w 1071597"/>
              <a:gd name="connsiteY23" fmla="*/ 294422 h 987149"/>
              <a:gd name="connsiteX24" fmla="*/ 655424 w 1071597"/>
              <a:gd name="connsiteY24" fmla="*/ 211294 h 987149"/>
              <a:gd name="connsiteX25" fmla="*/ 641569 w 1071597"/>
              <a:gd name="connsiteY25" fmla="*/ 252858 h 987149"/>
              <a:gd name="connsiteX26" fmla="*/ 613860 w 1071597"/>
              <a:gd name="connsiteY26" fmla="*/ 419112 h 987149"/>
              <a:gd name="connsiteX27" fmla="*/ 586151 w 1071597"/>
              <a:gd name="connsiteY27" fmla="*/ 502240 h 987149"/>
              <a:gd name="connsiteX28" fmla="*/ 558442 w 1071597"/>
              <a:gd name="connsiteY28" fmla="*/ 460676 h 987149"/>
              <a:gd name="connsiteX29" fmla="*/ 558442 w 1071597"/>
              <a:gd name="connsiteY29" fmla="*/ 294422 h 987149"/>
              <a:gd name="connsiteX30" fmla="*/ 489169 w 1071597"/>
              <a:gd name="connsiteY30" fmla="*/ 239003 h 987149"/>
              <a:gd name="connsiteX31" fmla="*/ 447605 w 1071597"/>
              <a:gd name="connsiteY31" fmla="*/ 155876 h 987149"/>
              <a:gd name="connsiteX32" fmla="*/ 433751 w 1071597"/>
              <a:gd name="connsiteY32" fmla="*/ 114312 h 987149"/>
              <a:gd name="connsiteX33" fmla="*/ 420556 w 1071597"/>
              <a:gd name="connsiteY33" fmla="*/ 69451 h 987149"/>
              <a:gd name="connsiteX34" fmla="*/ 419896 w 1071597"/>
              <a:gd name="connsiteY34" fmla="*/ 280567 h 987149"/>
              <a:gd name="connsiteX35" fmla="*/ 419896 w 1071597"/>
              <a:gd name="connsiteY35" fmla="*/ 516094 h 987149"/>
              <a:gd name="connsiteX36" fmla="*/ 378333 w 1071597"/>
              <a:gd name="connsiteY36" fmla="*/ 668494 h 987149"/>
              <a:gd name="connsiteX37" fmla="*/ 364478 w 1071597"/>
              <a:gd name="connsiteY37" fmla="*/ 405258 h 987149"/>
              <a:gd name="connsiteX38" fmla="*/ 350624 w 1071597"/>
              <a:gd name="connsiteY38" fmla="*/ 363694 h 987149"/>
              <a:gd name="connsiteX39" fmla="*/ 309060 w 1071597"/>
              <a:gd name="connsiteY39" fmla="*/ 197440 h 987149"/>
              <a:gd name="connsiteX40" fmla="*/ 267496 w 1071597"/>
              <a:gd name="connsiteY40" fmla="*/ 239003 h 987149"/>
              <a:gd name="connsiteX41" fmla="*/ 225933 w 1071597"/>
              <a:gd name="connsiteY41" fmla="*/ 72749 h 987149"/>
              <a:gd name="connsiteX42" fmla="*/ 184369 w 1071597"/>
              <a:gd name="connsiteY42" fmla="*/ 58894 h 987149"/>
              <a:gd name="connsiteX43" fmla="*/ 171834 w 1071597"/>
              <a:gd name="connsiteY43" fmla="*/ 177 h 987149"/>
              <a:gd name="connsiteX44" fmla="*/ 71554 w 1071597"/>
              <a:gd name="connsiteY44" fmla="*/ 83305 h 987149"/>
              <a:gd name="connsiteX45" fmla="*/ 58359 w 1071597"/>
              <a:gd name="connsiteY45" fmla="*/ 266712 h 987149"/>
              <a:gd name="connsiteX46" fmla="*/ 73533 w 1071597"/>
              <a:gd name="connsiteY46" fmla="*/ 308276 h 987149"/>
              <a:gd name="connsiteX47" fmla="*/ 31970 w 1071597"/>
              <a:gd name="connsiteY47" fmla="*/ 388559 h 987149"/>
              <a:gd name="connsiteX48" fmla="*/ 31969 w 1071597"/>
              <a:gd name="connsiteY48" fmla="*/ 543803 h 987149"/>
              <a:gd name="connsiteX49" fmla="*/ 18114 w 1071597"/>
              <a:gd name="connsiteY49" fmla="*/ 585367 h 987149"/>
              <a:gd name="connsiteX50" fmla="*/ 4260 w 1071597"/>
              <a:gd name="connsiteY50" fmla="*/ 626931 h 987149"/>
              <a:gd name="connsiteX51" fmla="*/ 18114 w 1071597"/>
              <a:gd name="connsiteY51" fmla="*/ 945585 h 987149"/>
              <a:gd name="connsiteX52" fmla="*/ 101242 w 1071597"/>
              <a:gd name="connsiteY52" fmla="*/ 917876 h 987149"/>
              <a:gd name="connsiteX53" fmla="*/ 198224 w 1071597"/>
              <a:gd name="connsiteY53" fmla="*/ 931731 h 987149"/>
              <a:gd name="connsiteX54" fmla="*/ 322914 w 1071597"/>
              <a:gd name="connsiteY54" fmla="*/ 945585 h 987149"/>
              <a:gd name="connsiteX55" fmla="*/ 475314 w 1071597"/>
              <a:gd name="connsiteY55" fmla="*/ 987149 h 987149"/>
              <a:gd name="connsiteX56" fmla="*/ 586151 w 1071597"/>
              <a:gd name="connsiteY56" fmla="*/ 973294 h 987149"/>
              <a:gd name="connsiteX57" fmla="*/ 627714 w 1071597"/>
              <a:gd name="connsiteY57" fmla="*/ 959440 h 987149"/>
              <a:gd name="connsiteX58" fmla="*/ 890951 w 1071597"/>
              <a:gd name="connsiteY58" fmla="*/ 945585 h 987149"/>
              <a:gd name="connsiteX59" fmla="*/ 1029496 w 1071597"/>
              <a:gd name="connsiteY59" fmla="*/ 945585 h 987149"/>
              <a:gd name="connsiteX0" fmla="*/ 1029496 w 1071597"/>
              <a:gd name="connsiteY0" fmla="*/ 945585 h 987149"/>
              <a:gd name="connsiteX1" fmla="*/ 1043351 w 1071597"/>
              <a:gd name="connsiteY1" fmla="*/ 876312 h 987149"/>
              <a:gd name="connsiteX2" fmla="*/ 1071060 w 1071597"/>
              <a:gd name="connsiteY2" fmla="*/ 834749 h 987149"/>
              <a:gd name="connsiteX3" fmla="*/ 1057205 w 1071597"/>
              <a:gd name="connsiteY3" fmla="*/ 751622 h 987149"/>
              <a:gd name="connsiteX4" fmla="*/ 1015642 w 1071597"/>
              <a:gd name="connsiteY4" fmla="*/ 599222 h 987149"/>
              <a:gd name="connsiteX5" fmla="*/ 987933 w 1071597"/>
              <a:gd name="connsiteY5" fmla="*/ 640785 h 987149"/>
              <a:gd name="connsiteX6" fmla="*/ 960224 w 1071597"/>
              <a:gd name="connsiteY6" fmla="*/ 529949 h 987149"/>
              <a:gd name="connsiteX7" fmla="*/ 960224 w 1071597"/>
              <a:gd name="connsiteY7" fmla="*/ 183585 h 987149"/>
              <a:gd name="connsiteX8" fmla="*/ 932514 w 1071597"/>
              <a:gd name="connsiteY8" fmla="*/ 211294 h 987149"/>
              <a:gd name="connsiteX9" fmla="*/ 904805 w 1071597"/>
              <a:gd name="connsiteY9" fmla="*/ 474531 h 987149"/>
              <a:gd name="connsiteX10" fmla="*/ 890951 w 1071597"/>
              <a:gd name="connsiteY10" fmla="*/ 529949 h 987149"/>
              <a:gd name="connsiteX11" fmla="*/ 819699 w 1071597"/>
              <a:gd name="connsiteY11" fmla="*/ 314214 h 987149"/>
              <a:gd name="connsiteX12" fmla="*/ 849387 w 1071597"/>
              <a:gd name="connsiteY12" fmla="*/ 405258 h 987149"/>
              <a:gd name="connsiteX13" fmla="*/ 780114 w 1071597"/>
              <a:gd name="connsiteY13" fmla="*/ 419112 h 987149"/>
              <a:gd name="connsiteX14" fmla="*/ 766260 w 1071597"/>
              <a:gd name="connsiteY14" fmla="*/ 460676 h 987149"/>
              <a:gd name="connsiteX15" fmla="*/ 738551 w 1071597"/>
              <a:gd name="connsiteY15" fmla="*/ 723912 h 987149"/>
              <a:gd name="connsiteX16" fmla="*/ 752405 w 1071597"/>
              <a:gd name="connsiteY16" fmla="*/ 626931 h 987149"/>
              <a:gd name="connsiteX17" fmla="*/ 766260 w 1071597"/>
              <a:gd name="connsiteY17" fmla="*/ 585367 h 987149"/>
              <a:gd name="connsiteX18" fmla="*/ 752405 w 1071597"/>
              <a:gd name="connsiteY18" fmla="*/ 543803 h 987149"/>
              <a:gd name="connsiteX19" fmla="*/ 738551 w 1071597"/>
              <a:gd name="connsiteY19" fmla="*/ 654640 h 987149"/>
              <a:gd name="connsiteX20" fmla="*/ 752405 w 1071597"/>
              <a:gd name="connsiteY20" fmla="*/ 516094 h 987149"/>
              <a:gd name="connsiteX21" fmla="*/ 738551 w 1071597"/>
              <a:gd name="connsiteY21" fmla="*/ 460676 h 987149"/>
              <a:gd name="connsiteX22" fmla="*/ 696987 w 1071597"/>
              <a:gd name="connsiteY22" fmla="*/ 377549 h 987149"/>
              <a:gd name="connsiteX23" fmla="*/ 696987 w 1071597"/>
              <a:gd name="connsiteY23" fmla="*/ 294422 h 987149"/>
              <a:gd name="connsiteX24" fmla="*/ 655424 w 1071597"/>
              <a:gd name="connsiteY24" fmla="*/ 211294 h 987149"/>
              <a:gd name="connsiteX25" fmla="*/ 641569 w 1071597"/>
              <a:gd name="connsiteY25" fmla="*/ 252858 h 987149"/>
              <a:gd name="connsiteX26" fmla="*/ 613860 w 1071597"/>
              <a:gd name="connsiteY26" fmla="*/ 419112 h 987149"/>
              <a:gd name="connsiteX27" fmla="*/ 586151 w 1071597"/>
              <a:gd name="connsiteY27" fmla="*/ 502240 h 987149"/>
              <a:gd name="connsiteX28" fmla="*/ 558442 w 1071597"/>
              <a:gd name="connsiteY28" fmla="*/ 460676 h 987149"/>
              <a:gd name="connsiteX29" fmla="*/ 558442 w 1071597"/>
              <a:gd name="connsiteY29" fmla="*/ 294422 h 987149"/>
              <a:gd name="connsiteX30" fmla="*/ 489169 w 1071597"/>
              <a:gd name="connsiteY30" fmla="*/ 239003 h 987149"/>
              <a:gd name="connsiteX31" fmla="*/ 447605 w 1071597"/>
              <a:gd name="connsiteY31" fmla="*/ 155876 h 987149"/>
              <a:gd name="connsiteX32" fmla="*/ 433751 w 1071597"/>
              <a:gd name="connsiteY32" fmla="*/ 114312 h 987149"/>
              <a:gd name="connsiteX33" fmla="*/ 420556 w 1071597"/>
              <a:gd name="connsiteY33" fmla="*/ 69451 h 987149"/>
              <a:gd name="connsiteX34" fmla="*/ 419896 w 1071597"/>
              <a:gd name="connsiteY34" fmla="*/ 280567 h 987149"/>
              <a:gd name="connsiteX35" fmla="*/ 419896 w 1071597"/>
              <a:gd name="connsiteY35" fmla="*/ 516094 h 987149"/>
              <a:gd name="connsiteX36" fmla="*/ 378333 w 1071597"/>
              <a:gd name="connsiteY36" fmla="*/ 668494 h 987149"/>
              <a:gd name="connsiteX37" fmla="*/ 364478 w 1071597"/>
              <a:gd name="connsiteY37" fmla="*/ 405258 h 987149"/>
              <a:gd name="connsiteX38" fmla="*/ 350624 w 1071597"/>
              <a:gd name="connsiteY38" fmla="*/ 363694 h 987149"/>
              <a:gd name="connsiteX39" fmla="*/ 309060 w 1071597"/>
              <a:gd name="connsiteY39" fmla="*/ 197440 h 987149"/>
              <a:gd name="connsiteX40" fmla="*/ 267496 w 1071597"/>
              <a:gd name="connsiteY40" fmla="*/ 239003 h 987149"/>
              <a:gd name="connsiteX41" fmla="*/ 225933 w 1071597"/>
              <a:gd name="connsiteY41" fmla="*/ 72749 h 987149"/>
              <a:gd name="connsiteX42" fmla="*/ 184369 w 1071597"/>
              <a:gd name="connsiteY42" fmla="*/ 58894 h 987149"/>
              <a:gd name="connsiteX43" fmla="*/ 171834 w 1071597"/>
              <a:gd name="connsiteY43" fmla="*/ 177 h 987149"/>
              <a:gd name="connsiteX44" fmla="*/ 71554 w 1071597"/>
              <a:gd name="connsiteY44" fmla="*/ 83305 h 987149"/>
              <a:gd name="connsiteX45" fmla="*/ 58359 w 1071597"/>
              <a:gd name="connsiteY45" fmla="*/ 266712 h 987149"/>
              <a:gd name="connsiteX46" fmla="*/ 73533 w 1071597"/>
              <a:gd name="connsiteY46" fmla="*/ 308276 h 987149"/>
              <a:gd name="connsiteX47" fmla="*/ 31970 w 1071597"/>
              <a:gd name="connsiteY47" fmla="*/ 388559 h 987149"/>
              <a:gd name="connsiteX48" fmla="*/ 31969 w 1071597"/>
              <a:gd name="connsiteY48" fmla="*/ 543803 h 987149"/>
              <a:gd name="connsiteX49" fmla="*/ 18114 w 1071597"/>
              <a:gd name="connsiteY49" fmla="*/ 585367 h 987149"/>
              <a:gd name="connsiteX50" fmla="*/ 4260 w 1071597"/>
              <a:gd name="connsiteY50" fmla="*/ 626931 h 987149"/>
              <a:gd name="connsiteX51" fmla="*/ 18114 w 1071597"/>
              <a:gd name="connsiteY51" fmla="*/ 945585 h 987149"/>
              <a:gd name="connsiteX52" fmla="*/ 101242 w 1071597"/>
              <a:gd name="connsiteY52" fmla="*/ 917876 h 987149"/>
              <a:gd name="connsiteX53" fmla="*/ 198224 w 1071597"/>
              <a:gd name="connsiteY53" fmla="*/ 931731 h 987149"/>
              <a:gd name="connsiteX54" fmla="*/ 322914 w 1071597"/>
              <a:gd name="connsiteY54" fmla="*/ 945585 h 987149"/>
              <a:gd name="connsiteX55" fmla="*/ 475314 w 1071597"/>
              <a:gd name="connsiteY55" fmla="*/ 987149 h 987149"/>
              <a:gd name="connsiteX56" fmla="*/ 586151 w 1071597"/>
              <a:gd name="connsiteY56" fmla="*/ 973294 h 987149"/>
              <a:gd name="connsiteX57" fmla="*/ 627714 w 1071597"/>
              <a:gd name="connsiteY57" fmla="*/ 959440 h 987149"/>
              <a:gd name="connsiteX58" fmla="*/ 890951 w 1071597"/>
              <a:gd name="connsiteY58" fmla="*/ 945585 h 987149"/>
              <a:gd name="connsiteX59" fmla="*/ 1029496 w 1071597"/>
              <a:gd name="connsiteY59" fmla="*/ 945585 h 9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71597" h="987149">
                <a:moveTo>
                  <a:pt x="1029496" y="945585"/>
                </a:moveTo>
                <a:cubicBezTo>
                  <a:pt x="1054896" y="934039"/>
                  <a:pt x="1035083" y="898361"/>
                  <a:pt x="1043351" y="876312"/>
                </a:cubicBezTo>
                <a:cubicBezTo>
                  <a:pt x="1049198" y="860721"/>
                  <a:pt x="1069221" y="851298"/>
                  <a:pt x="1071060" y="834749"/>
                </a:cubicBezTo>
                <a:cubicBezTo>
                  <a:pt x="1074162" y="806830"/>
                  <a:pt x="1063091" y="779090"/>
                  <a:pt x="1057205" y="751622"/>
                </a:cubicBezTo>
                <a:cubicBezTo>
                  <a:pt x="1038454" y="664118"/>
                  <a:pt x="1036745" y="662533"/>
                  <a:pt x="1015642" y="599222"/>
                </a:cubicBezTo>
                <a:cubicBezTo>
                  <a:pt x="1006406" y="613076"/>
                  <a:pt x="995380" y="625892"/>
                  <a:pt x="987933" y="640785"/>
                </a:cubicBezTo>
                <a:cubicBezTo>
                  <a:pt x="955641" y="705369"/>
                  <a:pt x="983456" y="785512"/>
                  <a:pt x="960224" y="529949"/>
                </a:cubicBezTo>
                <a:cubicBezTo>
                  <a:pt x="972557" y="406609"/>
                  <a:pt x="989773" y="311629"/>
                  <a:pt x="960224" y="183585"/>
                </a:cubicBezTo>
                <a:cubicBezTo>
                  <a:pt x="957287" y="170857"/>
                  <a:pt x="941751" y="202058"/>
                  <a:pt x="932514" y="211294"/>
                </a:cubicBezTo>
                <a:cubicBezTo>
                  <a:pt x="892753" y="330584"/>
                  <a:pt x="932227" y="200314"/>
                  <a:pt x="904805" y="474531"/>
                </a:cubicBezTo>
                <a:cubicBezTo>
                  <a:pt x="902910" y="493478"/>
                  <a:pt x="895569" y="511476"/>
                  <a:pt x="890951" y="529949"/>
                </a:cubicBezTo>
                <a:cubicBezTo>
                  <a:pt x="881715" y="516094"/>
                  <a:pt x="824965" y="330011"/>
                  <a:pt x="819699" y="314214"/>
                </a:cubicBezTo>
                <a:cubicBezTo>
                  <a:pt x="810816" y="287564"/>
                  <a:pt x="855984" y="387775"/>
                  <a:pt x="849387" y="405258"/>
                </a:cubicBezTo>
                <a:cubicBezTo>
                  <a:pt x="842790" y="422741"/>
                  <a:pt x="803205" y="414494"/>
                  <a:pt x="780114" y="419112"/>
                </a:cubicBezTo>
                <a:cubicBezTo>
                  <a:pt x="775496" y="432967"/>
                  <a:pt x="767789" y="446152"/>
                  <a:pt x="766260" y="460676"/>
                </a:cubicBezTo>
                <a:cubicBezTo>
                  <a:pt x="736729" y="741220"/>
                  <a:pt x="778729" y="603375"/>
                  <a:pt x="738551" y="723912"/>
                </a:cubicBezTo>
                <a:cubicBezTo>
                  <a:pt x="743169" y="691585"/>
                  <a:pt x="746001" y="658952"/>
                  <a:pt x="752405" y="626931"/>
                </a:cubicBezTo>
                <a:cubicBezTo>
                  <a:pt x="755269" y="612610"/>
                  <a:pt x="766260" y="599971"/>
                  <a:pt x="766260" y="585367"/>
                </a:cubicBezTo>
                <a:cubicBezTo>
                  <a:pt x="766260" y="570763"/>
                  <a:pt x="757023" y="557658"/>
                  <a:pt x="752405" y="543803"/>
                </a:cubicBezTo>
                <a:cubicBezTo>
                  <a:pt x="747787" y="580749"/>
                  <a:pt x="738551" y="691873"/>
                  <a:pt x="738551" y="654640"/>
                </a:cubicBezTo>
                <a:cubicBezTo>
                  <a:pt x="738551" y="608228"/>
                  <a:pt x="752405" y="562506"/>
                  <a:pt x="752405" y="516094"/>
                </a:cubicBezTo>
                <a:cubicBezTo>
                  <a:pt x="752405" y="497053"/>
                  <a:pt x="743782" y="478985"/>
                  <a:pt x="738551" y="460676"/>
                </a:cubicBezTo>
                <a:cubicBezTo>
                  <a:pt x="724211" y="410487"/>
                  <a:pt x="727346" y="423087"/>
                  <a:pt x="696987" y="377549"/>
                </a:cubicBezTo>
                <a:cubicBezTo>
                  <a:pt x="660043" y="266710"/>
                  <a:pt x="696987" y="405259"/>
                  <a:pt x="696987" y="294422"/>
                </a:cubicBezTo>
                <a:cubicBezTo>
                  <a:pt x="696987" y="265741"/>
                  <a:pt x="669434" y="232310"/>
                  <a:pt x="655424" y="211294"/>
                </a:cubicBezTo>
                <a:cubicBezTo>
                  <a:pt x="650806" y="225149"/>
                  <a:pt x="644433" y="238537"/>
                  <a:pt x="641569" y="252858"/>
                </a:cubicBezTo>
                <a:cubicBezTo>
                  <a:pt x="626702" y="327190"/>
                  <a:pt x="632446" y="350962"/>
                  <a:pt x="613860" y="419112"/>
                </a:cubicBezTo>
                <a:cubicBezTo>
                  <a:pt x="606175" y="447291"/>
                  <a:pt x="586151" y="502240"/>
                  <a:pt x="586151" y="502240"/>
                </a:cubicBezTo>
                <a:cubicBezTo>
                  <a:pt x="576915" y="488385"/>
                  <a:pt x="560281" y="477225"/>
                  <a:pt x="558442" y="460676"/>
                </a:cubicBezTo>
                <a:cubicBezTo>
                  <a:pt x="542885" y="320672"/>
                  <a:pt x="610943" y="434426"/>
                  <a:pt x="558442" y="294422"/>
                </a:cubicBezTo>
                <a:cubicBezTo>
                  <a:pt x="551861" y="276872"/>
                  <a:pt x="499660" y="245997"/>
                  <a:pt x="489169" y="239003"/>
                </a:cubicBezTo>
                <a:cubicBezTo>
                  <a:pt x="454341" y="134524"/>
                  <a:pt x="501324" y="263317"/>
                  <a:pt x="447605" y="155876"/>
                </a:cubicBezTo>
                <a:cubicBezTo>
                  <a:pt x="441074" y="142814"/>
                  <a:pt x="438369" y="128167"/>
                  <a:pt x="433751" y="114312"/>
                </a:cubicBezTo>
                <a:cubicBezTo>
                  <a:pt x="424515" y="123549"/>
                  <a:pt x="421641" y="56434"/>
                  <a:pt x="420556" y="69451"/>
                </a:cubicBezTo>
                <a:cubicBezTo>
                  <a:pt x="416702" y="115703"/>
                  <a:pt x="420006" y="206127"/>
                  <a:pt x="419896" y="280567"/>
                </a:cubicBezTo>
                <a:cubicBezTo>
                  <a:pt x="419786" y="355007"/>
                  <a:pt x="442238" y="717169"/>
                  <a:pt x="419896" y="516094"/>
                </a:cubicBezTo>
                <a:cubicBezTo>
                  <a:pt x="384741" y="621562"/>
                  <a:pt x="397915" y="570581"/>
                  <a:pt x="378333" y="668494"/>
                </a:cubicBezTo>
                <a:cubicBezTo>
                  <a:pt x="373715" y="580749"/>
                  <a:pt x="372433" y="492764"/>
                  <a:pt x="364478" y="405258"/>
                </a:cubicBezTo>
                <a:cubicBezTo>
                  <a:pt x="363156" y="390714"/>
                  <a:pt x="353025" y="378099"/>
                  <a:pt x="350624" y="363694"/>
                </a:cubicBezTo>
                <a:cubicBezTo>
                  <a:pt x="324469" y="206762"/>
                  <a:pt x="364132" y="280047"/>
                  <a:pt x="309060" y="197440"/>
                </a:cubicBezTo>
                <a:cubicBezTo>
                  <a:pt x="276733" y="294422"/>
                  <a:pt x="290588" y="308276"/>
                  <a:pt x="267496" y="239003"/>
                </a:cubicBezTo>
                <a:cubicBezTo>
                  <a:pt x="265401" y="226434"/>
                  <a:pt x="245306" y="79207"/>
                  <a:pt x="225933" y="72749"/>
                </a:cubicBezTo>
                <a:lnTo>
                  <a:pt x="184369" y="58894"/>
                </a:lnTo>
                <a:cubicBezTo>
                  <a:pt x="170514" y="63512"/>
                  <a:pt x="190636" y="-3891"/>
                  <a:pt x="171834" y="177"/>
                </a:cubicBezTo>
                <a:cubicBezTo>
                  <a:pt x="153032" y="4245"/>
                  <a:pt x="90467" y="38883"/>
                  <a:pt x="71554" y="83305"/>
                </a:cubicBezTo>
                <a:cubicBezTo>
                  <a:pt x="52642" y="127728"/>
                  <a:pt x="58029" y="229217"/>
                  <a:pt x="58359" y="266712"/>
                </a:cubicBezTo>
                <a:cubicBezTo>
                  <a:pt x="58689" y="304207"/>
                  <a:pt x="70674" y="287968"/>
                  <a:pt x="73533" y="308276"/>
                </a:cubicBezTo>
                <a:cubicBezTo>
                  <a:pt x="76392" y="328584"/>
                  <a:pt x="38897" y="349305"/>
                  <a:pt x="31970" y="388559"/>
                </a:cubicBezTo>
                <a:cubicBezTo>
                  <a:pt x="25043" y="427813"/>
                  <a:pt x="41535" y="511002"/>
                  <a:pt x="31969" y="543803"/>
                </a:cubicBezTo>
                <a:lnTo>
                  <a:pt x="18114" y="585367"/>
                </a:lnTo>
                <a:lnTo>
                  <a:pt x="4260" y="626931"/>
                </a:lnTo>
                <a:cubicBezTo>
                  <a:pt x="8878" y="733149"/>
                  <a:pt x="-15507" y="844723"/>
                  <a:pt x="18114" y="945585"/>
                </a:cubicBezTo>
                <a:cubicBezTo>
                  <a:pt x="27350" y="973294"/>
                  <a:pt x="101242" y="917876"/>
                  <a:pt x="101242" y="917876"/>
                </a:cubicBezTo>
                <a:lnTo>
                  <a:pt x="198224" y="931731"/>
                </a:lnTo>
                <a:cubicBezTo>
                  <a:pt x="239720" y="936918"/>
                  <a:pt x="281731" y="938318"/>
                  <a:pt x="322914" y="945585"/>
                </a:cubicBezTo>
                <a:cubicBezTo>
                  <a:pt x="389330" y="957305"/>
                  <a:pt x="420090" y="968740"/>
                  <a:pt x="475314" y="987149"/>
                </a:cubicBezTo>
                <a:cubicBezTo>
                  <a:pt x="512260" y="982531"/>
                  <a:pt x="549518" y="979954"/>
                  <a:pt x="586151" y="973294"/>
                </a:cubicBezTo>
                <a:cubicBezTo>
                  <a:pt x="600519" y="970682"/>
                  <a:pt x="613170" y="960762"/>
                  <a:pt x="627714" y="959440"/>
                </a:cubicBezTo>
                <a:cubicBezTo>
                  <a:pt x="715220" y="951485"/>
                  <a:pt x="803205" y="950203"/>
                  <a:pt x="890951" y="945585"/>
                </a:cubicBezTo>
                <a:cubicBezTo>
                  <a:pt x="994398" y="930807"/>
                  <a:pt x="1004096" y="957131"/>
                  <a:pt x="1029496" y="94558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432793" y="5118165"/>
            <a:ext cx="353462" cy="637652"/>
          </a:xfrm>
          <a:custGeom>
            <a:avLst/>
            <a:gdLst>
              <a:gd name="connsiteX0" fmla="*/ 7098 w 353462"/>
              <a:gd name="connsiteY0" fmla="*/ 595745 h 637652"/>
              <a:gd name="connsiteX1" fmla="*/ 34807 w 353462"/>
              <a:gd name="connsiteY1" fmla="*/ 526472 h 637652"/>
              <a:gd name="connsiteX2" fmla="*/ 62516 w 353462"/>
              <a:gd name="connsiteY2" fmla="*/ 484909 h 637652"/>
              <a:gd name="connsiteX3" fmla="*/ 76371 w 353462"/>
              <a:gd name="connsiteY3" fmla="*/ 415636 h 637652"/>
              <a:gd name="connsiteX4" fmla="*/ 90225 w 353462"/>
              <a:gd name="connsiteY4" fmla="*/ 249381 h 637652"/>
              <a:gd name="connsiteX5" fmla="*/ 104080 w 353462"/>
              <a:gd name="connsiteY5" fmla="*/ 207818 h 637652"/>
              <a:gd name="connsiteX6" fmla="*/ 117934 w 353462"/>
              <a:gd name="connsiteY6" fmla="*/ 138545 h 637652"/>
              <a:gd name="connsiteX7" fmla="*/ 131789 w 353462"/>
              <a:gd name="connsiteY7" fmla="*/ 0 h 637652"/>
              <a:gd name="connsiteX8" fmla="*/ 159498 w 353462"/>
              <a:gd name="connsiteY8" fmla="*/ 83127 h 637652"/>
              <a:gd name="connsiteX9" fmla="*/ 173352 w 353462"/>
              <a:gd name="connsiteY9" fmla="*/ 124691 h 637652"/>
              <a:gd name="connsiteX10" fmla="*/ 201062 w 353462"/>
              <a:gd name="connsiteY10" fmla="*/ 263236 h 637652"/>
              <a:gd name="connsiteX11" fmla="*/ 242625 w 353462"/>
              <a:gd name="connsiteY11" fmla="*/ 387927 h 637652"/>
              <a:gd name="connsiteX12" fmla="*/ 256480 w 353462"/>
              <a:gd name="connsiteY12" fmla="*/ 429491 h 637652"/>
              <a:gd name="connsiteX13" fmla="*/ 284189 w 353462"/>
              <a:gd name="connsiteY13" fmla="*/ 526472 h 637652"/>
              <a:gd name="connsiteX14" fmla="*/ 325752 w 353462"/>
              <a:gd name="connsiteY14" fmla="*/ 512618 h 637652"/>
              <a:gd name="connsiteX15" fmla="*/ 353462 w 353462"/>
              <a:gd name="connsiteY15" fmla="*/ 512618 h 637652"/>
              <a:gd name="connsiteX16" fmla="*/ 325752 w 353462"/>
              <a:gd name="connsiteY16" fmla="*/ 595745 h 637652"/>
              <a:gd name="connsiteX17" fmla="*/ 214916 w 353462"/>
              <a:gd name="connsiteY17" fmla="*/ 623454 h 637652"/>
              <a:gd name="connsiteX18" fmla="*/ 173352 w 353462"/>
              <a:gd name="connsiteY18" fmla="*/ 637309 h 637652"/>
              <a:gd name="connsiteX19" fmla="*/ 7098 w 353462"/>
              <a:gd name="connsiteY19" fmla="*/ 595745 h 637652"/>
              <a:gd name="connsiteX0" fmla="*/ 7098 w 353462"/>
              <a:gd name="connsiteY0" fmla="*/ 595745 h 637652"/>
              <a:gd name="connsiteX1" fmla="*/ 34807 w 353462"/>
              <a:gd name="connsiteY1" fmla="*/ 526472 h 637652"/>
              <a:gd name="connsiteX2" fmla="*/ 62516 w 353462"/>
              <a:gd name="connsiteY2" fmla="*/ 484909 h 637652"/>
              <a:gd name="connsiteX3" fmla="*/ 76371 w 353462"/>
              <a:gd name="connsiteY3" fmla="*/ 415636 h 637652"/>
              <a:gd name="connsiteX4" fmla="*/ 90225 w 353462"/>
              <a:gd name="connsiteY4" fmla="*/ 249381 h 637652"/>
              <a:gd name="connsiteX5" fmla="*/ 104080 w 353462"/>
              <a:gd name="connsiteY5" fmla="*/ 207818 h 637652"/>
              <a:gd name="connsiteX6" fmla="*/ 88906 w 353462"/>
              <a:gd name="connsiteY6" fmla="*/ 80488 h 637652"/>
              <a:gd name="connsiteX7" fmla="*/ 131789 w 353462"/>
              <a:gd name="connsiteY7" fmla="*/ 0 h 637652"/>
              <a:gd name="connsiteX8" fmla="*/ 159498 w 353462"/>
              <a:gd name="connsiteY8" fmla="*/ 83127 h 637652"/>
              <a:gd name="connsiteX9" fmla="*/ 173352 w 353462"/>
              <a:gd name="connsiteY9" fmla="*/ 124691 h 637652"/>
              <a:gd name="connsiteX10" fmla="*/ 201062 w 353462"/>
              <a:gd name="connsiteY10" fmla="*/ 263236 h 637652"/>
              <a:gd name="connsiteX11" fmla="*/ 242625 w 353462"/>
              <a:gd name="connsiteY11" fmla="*/ 387927 h 637652"/>
              <a:gd name="connsiteX12" fmla="*/ 256480 w 353462"/>
              <a:gd name="connsiteY12" fmla="*/ 429491 h 637652"/>
              <a:gd name="connsiteX13" fmla="*/ 284189 w 353462"/>
              <a:gd name="connsiteY13" fmla="*/ 526472 h 637652"/>
              <a:gd name="connsiteX14" fmla="*/ 325752 w 353462"/>
              <a:gd name="connsiteY14" fmla="*/ 512618 h 637652"/>
              <a:gd name="connsiteX15" fmla="*/ 353462 w 353462"/>
              <a:gd name="connsiteY15" fmla="*/ 512618 h 637652"/>
              <a:gd name="connsiteX16" fmla="*/ 325752 w 353462"/>
              <a:gd name="connsiteY16" fmla="*/ 595745 h 637652"/>
              <a:gd name="connsiteX17" fmla="*/ 214916 w 353462"/>
              <a:gd name="connsiteY17" fmla="*/ 623454 h 637652"/>
              <a:gd name="connsiteX18" fmla="*/ 173352 w 353462"/>
              <a:gd name="connsiteY18" fmla="*/ 637309 h 637652"/>
              <a:gd name="connsiteX19" fmla="*/ 7098 w 353462"/>
              <a:gd name="connsiteY19" fmla="*/ 595745 h 63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3462" h="637652">
                <a:moveTo>
                  <a:pt x="7098" y="595745"/>
                </a:moveTo>
                <a:cubicBezTo>
                  <a:pt x="-15993" y="577272"/>
                  <a:pt x="23685" y="548716"/>
                  <a:pt x="34807" y="526472"/>
                </a:cubicBezTo>
                <a:cubicBezTo>
                  <a:pt x="42254" y="511579"/>
                  <a:pt x="56669" y="500500"/>
                  <a:pt x="62516" y="484909"/>
                </a:cubicBezTo>
                <a:cubicBezTo>
                  <a:pt x="70784" y="462860"/>
                  <a:pt x="71753" y="438727"/>
                  <a:pt x="76371" y="415636"/>
                </a:cubicBezTo>
                <a:cubicBezTo>
                  <a:pt x="80989" y="360218"/>
                  <a:pt x="82875" y="304504"/>
                  <a:pt x="90225" y="249381"/>
                </a:cubicBezTo>
                <a:cubicBezTo>
                  <a:pt x="92155" y="234905"/>
                  <a:pt x="104300" y="235967"/>
                  <a:pt x="104080" y="207818"/>
                </a:cubicBezTo>
                <a:cubicBezTo>
                  <a:pt x="103860" y="179669"/>
                  <a:pt x="85794" y="103830"/>
                  <a:pt x="88906" y="80488"/>
                </a:cubicBezTo>
                <a:cubicBezTo>
                  <a:pt x="95040" y="34483"/>
                  <a:pt x="127171" y="46182"/>
                  <a:pt x="131789" y="0"/>
                </a:cubicBezTo>
                <a:lnTo>
                  <a:pt x="159498" y="83127"/>
                </a:lnTo>
                <a:cubicBezTo>
                  <a:pt x="164116" y="96982"/>
                  <a:pt x="170488" y="110371"/>
                  <a:pt x="173352" y="124691"/>
                </a:cubicBezTo>
                <a:cubicBezTo>
                  <a:pt x="182589" y="170873"/>
                  <a:pt x="186169" y="218557"/>
                  <a:pt x="201062" y="263236"/>
                </a:cubicBezTo>
                <a:lnTo>
                  <a:pt x="242625" y="387927"/>
                </a:lnTo>
                <a:cubicBezTo>
                  <a:pt x="247243" y="401782"/>
                  <a:pt x="252938" y="415323"/>
                  <a:pt x="256480" y="429491"/>
                </a:cubicBezTo>
                <a:cubicBezTo>
                  <a:pt x="273876" y="499077"/>
                  <a:pt x="264312" y="466845"/>
                  <a:pt x="284189" y="526472"/>
                </a:cubicBezTo>
                <a:cubicBezTo>
                  <a:pt x="298043" y="521854"/>
                  <a:pt x="315426" y="522944"/>
                  <a:pt x="325752" y="512618"/>
                </a:cubicBezTo>
                <a:cubicBezTo>
                  <a:pt x="353462" y="484908"/>
                  <a:pt x="325752" y="429490"/>
                  <a:pt x="353462" y="512618"/>
                </a:cubicBezTo>
                <a:cubicBezTo>
                  <a:pt x="344225" y="540327"/>
                  <a:pt x="353461" y="586508"/>
                  <a:pt x="325752" y="595745"/>
                </a:cubicBezTo>
                <a:cubicBezTo>
                  <a:pt x="230747" y="627415"/>
                  <a:pt x="348661" y="590018"/>
                  <a:pt x="214916" y="623454"/>
                </a:cubicBezTo>
                <a:cubicBezTo>
                  <a:pt x="200748" y="626996"/>
                  <a:pt x="187924" y="636338"/>
                  <a:pt x="173352" y="637309"/>
                </a:cubicBezTo>
                <a:cubicBezTo>
                  <a:pt x="118057" y="640995"/>
                  <a:pt x="30189" y="614218"/>
                  <a:pt x="7098" y="59574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919712" y="5394204"/>
            <a:ext cx="115924" cy="360049"/>
          </a:xfrm>
          <a:custGeom>
            <a:avLst/>
            <a:gdLst>
              <a:gd name="connsiteX0" fmla="*/ 5088 w 115924"/>
              <a:gd name="connsiteY0" fmla="*/ 332509 h 360049"/>
              <a:gd name="connsiteX1" fmla="*/ 18943 w 115924"/>
              <a:gd name="connsiteY1" fmla="*/ 263236 h 360049"/>
              <a:gd name="connsiteX2" fmla="*/ 46652 w 115924"/>
              <a:gd name="connsiteY2" fmla="*/ 41564 h 360049"/>
              <a:gd name="connsiteX3" fmla="*/ 74361 w 115924"/>
              <a:gd name="connsiteY3" fmla="*/ 0 h 360049"/>
              <a:gd name="connsiteX4" fmla="*/ 102070 w 115924"/>
              <a:gd name="connsiteY4" fmla="*/ 235527 h 360049"/>
              <a:gd name="connsiteX5" fmla="*/ 115924 w 115924"/>
              <a:gd name="connsiteY5" fmla="*/ 346364 h 360049"/>
              <a:gd name="connsiteX6" fmla="*/ 5088 w 115924"/>
              <a:gd name="connsiteY6" fmla="*/ 332509 h 36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24" h="360049">
                <a:moveTo>
                  <a:pt x="5088" y="332509"/>
                </a:moveTo>
                <a:cubicBezTo>
                  <a:pt x="-11075" y="318654"/>
                  <a:pt x="16192" y="286623"/>
                  <a:pt x="18943" y="263236"/>
                </a:cubicBezTo>
                <a:cubicBezTo>
                  <a:pt x="21559" y="240999"/>
                  <a:pt x="23698" y="95122"/>
                  <a:pt x="46652" y="41564"/>
                </a:cubicBezTo>
                <a:cubicBezTo>
                  <a:pt x="53211" y="26259"/>
                  <a:pt x="65125" y="13855"/>
                  <a:pt x="74361" y="0"/>
                </a:cubicBezTo>
                <a:cubicBezTo>
                  <a:pt x="109970" y="106832"/>
                  <a:pt x="81590" y="10242"/>
                  <a:pt x="102070" y="235527"/>
                </a:cubicBezTo>
                <a:cubicBezTo>
                  <a:pt x="105441" y="272607"/>
                  <a:pt x="111306" y="309418"/>
                  <a:pt x="115924" y="346364"/>
                </a:cubicBezTo>
                <a:cubicBezTo>
                  <a:pt x="52245" y="378204"/>
                  <a:pt x="21251" y="346364"/>
                  <a:pt x="5088" y="33250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148768" y="5472039"/>
            <a:ext cx="1303437" cy="287289"/>
          </a:xfrm>
          <a:custGeom>
            <a:avLst/>
            <a:gdLst>
              <a:gd name="connsiteX0" fmla="*/ 1303437 w 1303437"/>
              <a:gd name="connsiteY0" fmla="*/ 27709 h 221673"/>
              <a:gd name="connsiteX1" fmla="*/ 1234164 w 1303437"/>
              <a:gd name="connsiteY1" fmla="*/ 69273 h 221673"/>
              <a:gd name="connsiteX2" fmla="*/ 1164891 w 1303437"/>
              <a:gd name="connsiteY2" fmla="*/ 124691 h 221673"/>
              <a:gd name="connsiteX3" fmla="*/ 1109473 w 1303437"/>
              <a:gd name="connsiteY3" fmla="*/ 41564 h 221673"/>
              <a:gd name="connsiteX4" fmla="*/ 1026346 w 1303437"/>
              <a:gd name="connsiteY4" fmla="*/ 13855 h 221673"/>
              <a:gd name="connsiteX5" fmla="*/ 860091 w 1303437"/>
              <a:gd name="connsiteY5" fmla="*/ 55418 h 221673"/>
              <a:gd name="connsiteX6" fmla="*/ 804673 w 1303437"/>
              <a:gd name="connsiteY6" fmla="*/ 69273 h 221673"/>
              <a:gd name="connsiteX7" fmla="*/ 721546 w 1303437"/>
              <a:gd name="connsiteY7" fmla="*/ 96982 h 221673"/>
              <a:gd name="connsiteX8" fmla="*/ 624564 w 1303437"/>
              <a:gd name="connsiteY8" fmla="*/ 110836 h 221673"/>
              <a:gd name="connsiteX9" fmla="*/ 347473 w 1303437"/>
              <a:gd name="connsiteY9" fmla="*/ 124691 h 221673"/>
              <a:gd name="connsiteX10" fmla="*/ 264346 w 1303437"/>
              <a:gd name="connsiteY10" fmla="*/ 96982 h 221673"/>
              <a:gd name="connsiteX11" fmla="*/ 222782 w 1303437"/>
              <a:gd name="connsiteY11" fmla="*/ 83127 h 221673"/>
              <a:gd name="connsiteX12" fmla="*/ 195073 w 1303437"/>
              <a:gd name="connsiteY12" fmla="*/ 41564 h 221673"/>
              <a:gd name="connsiteX13" fmla="*/ 111946 w 1303437"/>
              <a:gd name="connsiteY13" fmla="*/ 0 h 221673"/>
              <a:gd name="connsiteX14" fmla="*/ 42673 w 1303437"/>
              <a:gd name="connsiteY14" fmla="*/ 96982 h 221673"/>
              <a:gd name="connsiteX15" fmla="*/ 28818 w 1303437"/>
              <a:gd name="connsiteY15" fmla="*/ 138545 h 221673"/>
              <a:gd name="connsiteX16" fmla="*/ 42673 w 1303437"/>
              <a:gd name="connsiteY16" fmla="*/ 193964 h 221673"/>
              <a:gd name="connsiteX17" fmla="*/ 98091 w 1303437"/>
              <a:gd name="connsiteY17" fmla="*/ 180109 h 221673"/>
              <a:gd name="connsiteX18" fmla="*/ 139655 w 1303437"/>
              <a:gd name="connsiteY18" fmla="*/ 166255 h 221673"/>
              <a:gd name="connsiteX19" fmla="*/ 416746 w 1303437"/>
              <a:gd name="connsiteY19" fmla="*/ 180109 h 221673"/>
              <a:gd name="connsiteX20" fmla="*/ 513728 w 1303437"/>
              <a:gd name="connsiteY20" fmla="*/ 193964 h 221673"/>
              <a:gd name="connsiteX21" fmla="*/ 1081764 w 1303437"/>
              <a:gd name="connsiteY21" fmla="*/ 221673 h 221673"/>
              <a:gd name="connsiteX22" fmla="*/ 1275728 w 1303437"/>
              <a:gd name="connsiteY22" fmla="*/ 207818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03437" h="221673">
                <a:moveTo>
                  <a:pt x="1303437" y="27709"/>
                </a:moveTo>
                <a:cubicBezTo>
                  <a:pt x="1280346" y="41564"/>
                  <a:pt x="1254610" y="51748"/>
                  <a:pt x="1234164" y="69273"/>
                </a:cubicBezTo>
                <a:cubicBezTo>
                  <a:pt x="1154405" y="137637"/>
                  <a:pt x="1260798" y="92721"/>
                  <a:pt x="1164891" y="124691"/>
                </a:cubicBezTo>
                <a:cubicBezTo>
                  <a:pt x="1146418" y="96982"/>
                  <a:pt x="1141066" y="52095"/>
                  <a:pt x="1109473" y="41564"/>
                </a:cubicBezTo>
                <a:lnTo>
                  <a:pt x="1026346" y="13855"/>
                </a:lnTo>
                <a:cubicBezTo>
                  <a:pt x="887465" y="60148"/>
                  <a:pt x="1000019" y="27432"/>
                  <a:pt x="860091" y="55418"/>
                </a:cubicBezTo>
                <a:cubicBezTo>
                  <a:pt x="841420" y="59152"/>
                  <a:pt x="822911" y="63801"/>
                  <a:pt x="804673" y="69273"/>
                </a:cubicBezTo>
                <a:cubicBezTo>
                  <a:pt x="776697" y="77666"/>
                  <a:pt x="750460" y="92852"/>
                  <a:pt x="721546" y="96982"/>
                </a:cubicBezTo>
                <a:lnTo>
                  <a:pt x="624564" y="110836"/>
                </a:lnTo>
                <a:cubicBezTo>
                  <a:pt x="479944" y="159043"/>
                  <a:pt x="570571" y="140626"/>
                  <a:pt x="347473" y="124691"/>
                </a:cubicBezTo>
                <a:lnTo>
                  <a:pt x="264346" y="96982"/>
                </a:lnTo>
                <a:lnTo>
                  <a:pt x="222782" y="83127"/>
                </a:lnTo>
                <a:cubicBezTo>
                  <a:pt x="213546" y="69273"/>
                  <a:pt x="206847" y="53338"/>
                  <a:pt x="195073" y="41564"/>
                </a:cubicBezTo>
                <a:cubicBezTo>
                  <a:pt x="168216" y="14708"/>
                  <a:pt x="145750" y="11268"/>
                  <a:pt x="111946" y="0"/>
                </a:cubicBezTo>
                <a:cubicBezTo>
                  <a:pt x="79619" y="96982"/>
                  <a:pt x="111946" y="73890"/>
                  <a:pt x="42673" y="96982"/>
                </a:cubicBezTo>
                <a:cubicBezTo>
                  <a:pt x="38055" y="110836"/>
                  <a:pt x="36332" y="126022"/>
                  <a:pt x="28818" y="138545"/>
                </a:cubicBezTo>
                <a:cubicBezTo>
                  <a:pt x="615" y="185549"/>
                  <a:pt x="-24139" y="149423"/>
                  <a:pt x="42673" y="193964"/>
                </a:cubicBezTo>
                <a:cubicBezTo>
                  <a:pt x="61146" y="189346"/>
                  <a:pt x="79782" y="185340"/>
                  <a:pt x="98091" y="180109"/>
                </a:cubicBezTo>
                <a:cubicBezTo>
                  <a:pt x="112133" y="176097"/>
                  <a:pt x="125051" y="166255"/>
                  <a:pt x="139655" y="166255"/>
                </a:cubicBezTo>
                <a:cubicBezTo>
                  <a:pt x="232134" y="166255"/>
                  <a:pt x="324382" y="175491"/>
                  <a:pt x="416746" y="180109"/>
                </a:cubicBezTo>
                <a:cubicBezTo>
                  <a:pt x="449073" y="184727"/>
                  <a:pt x="481105" y="192514"/>
                  <a:pt x="513728" y="193964"/>
                </a:cubicBezTo>
                <a:cubicBezTo>
                  <a:pt x="1088754" y="219521"/>
                  <a:pt x="870833" y="151361"/>
                  <a:pt x="1081764" y="221673"/>
                </a:cubicBezTo>
                <a:cubicBezTo>
                  <a:pt x="1257223" y="207051"/>
                  <a:pt x="1192408" y="207818"/>
                  <a:pt x="1275728" y="207818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706584" y="5032592"/>
            <a:ext cx="3357447" cy="723225"/>
          </a:xfrm>
          <a:custGeom>
            <a:avLst/>
            <a:gdLst>
              <a:gd name="connsiteX0" fmla="*/ 38594 w 3357447"/>
              <a:gd name="connsiteY0" fmla="*/ 471055 h 615963"/>
              <a:gd name="connsiteX1" fmla="*/ 107866 w 3357447"/>
              <a:gd name="connsiteY1" fmla="*/ 512618 h 615963"/>
              <a:gd name="connsiteX2" fmla="*/ 315684 w 3357447"/>
              <a:gd name="connsiteY2" fmla="*/ 540327 h 615963"/>
              <a:gd name="connsiteX3" fmla="*/ 717466 w 3357447"/>
              <a:gd name="connsiteY3" fmla="*/ 526473 h 615963"/>
              <a:gd name="connsiteX4" fmla="*/ 800594 w 3357447"/>
              <a:gd name="connsiteY4" fmla="*/ 498764 h 615963"/>
              <a:gd name="connsiteX5" fmla="*/ 842157 w 3357447"/>
              <a:gd name="connsiteY5" fmla="*/ 484909 h 615963"/>
              <a:gd name="connsiteX6" fmla="*/ 1063830 w 3357447"/>
              <a:gd name="connsiteY6" fmla="*/ 498764 h 615963"/>
              <a:gd name="connsiteX7" fmla="*/ 1188521 w 3357447"/>
              <a:gd name="connsiteY7" fmla="*/ 512618 h 615963"/>
              <a:gd name="connsiteX8" fmla="*/ 1562594 w 3357447"/>
              <a:gd name="connsiteY8" fmla="*/ 526473 h 615963"/>
              <a:gd name="connsiteX9" fmla="*/ 1645721 w 3357447"/>
              <a:gd name="connsiteY9" fmla="*/ 512618 h 615963"/>
              <a:gd name="connsiteX10" fmla="*/ 1687284 w 3357447"/>
              <a:gd name="connsiteY10" fmla="*/ 498764 h 615963"/>
              <a:gd name="connsiteX11" fmla="*/ 1701139 w 3357447"/>
              <a:gd name="connsiteY11" fmla="*/ 457200 h 615963"/>
              <a:gd name="connsiteX12" fmla="*/ 1756557 w 3357447"/>
              <a:gd name="connsiteY12" fmla="*/ 387927 h 615963"/>
              <a:gd name="connsiteX13" fmla="*/ 1784266 w 3357447"/>
              <a:gd name="connsiteY13" fmla="*/ 346364 h 615963"/>
              <a:gd name="connsiteX14" fmla="*/ 1798121 w 3357447"/>
              <a:gd name="connsiteY14" fmla="*/ 304800 h 615963"/>
              <a:gd name="connsiteX15" fmla="*/ 1922812 w 3357447"/>
              <a:gd name="connsiteY15" fmla="*/ 263237 h 615963"/>
              <a:gd name="connsiteX16" fmla="*/ 1964375 w 3357447"/>
              <a:gd name="connsiteY16" fmla="*/ 249382 h 615963"/>
              <a:gd name="connsiteX17" fmla="*/ 2144484 w 3357447"/>
              <a:gd name="connsiteY17" fmla="*/ 263237 h 615963"/>
              <a:gd name="connsiteX18" fmla="*/ 2186048 w 3357447"/>
              <a:gd name="connsiteY18" fmla="*/ 83127 h 615963"/>
              <a:gd name="connsiteX19" fmla="*/ 2213757 w 3357447"/>
              <a:gd name="connsiteY19" fmla="*/ 110837 h 615963"/>
              <a:gd name="connsiteX20" fmla="*/ 2241466 w 3357447"/>
              <a:gd name="connsiteY20" fmla="*/ 221673 h 615963"/>
              <a:gd name="connsiteX21" fmla="*/ 2283030 w 3357447"/>
              <a:gd name="connsiteY21" fmla="*/ 249382 h 615963"/>
              <a:gd name="connsiteX22" fmla="*/ 2269175 w 3357447"/>
              <a:gd name="connsiteY22" fmla="*/ 166255 h 615963"/>
              <a:gd name="connsiteX23" fmla="*/ 2255321 w 3357447"/>
              <a:gd name="connsiteY23" fmla="*/ 124691 h 615963"/>
              <a:gd name="connsiteX24" fmla="*/ 2296884 w 3357447"/>
              <a:gd name="connsiteY24" fmla="*/ 41564 h 615963"/>
              <a:gd name="connsiteX25" fmla="*/ 2310739 w 3357447"/>
              <a:gd name="connsiteY25" fmla="*/ 0 h 615963"/>
              <a:gd name="connsiteX26" fmla="*/ 2338448 w 3357447"/>
              <a:gd name="connsiteY26" fmla="*/ 110837 h 615963"/>
              <a:gd name="connsiteX27" fmla="*/ 2366157 w 3357447"/>
              <a:gd name="connsiteY27" fmla="*/ 207818 h 615963"/>
              <a:gd name="connsiteX28" fmla="*/ 2380012 w 3357447"/>
              <a:gd name="connsiteY28" fmla="*/ 346364 h 615963"/>
              <a:gd name="connsiteX29" fmla="*/ 2393866 w 3357447"/>
              <a:gd name="connsiteY29" fmla="*/ 443346 h 615963"/>
              <a:gd name="connsiteX30" fmla="*/ 2463139 w 3357447"/>
              <a:gd name="connsiteY30" fmla="*/ 387927 h 615963"/>
              <a:gd name="connsiteX31" fmla="*/ 2504703 w 3357447"/>
              <a:gd name="connsiteY31" fmla="*/ 401782 h 615963"/>
              <a:gd name="connsiteX32" fmla="*/ 2560121 w 3357447"/>
              <a:gd name="connsiteY32" fmla="*/ 387927 h 615963"/>
              <a:gd name="connsiteX33" fmla="*/ 2573975 w 3357447"/>
              <a:gd name="connsiteY33" fmla="*/ 346364 h 615963"/>
              <a:gd name="connsiteX34" fmla="*/ 2587830 w 3357447"/>
              <a:gd name="connsiteY34" fmla="*/ 277091 h 615963"/>
              <a:gd name="connsiteX35" fmla="*/ 2629394 w 3357447"/>
              <a:gd name="connsiteY35" fmla="*/ 249382 h 615963"/>
              <a:gd name="connsiteX36" fmla="*/ 2712521 w 3357447"/>
              <a:gd name="connsiteY36" fmla="*/ 221673 h 615963"/>
              <a:gd name="connsiteX37" fmla="*/ 2754084 w 3357447"/>
              <a:gd name="connsiteY37" fmla="*/ 207818 h 615963"/>
              <a:gd name="connsiteX38" fmla="*/ 2795648 w 3357447"/>
              <a:gd name="connsiteY38" fmla="*/ 193964 h 615963"/>
              <a:gd name="connsiteX39" fmla="*/ 2837212 w 3357447"/>
              <a:gd name="connsiteY39" fmla="*/ 180109 h 615963"/>
              <a:gd name="connsiteX40" fmla="*/ 2892630 w 3357447"/>
              <a:gd name="connsiteY40" fmla="*/ 193964 h 615963"/>
              <a:gd name="connsiteX41" fmla="*/ 2920339 w 3357447"/>
              <a:gd name="connsiteY41" fmla="*/ 235527 h 615963"/>
              <a:gd name="connsiteX42" fmla="*/ 2989612 w 3357447"/>
              <a:gd name="connsiteY42" fmla="*/ 277091 h 615963"/>
              <a:gd name="connsiteX43" fmla="*/ 3003466 w 3357447"/>
              <a:gd name="connsiteY43" fmla="*/ 318655 h 615963"/>
              <a:gd name="connsiteX44" fmla="*/ 3058884 w 3357447"/>
              <a:gd name="connsiteY44" fmla="*/ 401782 h 615963"/>
              <a:gd name="connsiteX45" fmla="*/ 3100448 w 3357447"/>
              <a:gd name="connsiteY45" fmla="*/ 387927 h 615963"/>
              <a:gd name="connsiteX46" fmla="*/ 3294412 w 3357447"/>
              <a:gd name="connsiteY46" fmla="*/ 415637 h 615963"/>
              <a:gd name="connsiteX47" fmla="*/ 3308266 w 3357447"/>
              <a:gd name="connsiteY47" fmla="*/ 595746 h 615963"/>
              <a:gd name="connsiteX48" fmla="*/ 2435430 w 3357447"/>
              <a:gd name="connsiteY48" fmla="*/ 581891 h 615963"/>
              <a:gd name="connsiteX49" fmla="*/ 1008412 w 3357447"/>
              <a:gd name="connsiteY49" fmla="*/ 595746 h 615963"/>
              <a:gd name="connsiteX50" fmla="*/ 343394 w 3357447"/>
              <a:gd name="connsiteY50" fmla="*/ 609600 h 615963"/>
              <a:gd name="connsiteX51" fmla="*/ 10884 w 3357447"/>
              <a:gd name="connsiteY51" fmla="*/ 595746 h 615963"/>
              <a:gd name="connsiteX52" fmla="*/ 38594 w 3357447"/>
              <a:gd name="connsiteY52" fmla="*/ 471055 h 61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57447" h="615963">
                <a:moveTo>
                  <a:pt x="38594" y="471055"/>
                </a:moveTo>
                <a:cubicBezTo>
                  <a:pt x="54758" y="457200"/>
                  <a:pt x="83781" y="500575"/>
                  <a:pt x="107866" y="512618"/>
                </a:cubicBezTo>
                <a:cubicBezTo>
                  <a:pt x="164460" y="540915"/>
                  <a:pt x="278531" y="537231"/>
                  <a:pt x="315684" y="540327"/>
                </a:cubicBezTo>
                <a:cubicBezTo>
                  <a:pt x="449611" y="535709"/>
                  <a:pt x="583949" y="537917"/>
                  <a:pt x="717466" y="526473"/>
                </a:cubicBezTo>
                <a:cubicBezTo>
                  <a:pt x="746567" y="523979"/>
                  <a:pt x="772885" y="508001"/>
                  <a:pt x="800594" y="498764"/>
                </a:cubicBezTo>
                <a:lnTo>
                  <a:pt x="842157" y="484909"/>
                </a:lnTo>
                <a:lnTo>
                  <a:pt x="1063830" y="498764"/>
                </a:lnTo>
                <a:cubicBezTo>
                  <a:pt x="1105516" y="502099"/>
                  <a:pt x="1146766" y="510298"/>
                  <a:pt x="1188521" y="512618"/>
                </a:cubicBezTo>
                <a:cubicBezTo>
                  <a:pt x="1313105" y="519539"/>
                  <a:pt x="1437903" y="521855"/>
                  <a:pt x="1562594" y="526473"/>
                </a:cubicBezTo>
                <a:cubicBezTo>
                  <a:pt x="1590303" y="521855"/>
                  <a:pt x="1618299" y="518712"/>
                  <a:pt x="1645721" y="512618"/>
                </a:cubicBezTo>
                <a:cubicBezTo>
                  <a:pt x="1659977" y="509450"/>
                  <a:pt x="1676958" y="509090"/>
                  <a:pt x="1687284" y="498764"/>
                </a:cubicBezTo>
                <a:cubicBezTo>
                  <a:pt x="1697611" y="488437"/>
                  <a:pt x="1694608" y="470262"/>
                  <a:pt x="1701139" y="457200"/>
                </a:cubicBezTo>
                <a:cubicBezTo>
                  <a:pt x="1729565" y="400348"/>
                  <a:pt x="1722196" y="430879"/>
                  <a:pt x="1756557" y="387927"/>
                </a:cubicBezTo>
                <a:cubicBezTo>
                  <a:pt x="1766959" y="374925"/>
                  <a:pt x="1776819" y="361257"/>
                  <a:pt x="1784266" y="346364"/>
                </a:cubicBezTo>
                <a:cubicBezTo>
                  <a:pt x="1790797" y="333302"/>
                  <a:pt x="1786237" y="313288"/>
                  <a:pt x="1798121" y="304800"/>
                </a:cubicBezTo>
                <a:cubicBezTo>
                  <a:pt x="1798127" y="304796"/>
                  <a:pt x="1902027" y="270165"/>
                  <a:pt x="1922812" y="263237"/>
                </a:cubicBezTo>
                <a:lnTo>
                  <a:pt x="1964375" y="249382"/>
                </a:lnTo>
                <a:cubicBezTo>
                  <a:pt x="2024411" y="254000"/>
                  <a:pt x="2088577" y="285600"/>
                  <a:pt x="2144484" y="263237"/>
                </a:cubicBezTo>
                <a:cubicBezTo>
                  <a:pt x="2160302" y="256910"/>
                  <a:pt x="2183052" y="101105"/>
                  <a:pt x="2186048" y="83127"/>
                </a:cubicBezTo>
                <a:cubicBezTo>
                  <a:pt x="2195284" y="92364"/>
                  <a:pt x="2208906" y="98709"/>
                  <a:pt x="2213757" y="110837"/>
                </a:cubicBezTo>
                <a:cubicBezTo>
                  <a:pt x="2227900" y="146196"/>
                  <a:pt x="2209779" y="200549"/>
                  <a:pt x="2241466" y="221673"/>
                </a:cubicBezTo>
                <a:lnTo>
                  <a:pt x="2283030" y="249382"/>
                </a:lnTo>
                <a:cubicBezTo>
                  <a:pt x="2278412" y="221673"/>
                  <a:pt x="2275269" y="193677"/>
                  <a:pt x="2269175" y="166255"/>
                </a:cubicBezTo>
                <a:cubicBezTo>
                  <a:pt x="2266007" y="151999"/>
                  <a:pt x="2255321" y="139295"/>
                  <a:pt x="2255321" y="124691"/>
                </a:cubicBezTo>
                <a:cubicBezTo>
                  <a:pt x="2255321" y="89865"/>
                  <a:pt x="2282873" y="69586"/>
                  <a:pt x="2296884" y="41564"/>
                </a:cubicBezTo>
                <a:cubicBezTo>
                  <a:pt x="2303415" y="28502"/>
                  <a:pt x="2306121" y="13855"/>
                  <a:pt x="2310739" y="0"/>
                </a:cubicBezTo>
                <a:cubicBezTo>
                  <a:pt x="2335498" y="74275"/>
                  <a:pt x="2316155" y="10520"/>
                  <a:pt x="2338448" y="110837"/>
                </a:cubicBezTo>
                <a:cubicBezTo>
                  <a:pt x="2350044" y="163019"/>
                  <a:pt x="2350731" y="161539"/>
                  <a:pt x="2366157" y="207818"/>
                </a:cubicBezTo>
                <a:cubicBezTo>
                  <a:pt x="2370775" y="254000"/>
                  <a:pt x="2374589" y="300270"/>
                  <a:pt x="2380012" y="346364"/>
                </a:cubicBezTo>
                <a:cubicBezTo>
                  <a:pt x="2383827" y="378796"/>
                  <a:pt x="2373466" y="417846"/>
                  <a:pt x="2393866" y="443346"/>
                </a:cubicBezTo>
                <a:cubicBezTo>
                  <a:pt x="2401635" y="453057"/>
                  <a:pt x="2458694" y="392372"/>
                  <a:pt x="2463139" y="387927"/>
                </a:cubicBezTo>
                <a:cubicBezTo>
                  <a:pt x="2476994" y="392545"/>
                  <a:pt x="2490099" y="401782"/>
                  <a:pt x="2504703" y="401782"/>
                </a:cubicBezTo>
                <a:cubicBezTo>
                  <a:pt x="2523744" y="401782"/>
                  <a:pt x="2545252" y="399822"/>
                  <a:pt x="2560121" y="387927"/>
                </a:cubicBezTo>
                <a:cubicBezTo>
                  <a:pt x="2571525" y="378804"/>
                  <a:pt x="2570433" y="360532"/>
                  <a:pt x="2573975" y="346364"/>
                </a:cubicBezTo>
                <a:cubicBezTo>
                  <a:pt x="2579686" y="323519"/>
                  <a:pt x="2576147" y="297537"/>
                  <a:pt x="2587830" y="277091"/>
                </a:cubicBezTo>
                <a:cubicBezTo>
                  <a:pt x="2596091" y="262634"/>
                  <a:pt x="2614178" y="256145"/>
                  <a:pt x="2629394" y="249382"/>
                </a:cubicBezTo>
                <a:cubicBezTo>
                  <a:pt x="2656084" y="237520"/>
                  <a:pt x="2684812" y="230909"/>
                  <a:pt x="2712521" y="221673"/>
                </a:cubicBezTo>
                <a:lnTo>
                  <a:pt x="2754084" y="207818"/>
                </a:lnTo>
                <a:lnTo>
                  <a:pt x="2795648" y="193964"/>
                </a:lnTo>
                <a:lnTo>
                  <a:pt x="2837212" y="180109"/>
                </a:lnTo>
                <a:cubicBezTo>
                  <a:pt x="2855685" y="184727"/>
                  <a:pt x="2876787" y="183402"/>
                  <a:pt x="2892630" y="193964"/>
                </a:cubicBezTo>
                <a:cubicBezTo>
                  <a:pt x="2906484" y="203200"/>
                  <a:pt x="2909937" y="222525"/>
                  <a:pt x="2920339" y="235527"/>
                </a:cubicBezTo>
                <a:cubicBezTo>
                  <a:pt x="2948003" y="270107"/>
                  <a:pt x="2947252" y="262972"/>
                  <a:pt x="2989612" y="277091"/>
                </a:cubicBezTo>
                <a:cubicBezTo>
                  <a:pt x="2994230" y="290946"/>
                  <a:pt x="2996374" y="305889"/>
                  <a:pt x="3003466" y="318655"/>
                </a:cubicBezTo>
                <a:cubicBezTo>
                  <a:pt x="3019639" y="347766"/>
                  <a:pt x="3058884" y="401782"/>
                  <a:pt x="3058884" y="401782"/>
                </a:cubicBezTo>
                <a:cubicBezTo>
                  <a:pt x="3072739" y="397164"/>
                  <a:pt x="3085844" y="387927"/>
                  <a:pt x="3100448" y="387927"/>
                </a:cubicBezTo>
                <a:cubicBezTo>
                  <a:pt x="3221862" y="387927"/>
                  <a:pt x="3217492" y="389996"/>
                  <a:pt x="3294412" y="415637"/>
                </a:cubicBezTo>
                <a:cubicBezTo>
                  <a:pt x="3314424" y="445654"/>
                  <a:pt x="3416995" y="580456"/>
                  <a:pt x="3308266" y="595746"/>
                </a:cubicBezTo>
                <a:cubicBezTo>
                  <a:pt x="3020119" y="636267"/>
                  <a:pt x="2726375" y="586509"/>
                  <a:pt x="2435430" y="581891"/>
                </a:cubicBezTo>
                <a:lnTo>
                  <a:pt x="1008412" y="595746"/>
                </a:lnTo>
                <a:cubicBezTo>
                  <a:pt x="786711" y="598682"/>
                  <a:pt x="565115" y="609600"/>
                  <a:pt x="343394" y="609600"/>
                </a:cubicBezTo>
                <a:cubicBezTo>
                  <a:pt x="232461" y="609600"/>
                  <a:pt x="116124" y="630826"/>
                  <a:pt x="10884" y="595746"/>
                </a:cubicBezTo>
                <a:cubicBezTo>
                  <a:pt x="-19784" y="585523"/>
                  <a:pt x="22430" y="484910"/>
                  <a:pt x="38594" y="4710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97801" y="6021288"/>
            <a:ext cx="2948327" cy="369332"/>
            <a:chOff x="277091" y="5585633"/>
            <a:chExt cx="2948327" cy="3693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Тайга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34586" y="6050785"/>
            <a:ext cx="2948327" cy="420793"/>
            <a:chOff x="277091" y="5585633"/>
            <a:chExt cx="2948327" cy="36933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77091" y="5721927"/>
              <a:ext cx="207818" cy="967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46" y="5585633"/>
              <a:ext cx="26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Высотная поясность</a:t>
              </a:r>
              <a:endParaRPr lang="ru-RU" dirty="0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3590967" y="2553221"/>
            <a:ext cx="1588679" cy="404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Образец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550" y="1205134"/>
            <a:ext cx="791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Обозначьте на профиле природные зоны России</a:t>
            </a:r>
            <a:endParaRPr lang="ru-RU" sz="2400" dirty="0"/>
          </a:p>
        </p:txBody>
      </p:sp>
      <p:sp>
        <p:nvSpPr>
          <p:cNvPr id="21" name="Стрелка вправо с вырезом 20">
            <a:hlinkClick r:id="rId3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с четырьмя стрелками 21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79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79228" y="315389"/>
            <a:ext cx="8569680" cy="6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4378" y="295108"/>
            <a:ext cx="40593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Природные зоны России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4" name="Стрелка вправо с вырезом 3">
            <a:hlinkClick r:id="" action="ppaction://hlinkshowjump?jump=lastslideviewed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92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0822" y="476672"/>
            <a:ext cx="545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Природная тропа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147338230"/>
              </p:ext>
            </p:extLst>
          </p:nvPr>
        </p:nvGraphicFramePr>
        <p:xfrm>
          <a:off x="394611" y="1400002"/>
          <a:ext cx="8424935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42954" y="3918735"/>
            <a:ext cx="2668681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Поле с вопросом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78226" y="391873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Кликните на поле и откроется ответ</a:t>
            </a:r>
            <a:endParaRPr lang="ru-R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632" y="4393971"/>
            <a:ext cx="589887" cy="5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4284825"/>
            <a:ext cx="771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Кликните на фотоаппарат и откроются анимированные изображения-подсказки, сменяющиеся автоматически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186" y="5058083"/>
            <a:ext cx="616301" cy="349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680339" y="5029073"/>
            <a:ext cx="721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Кликните на рисунок и откроется ответ</a:t>
            </a: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93549" y="4935594"/>
            <a:ext cx="462027" cy="52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Стрелка вправо с вырезом 10">
            <a:hlinkClick r:id="rId12" action="ppaction://hlinksldjump" highlightClick="1"/>
          </p:cNvPr>
          <p:cNvSpPr/>
          <p:nvPr/>
        </p:nvSpPr>
        <p:spPr>
          <a:xfrm>
            <a:off x="274953" y="5482136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86064" y="5525643"/>
            <a:ext cx="418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Переход на следующий слайд</a:t>
            </a:r>
            <a:endParaRPr lang="ru-RU" sz="2400" dirty="0"/>
          </a:p>
        </p:txBody>
      </p:sp>
      <p:sp>
        <p:nvSpPr>
          <p:cNvPr id="13" name="Стрелка вправо с вырезом 12">
            <a:hlinkClick r:id="rId13" action="ppaction://hlinksldjump" highlightClick="1"/>
          </p:cNvPr>
          <p:cNvSpPr/>
          <p:nvPr/>
        </p:nvSpPr>
        <p:spPr>
          <a:xfrm flipH="1">
            <a:off x="252292" y="5943465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25221" y="6037319"/>
            <a:ext cx="464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Переход на основной слайд игры</a:t>
            </a:r>
            <a:endParaRPr lang="ru-RU" sz="2400" dirty="0"/>
          </a:p>
        </p:txBody>
      </p:sp>
      <p:sp>
        <p:nvSpPr>
          <p:cNvPr id="15" name="Выноска с четырьмя стрелками 14">
            <a:hlinkClick r:id="" action="ppaction://hlinkshowjump?jump=endshow" highlightClick="1"/>
          </p:cNvPr>
          <p:cNvSpPr/>
          <p:nvPr/>
        </p:nvSpPr>
        <p:spPr>
          <a:xfrm>
            <a:off x="5049269" y="5468206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672863" y="5468540"/>
            <a:ext cx="34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Выход из демонстрации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98328" y="3527554"/>
            <a:ext cx="575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Управление презентацией</a:t>
            </a:r>
            <a:endParaRPr lang="ru-RU" sz="2400" dirty="0"/>
          </a:p>
        </p:txBody>
      </p:sp>
      <p:sp>
        <p:nvSpPr>
          <p:cNvPr id="18" name="Управляющая кнопка: настраиваемая 17">
            <a:hlinkClick r:id="rId13" action="ppaction://hlinksldjump" highlightClick="1"/>
          </p:cNvPr>
          <p:cNvSpPr/>
          <p:nvPr/>
        </p:nvSpPr>
        <p:spPr>
          <a:xfrm>
            <a:off x="6970057" y="6583660"/>
            <a:ext cx="2066439" cy="27434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Начать игру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49954" y="377116"/>
            <a:ext cx="8505887" cy="622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" name="Улыбающееся лицо 219"/>
          <p:cNvSpPr/>
          <p:nvPr/>
        </p:nvSpPr>
        <p:spPr>
          <a:xfrm>
            <a:off x="228368" y="5061942"/>
            <a:ext cx="538103" cy="486711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ьная выноска 220">
            <a:hlinkClick r:id="rId4" action="ppaction://hlinksldjump"/>
          </p:cNvPr>
          <p:cNvSpPr/>
          <p:nvPr/>
        </p:nvSpPr>
        <p:spPr>
          <a:xfrm>
            <a:off x="1483342" y="3783350"/>
            <a:ext cx="2588716" cy="922869"/>
          </a:xfrm>
          <a:prstGeom prst="wedgeEllipseCallout">
            <a:avLst>
              <a:gd name="adj1" fmla="val -36706"/>
              <a:gd name="adj2" fmla="val 816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Поэтическая поляна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7379" y="376156"/>
            <a:ext cx="6517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Природные зоны друг друга сменяют.</a:t>
            </a:r>
            <a:endParaRPr lang="ru-RU" sz="2400" b="1" dirty="0"/>
          </a:p>
          <a:p>
            <a:pPr algn="ctr"/>
            <a:r>
              <a:rPr lang="ru-RU" sz="2400" b="1" dirty="0" smtClean="0"/>
              <a:t>Все вместе мы вспомним, как их называют.</a:t>
            </a:r>
            <a:endParaRPr lang="ru-RU" sz="2400" b="1" dirty="0"/>
          </a:p>
        </p:txBody>
      </p:sp>
      <p:sp>
        <p:nvSpPr>
          <p:cNvPr id="216" name="Овальная выноска 215">
            <a:hlinkClick r:id="rId5" action="ppaction://hlinksldjump"/>
          </p:cNvPr>
          <p:cNvSpPr/>
          <p:nvPr/>
        </p:nvSpPr>
        <p:spPr>
          <a:xfrm>
            <a:off x="2201997" y="1854666"/>
            <a:ext cx="2588716" cy="922869"/>
          </a:xfrm>
          <a:prstGeom prst="wedgeEllipseCallout">
            <a:avLst>
              <a:gd name="adj1" fmla="val -36706"/>
              <a:gd name="adj2" fmla="val 816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Загадочная поляна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9" name="Овальная выноска 218">
            <a:hlinkClick r:id="rId6" action="ppaction://hlinksldjump"/>
          </p:cNvPr>
          <p:cNvSpPr/>
          <p:nvPr/>
        </p:nvSpPr>
        <p:spPr>
          <a:xfrm>
            <a:off x="5662318" y="1357290"/>
            <a:ext cx="2588716" cy="922869"/>
          </a:xfrm>
          <a:prstGeom prst="wedgeEllipseCallout">
            <a:avLst>
              <a:gd name="adj1" fmla="val -36706"/>
              <a:gd name="adj2" fmla="val 816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Живописная поляна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2" name="Овальная выноска 221">
            <a:hlinkClick r:id="rId7" action="ppaction://hlinksldjump"/>
          </p:cNvPr>
          <p:cNvSpPr/>
          <p:nvPr/>
        </p:nvSpPr>
        <p:spPr>
          <a:xfrm>
            <a:off x="6101474" y="3935174"/>
            <a:ext cx="2588716" cy="922869"/>
          </a:xfrm>
          <a:prstGeom prst="wedgeEllipseCallout">
            <a:avLst>
              <a:gd name="adj1" fmla="val -36706"/>
              <a:gd name="adj2" fmla="val 8167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Горная поляна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82543" y="2967335"/>
            <a:ext cx="517891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игру!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4" name="Стрелка вправо с вырезом 223">
            <a:hlinkClick r:id="rId8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Выноска с четырьмя стрелками 224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45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C 0.03663 0.0037 0.05017 0.00347 0.09513 0.00208 C 0.1 4.07407E-6 0.10972 -0.0044 0.10972 -0.00417 C 0.11128 -0.00579 0.11284 -0.00764 0.11458 -0.0088 C 0.11614 -0.00973 0.11805 -0.00949 0.11944 -0.01088 C 0.121 -0.0125 0.12118 -0.01574 0.12256 -0.01737 C 0.12552 -0.02084 0.13229 -0.02593 0.13229 -0.0257 C 0.13628 -0.0338 0.13385 -0.03125 0.13871 -0.03449 " pathEditMode="relative" rAng="0" ptsTypes="fffffffA">
                                      <p:cBhvr>
                                        <p:cTn id="39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72 -0.03449 C 0.14914 -0.0375 0.15209 -0.03912 0.16129 -0.04746 C 0.16285 -0.04884 0.16459 -0.05047 0.16615 -0.05185 C 0.16771 -0.05324 0.17101 -0.05602 0.17101 -0.05579 C 0.17205 -0.0581 0.17292 -0.06065 0.17431 -0.0625 C 0.1757 -0.06435 0.17796 -0.06482 0.17917 -0.0669 C 0.18143 -0.0706 0.18195 -0.0757 0.18403 -0.07963 C 0.18716 -0.09259 0.18959 -0.10718 0.19532 -0.11852 C 0.19757 -0.13125 0.19914 -0.14445 0.20174 -0.15718 C 0.20591 -0.20787 0.20122 -0.14699 0.20487 -0.25394 C 0.20504 -0.26111 0.20591 -0.26829 0.2066 -0.27547 C 0.20712 -0.28125 0.20816 -0.29259 0.20816 -0.29236 " pathEditMode="relative" rAng="0" ptsTypes="fffffffffffA">
                                      <p:cBhvr>
                                        <p:cTn id="46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-1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16 -0.29236 C 0.20764 -0.2956 0.2059 -0.29907 0.2066 -0.30208 C 0.20729 -0.30532 0.2099 -0.30417 0.21146 -0.30555 C 0.22274 -0.31713 0.21007 -0.30764 0.22118 -0.31505 C 0.22274 -0.31713 0.22431 -0.31967 0.22604 -0.32153 C 0.22917 -0.3243 0.23281 -0.32454 0.23559 -0.32801 C 0.24809 -0.34398 0.26615 -0.35046 0.28073 -0.3537 C 0.28993 -0.3581 0.29913 -0.36366 0.30816 -0.36967 C 0.31823 -0.38333 0.33333 -0.37986 0.34531 -0.38264 C 0.36181 -0.39074 0.38004 -0.3956 0.39688 -0.39861 C 0.44983 -0.39722 0.49392 -0.39954 0.54375 -0.38889 C 0.55764 -0.38241 0.57153 -0.37917 0.58559 -0.37616 C 0.58715 -0.375 0.59028 -0.37292 0.59028 -0.37268 " pathEditMode="relative" rAng="0" ptsTypes="ffffffffffffA">
                                      <p:cBhvr>
                                        <p:cTn id="57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-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28 -0.37269 C 0.5908 -0.36667 0.59028 -0.35255 0.59358 -0.34491 C 0.59549 -0.34051 0.60001 -0.33195 0.60001 -0.33172 C 0.60296 -0.31968 0.61112 -0.31135 0.61441 -0.29954 C 0.62084 -0.27662 0.62709 -0.25487 0.63056 -0.23079 C 0.63021 -0.21042 0.63073 -0.11112 0.62257 -0.07824 C 0.6231 -0.06019 0.62327 -0.04237 0.62414 -0.02431 C 0.62448 -0.01852 0.62882 0.00138 0.6323 0.00138 " pathEditMode="relative" rAng="0" ptsTypes="fffffffA">
                                      <p:cBhvr>
                                        <p:cTn id="68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229 0.00139 C 0.64115 0.01968 0.66076 0.01134 0.67587 0.01204 C 0.70104 0.01296 0.72639 0.01412 0.75156 0.01435 C 0.80313 0.01482 0.85486 0.01435 0.90642 0.01435 " pathEditMode="relative" rAng="0" ptsTypes="fffA">
                                      <p:cBhvr>
                                        <p:cTn id="79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</p:childTnLst>
        </p:cTn>
      </p:par>
    </p:tnLst>
    <p:bldLst>
      <p:bldP spid="220" grpId="0" animBg="1"/>
      <p:bldP spid="220" grpId="1" animBg="1"/>
      <p:bldP spid="220" grpId="2" animBg="1"/>
      <p:bldP spid="220" grpId="3" animBg="1"/>
      <p:bldP spid="220" grpId="4" animBg="1"/>
      <p:bldP spid="220" grpId="5" animBg="1"/>
      <p:bldP spid="220" grpId="6" animBg="1"/>
      <p:bldP spid="220" grpId="7" animBg="1"/>
      <p:bldP spid="220" grpId="8" animBg="1"/>
      <p:bldP spid="220" grpId="9" animBg="1"/>
      <p:bldP spid="220" grpId="10" animBg="1"/>
      <p:bldP spid="220" grpId="11" animBg="1"/>
      <p:bldP spid="221" grpId="0" animBg="1"/>
      <p:bldP spid="221" grpId="1" animBg="1"/>
      <p:bldP spid="216" grpId="0" animBg="1"/>
      <p:bldP spid="216" grpId="1" animBg="1"/>
      <p:bldP spid="219" grpId="0" animBg="1"/>
      <p:bldP spid="219" grpId="1" animBg="1"/>
      <p:bldP spid="222" grpId="0" animBg="1"/>
      <p:bldP spid="222" grpId="1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885790"/>
            <a:ext cx="3816423" cy="284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9371" y="1885791"/>
            <a:ext cx="3825089" cy="298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9545" y="1851252"/>
            <a:ext cx="3948738" cy="296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1932527"/>
            <a:ext cx="3719772" cy="26963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Конец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525" y="1824062"/>
            <a:ext cx="4006459" cy="2553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Мох и ягель – там и тут,</a:t>
            </a:r>
          </a:p>
          <a:p>
            <a:pPr algn="ctr"/>
            <a:r>
              <a:rPr lang="ru-RU" sz="2400" b="1" dirty="0"/>
              <a:t>Мошки да комарики…</a:t>
            </a:r>
          </a:p>
          <a:p>
            <a:pPr algn="ctr"/>
            <a:r>
              <a:rPr lang="ru-RU" sz="2400" b="1" dirty="0"/>
              <a:t>А деревья в ней растут –</a:t>
            </a:r>
          </a:p>
          <a:p>
            <a:pPr algn="ctr"/>
            <a:r>
              <a:rPr lang="ru-RU" sz="2400" b="1" dirty="0"/>
              <a:t>Маленькие-маленькие.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Владимир </a:t>
            </a:r>
            <a:r>
              <a:rPr lang="ru-RU" sz="2400" dirty="0" smtClean="0"/>
              <a:t>Безладнов)</a:t>
            </a:r>
            <a:endParaRPr lang="ru-RU" sz="2400" dirty="0"/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Какая природная зона описана в стихотворении? </a:t>
            </a:r>
          </a:p>
          <a:p>
            <a:pPr algn="ctr"/>
            <a:r>
              <a:rPr lang="ru-RU" sz="2400" dirty="0" smtClean="0"/>
              <a:t>Какие слова подсказали вам об этом?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7487"/>
              <a:gd name="adj2" fmla="val -1420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Тундра: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м</a:t>
            </a:r>
            <a:r>
              <a:rPr lang="ru-RU" sz="2400" dirty="0" smtClean="0">
                <a:solidFill>
                  <a:schemeClr val="tx1"/>
                </a:solidFill>
              </a:rPr>
              <a:t>ох и ягель, маленькие деревья – растения тундры; мошки и комарики –насекомые тундры.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9340" y="404664"/>
            <a:ext cx="714480" cy="6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трелка вправо с вырезом 44">
            <a:hlinkClick r:id="rId6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2466" y="1885791"/>
            <a:ext cx="4097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25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14510" y="1932059"/>
            <a:ext cx="3579950" cy="288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69371" y="2012397"/>
            <a:ext cx="3825089" cy="273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00027" y="1932059"/>
            <a:ext cx="3948738" cy="25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14510" y="1932059"/>
            <a:ext cx="3719772" cy="26963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Конец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1428" y="1785079"/>
            <a:ext cx="4097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67709"/>
            <a:ext cx="4032448" cy="3371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/>
              <a:t>Сколько солнца, бездонного неба. </a:t>
            </a:r>
            <a:endParaRPr lang="ru-RU" sz="2400" b="1" dirty="0" smtClean="0"/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Ширь </a:t>
            </a:r>
            <a:r>
              <a:rPr lang="ru-RU" sz="2400" b="1" dirty="0"/>
              <a:t>без края... Белесый ковыль. </a:t>
            </a:r>
            <a:endParaRPr lang="ru-RU" sz="2400" b="1" dirty="0" smtClean="0"/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Словно </a:t>
            </a:r>
            <a:r>
              <a:rPr lang="ru-RU" sz="2400" b="1" dirty="0"/>
              <a:t>горы чистейшего снега – </a:t>
            </a:r>
            <a:endParaRPr lang="ru-RU" sz="2400" b="1" dirty="0" smtClean="0"/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Солончак </a:t>
            </a:r>
            <a:r>
              <a:rPr lang="ru-RU" sz="2400" b="1" dirty="0"/>
              <a:t>средь зеленой травы. </a:t>
            </a:r>
            <a:endParaRPr lang="ru-RU" sz="2400" b="1" dirty="0" smtClean="0"/>
          </a:p>
          <a:p>
            <a:pPr algn="ctr">
              <a:lnSpc>
                <a:spcPct val="80000"/>
              </a:lnSpc>
            </a:pPr>
            <a:endParaRPr lang="ru-RU" sz="2400" b="1" dirty="0"/>
          </a:p>
          <a:p>
            <a:pPr algn="ctr">
              <a:lnSpc>
                <a:spcPct val="80000"/>
              </a:lnSpc>
            </a:pPr>
            <a:r>
              <a:rPr lang="ru-RU" sz="2400" dirty="0" smtClean="0"/>
              <a:t>(Татьяна Лаврова)</a:t>
            </a:r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Какая природная зона описана в стихотворении? </a:t>
            </a:r>
          </a:p>
          <a:p>
            <a:pPr algn="ctr"/>
            <a:r>
              <a:rPr lang="ru-RU" sz="2400" dirty="0" smtClean="0"/>
              <a:t>Какие слова подсказали вам об этом?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7487"/>
              <a:gd name="adj2" fmla="val -1025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Степь: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ковыль– растение степи; солончак –почва степи, пропитанная солью.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9340" y="404664"/>
            <a:ext cx="714480" cy="6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трелка вправо с вырезом 44">
            <a:hlinkClick r:id="rId7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7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02119" y="1885790"/>
            <a:ext cx="3788232" cy="284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69371" y="2105634"/>
            <a:ext cx="3825089" cy="25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19545" y="1851252"/>
            <a:ext cx="3948738" cy="296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88024" y="1932527"/>
            <a:ext cx="3719772" cy="26963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Конец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1254" y="1539084"/>
            <a:ext cx="4279330" cy="3534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/>
              <a:t> На лиственнице расщеплённой </a:t>
            </a:r>
          </a:p>
          <a:p>
            <a:pPr algn="ctr">
              <a:lnSpc>
                <a:spcPct val="80000"/>
              </a:lnSpc>
            </a:pPr>
            <a:r>
              <a:rPr lang="ru-RU" sz="2400" b="1" dirty="0"/>
              <a:t>       Клок шерсти. И - брусничный рай. </a:t>
            </a:r>
          </a:p>
          <a:p>
            <a:pPr algn="ctr">
              <a:lnSpc>
                <a:spcPct val="80000"/>
              </a:lnSpc>
            </a:pPr>
            <a:r>
              <a:rPr lang="ru-RU" sz="2400" b="1" dirty="0"/>
              <a:t>       А ночью - мир посеребрённый </a:t>
            </a:r>
          </a:p>
          <a:p>
            <a:pPr algn="ctr">
              <a:lnSpc>
                <a:spcPct val="80000"/>
              </a:lnSpc>
            </a:pPr>
            <a:r>
              <a:rPr lang="ru-RU" sz="2400" b="1" dirty="0"/>
              <a:t>       Луной, чей заповедан край..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dirty="0" smtClean="0"/>
              <a:t>(Александр </a:t>
            </a:r>
            <a:r>
              <a:rPr lang="ru-RU" sz="2400" dirty="0" err="1" smtClean="0"/>
              <a:t>Балтин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Стрелка вправо с вырезом 3">
            <a:hlinkClick r:id="rId5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Какая природная зона описана в стихотворении? </a:t>
            </a:r>
          </a:p>
          <a:p>
            <a:pPr algn="ctr"/>
            <a:r>
              <a:rPr lang="ru-RU" sz="2400" dirty="0" smtClean="0"/>
              <a:t>Какие слова подсказали вам об этом?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8778"/>
              <a:gd name="adj2" fmla="val -849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Тайга: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л</a:t>
            </a:r>
            <a:r>
              <a:rPr lang="ru-RU" sz="2400" dirty="0" smtClean="0">
                <a:solidFill>
                  <a:schemeClr val="tx1"/>
                </a:solidFill>
              </a:rPr>
              <a:t>иственница – хвойное дерево тайги; брусника –ягода тайги.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9340" y="404664"/>
            <a:ext cx="714480" cy="6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2466" y="1885791"/>
            <a:ext cx="4097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33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0055" y="1667709"/>
            <a:ext cx="7201617" cy="4079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Какая природная зона изображена на картине? </a:t>
            </a:r>
          </a:p>
          <a:p>
            <a:pPr algn="ctr"/>
            <a:r>
              <a:rPr lang="ru-RU" sz="2400" dirty="0" smtClean="0"/>
              <a:t>Что подсказало вам об этом?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80505" y="57376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Иван Шишкин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8778"/>
              <a:gd name="adj2" fmla="val -849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Лесостепь: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сочетание травянистой и древесной растительности.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43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532356" y="1667709"/>
            <a:ext cx="5957015" cy="4079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Какая природная зона изображена на картине? </a:t>
            </a:r>
          </a:p>
          <a:p>
            <a:pPr algn="ctr"/>
            <a:r>
              <a:rPr lang="ru-RU" sz="2400" dirty="0" smtClean="0"/>
              <a:t>Что подсказало вам об этом?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09812" y="59076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Иван Шишкин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8778"/>
              <a:gd name="adj2" fmla="val -849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Широколиственный лес: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л</a:t>
            </a:r>
            <a:r>
              <a:rPr lang="ru-RU" sz="2400" dirty="0" smtClean="0">
                <a:solidFill>
                  <a:schemeClr val="tx1"/>
                </a:solidFill>
              </a:rPr>
              <a:t>иственные деревья – растения широколиственных лесов.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>
            <a:hlinkClick r:id="rId3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0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827284" y="1667709"/>
            <a:ext cx="5367159" cy="4079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Какая природная зона изображена на картине? </a:t>
            </a:r>
          </a:p>
          <a:p>
            <a:pPr algn="ctr"/>
            <a:r>
              <a:rPr lang="ru-RU" sz="2400" dirty="0" smtClean="0"/>
              <a:t>Что подсказало вам об этом?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09812" y="59076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Иван Шишкин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8778"/>
              <a:gd name="adj2" fmla="val -849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Смешанный лес: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лиственных деревьев широколиственных лесов и хвойных пород тайги.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>
            <a:hlinkClick r:id="rId4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22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02119" y="1930994"/>
            <a:ext cx="3788232" cy="27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69371" y="2105634"/>
            <a:ext cx="3825088" cy="25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52417" y="2105634"/>
            <a:ext cx="3948738" cy="286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98829" y="2106813"/>
            <a:ext cx="3719772" cy="26963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Конец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7236" y="1697684"/>
            <a:ext cx="4205048" cy="29625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Мой брат в лесу глухом живёт.</a:t>
            </a:r>
          </a:p>
          <a:p>
            <a:r>
              <a:rPr lang="ru-RU" sz="2400" b="1" dirty="0"/>
              <a:t>Он - сладкоежка неуклюжий.</a:t>
            </a:r>
          </a:p>
          <a:p>
            <a:r>
              <a:rPr lang="ru-RU" sz="2400" b="1" dirty="0"/>
              <a:t>А я в глаза не видел мёд,</a:t>
            </a:r>
          </a:p>
          <a:p>
            <a:r>
              <a:rPr lang="ru-RU" sz="2400" b="1" dirty="0"/>
              <a:t>Живу, где ветер, снег и стужа. </a:t>
            </a:r>
            <a:endParaRPr lang="ru-RU" sz="2400" b="1" dirty="0">
              <a:effectLst/>
            </a:endParaRPr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Отгадайте, о каком животном загадка? </a:t>
            </a:r>
          </a:p>
          <a:p>
            <a:pPr algn="ctr"/>
            <a:r>
              <a:rPr lang="ru-RU" sz="2400" dirty="0" smtClean="0"/>
              <a:t>В какой природной зоне оно обитает?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43578" y="5326397"/>
            <a:ext cx="8000860" cy="1007780"/>
          </a:xfrm>
          <a:prstGeom prst="wedgeRoundRectCallout">
            <a:avLst>
              <a:gd name="adj1" fmla="val -18962"/>
              <a:gd name="adj2" fmla="val -1215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Белый медведь – арктическая пустыня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9340" y="404664"/>
            <a:ext cx="714480" cy="6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трелка вправо с вырезом 44">
            <a:hlinkClick r:id="rId6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2040" y="1930994"/>
            <a:ext cx="4097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302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02119" y="2052322"/>
            <a:ext cx="3788232" cy="250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86126" y="2263818"/>
            <a:ext cx="3391578" cy="254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77111" y="2151485"/>
            <a:ext cx="3822981" cy="286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02119" y="2052322"/>
            <a:ext cx="3719772" cy="26963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Конец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6380" y="2233743"/>
            <a:ext cx="3866732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Словно царскую корону,</a:t>
            </a:r>
          </a:p>
          <a:p>
            <a:r>
              <a:rPr lang="ru-RU" sz="2400" b="1" dirty="0"/>
              <a:t>Носит он свои рога.</a:t>
            </a:r>
          </a:p>
          <a:p>
            <a:r>
              <a:rPr lang="ru-RU" sz="2400" b="1" dirty="0"/>
              <a:t>Ест лишайник, мох зеленый.</a:t>
            </a:r>
          </a:p>
          <a:p>
            <a:r>
              <a:rPr lang="ru-RU" sz="2400" b="1" dirty="0"/>
              <a:t>Любит снежные луга. </a:t>
            </a:r>
            <a:endParaRPr lang="ru-RU" sz="2400" b="1" dirty="0">
              <a:effectLst/>
            </a:endParaRPr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Отгадайте, о каком животном загадка? </a:t>
            </a:r>
          </a:p>
          <a:p>
            <a:pPr algn="ctr"/>
            <a:r>
              <a:rPr lang="ru-RU" sz="2400" dirty="0" smtClean="0"/>
              <a:t>В какой природной зоне оно обитает?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9331"/>
              <a:gd name="adj2" fmla="val -14059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Северный олень – тундра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9340" y="404664"/>
            <a:ext cx="714480" cy="6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трелка вправо с вырезом 44">
            <a:hlinkClick r:id="rId6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5009" y="1970721"/>
            <a:ext cx="4097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11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3328" y="295108"/>
            <a:ext cx="35614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Арктические пустыни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024" name="Группа 1023"/>
          <p:cNvGrpSpPr/>
          <p:nvPr/>
        </p:nvGrpSpPr>
        <p:grpSpPr>
          <a:xfrm>
            <a:off x="679723" y="580686"/>
            <a:ext cx="7768698" cy="5299690"/>
            <a:chOff x="679723" y="344456"/>
            <a:chExt cx="7768698" cy="5299690"/>
          </a:xfrm>
        </p:grpSpPr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679723" y="344456"/>
              <a:ext cx="7768698" cy="391469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160655" y="4259151"/>
              <a:ext cx="6439370" cy="138499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Расположена на островах Северного Ледовитого океана и на крайнем севере полуострова Таймыр.</a:t>
              </a:r>
              <a:endParaRPr lang="ru-RU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8062" y="280987"/>
            <a:ext cx="8668277" cy="6296025"/>
            <a:chOff x="258062" y="280987"/>
            <a:chExt cx="8668277" cy="62960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62" y="280987"/>
              <a:ext cx="2381250" cy="62960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624582" y="2367856"/>
              <a:ext cx="6301757" cy="26776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800" dirty="0"/>
                <a:t>Почвы маломощные, недоразвитые, каменистые</a:t>
              </a:r>
              <a:r>
                <a:rPr lang="ru-RU" sz="2800" dirty="0" smtClean="0"/>
                <a:t>.</a:t>
              </a:r>
            </a:p>
            <a:p>
              <a:r>
                <a:rPr lang="ru-RU" sz="2800" dirty="0" smtClean="0"/>
                <a:t>Болотные </a:t>
              </a:r>
              <a:r>
                <a:rPr lang="ru-RU" sz="2800" dirty="0"/>
                <a:t>арктические почвы имеют плохо выраженные генетические горизонты, образованные мелкоземом и щебнем, принесенными талой водой.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48798" y="1063052"/>
            <a:ext cx="8677544" cy="4207090"/>
            <a:chOff x="147897" y="757925"/>
            <a:chExt cx="8677544" cy="420709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47897" y="757925"/>
              <a:ext cx="8607945" cy="3985629"/>
              <a:chOff x="144463" y="78006"/>
              <a:chExt cx="10811265" cy="523116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63" y="111644"/>
                <a:ext cx="3898145" cy="519752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2934" y="111644"/>
                <a:ext cx="3446780" cy="519752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1224" y="78006"/>
                <a:ext cx="4084504" cy="483510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47897" y="4441795"/>
              <a:ext cx="8677544" cy="5232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Мхи и лишайники   Полярный мак       Снежный лютик</a:t>
              </a:r>
              <a:endParaRPr lang="ru-RU" sz="28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506453" y="366622"/>
            <a:ext cx="6381604" cy="6124754"/>
            <a:chOff x="201802" y="541277"/>
            <a:chExt cx="6381604" cy="612475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01802" y="556718"/>
              <a:ext cx="3593001" cy="6084318"/>
              <a:chOff x="-99839" y="-1098276"/>
              <a:chExt cx="5716854" cy="10555644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3959" y="-1098276"/>
                <a:ext cx="5678827" cy="383320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9839" y="2666395"/>
                <a:ext cx="5716854" cy="379042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9839" y="6037893"/>
                <a:ext cx="5667375" cy="34194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3753322" y="541277"/>
              <a:ext cx="2830084" cy="61247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Белый медведь</a:t>
              </a:r>
            </a:p>
            <a:p>
              <a:endParaRPr lang="ru-RU" sz="2800" dirty="0"/>
            </a:p>
            <a:p>
              <a:endParaRPr lang="ru-RU" sz="2800" dirty="0"/>
            </a:p>
            <a:p>
              <a:endParaRPr lang="ru-RU" sz="2800" dirty="0" smtClean="0"/>
            </a:p>
            <a:p>
              <a:endParaRPr lang="ru-RU" sz="2800" dirty="0"/>
            </a:p>
            <a:p>
              <a:endParaRPr lang="ru-RU" sz="2800" dirty="0" smtClean="0"/>
            </a:p>
            <a:p>
              <a:endParaRPr lang="ru-RU" sz="2800" dirty="0"/>
            </a:p>
            <a:p>
              <a:r>
                <a:rPr lang="ru-RU" sz="2800" dirty="0" smtClean="0"/>
                <a:t>Песец</a:t>
              </a:r>
            </a:p>
            <a:p>
              <a:endParaRPr lang="ru-RU" sz="2800" dirty="0"/>
            </a:p>
            <a:p>
              <a:endParaRPr lang="ru-RU" sz="2800" dirty="0"/>
            </a:p>
            <a:p>
              <a:endParaRPr lang="ru-RU" sz="2800" dirty="0" smtClean="0"/>
            </a:p>
            <a:p>
              <a:endParaRPr lang="ru-RU" sz="2800" dirty="0"/>
            </a:p>
            <a:p>
              <a:endParaRPr lang="ru-RU" sz="2800" dirty="0" smtClean="0"/>
            </a:p>
            <a:p>
              <a:r>
                <a:rPr lang="ru-RU" sz="2800" dirty="0" smtClean="0"/>
                <a:t>Полярная сова</a:t>
              </a:r>
              <a:endParaRPr lang="ru-RU" sz="28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48798" y="280987"/>
            <a:ext cx="8610994" cy="6188863"/>
            <a:chOff x="179511" y="19705"/>
            <a:chExt cx="8610994" cy="6188863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06704" y="19705"/>
              <a:ext cx="8583801" cy="3444827"/>
              <a:chOff x="-8974" y="592570"/>
              <a:chExt cx="10310537" cy="4248127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-8974" y="592570"/>
                <a:ext cx="5162919" cy="424812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153945" y="592571"/>
                <a:ext cx="5147618" cy="39700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6" name="Прямоугольник 35"/>
            <p:cNvSpPr/>
            <p:nvPr/>
          </p:nvSpPr>
          <p:spPr>
            <a:xfrm>
              <a:off x="179511" y="3100025"/>
              <a:ext cx="8610993" cy="310854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Климат </a:t>
              </a:r>
              <a:r>
                <a:rPr lang="ru-RU" sz="2800" dirty="0" smtClean="0"/>
                <a:t>чрезвычайно </a:t>
              </a:r>
              <a:r>
                <a:rPr lang="ru-RU" sz="2800" dirty="0"/>
                <a:t>суров: средняя температура января —28°С. Осадков выпадает мало — от 100 до 400 мм в год в виде снега. Зима долгая и лютая. До 150 суток длится полярная ночь. Лето короткое и </a:t>
              </a:r>
              <a:r>
                <a:rPr lang="ru-RU" sz="2800" dirty="0" smtClean="0"/>
                <a:t>холодное, температура менее +4</a:t>
              </a:r>
              <a:r>
                <a:rPr lang="ru-RU" sz="2800" dirty="0" smtClean="0">
                  <a:latin typeface="Calibri"/>
                  <a:cs typeface="Calibri"/>
                </a:rPr>
                <a:t>°С</a:t>
              </a:r>
              <a:r>
                <a:rPr lang="ru-RU" sz="2800" dirty="0" smtClean="0"/>
                <a:t>. </a:t>
              </a:r>
              <a:r>
                <a:rPr lang="ru-RU" sz="2800" dirty="0"/>
                <a:t>Безморозный период с температурами выше 0°С длится всего 10-20 дней, очень редко до 50 </a:t>
              </a:r>
              <a:r>
                <a:rPr lang="ru-RU" sz="2800" dirty="0" smtClean="0"/>
                <a:t>дней. </a:t>
              </a:r>
              <a:endParaRPr lang="ru-RU" sz="2800" dirty="0"/>
            </a:p>
          </p:txBody>
        </p:sp>
      </p:grpSp>
      <p:sp>
        <p:nvSpPr>
          <p:cNvPr id="4" name="Стрелка вправо с вырезом 3">
            <a:hlinkClick r:id="rId15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423243" y="182051"/>
            <a:ext cx="8478016" cy="6352810"/>
            <a:chOff x="248798" y="407549"/>
            <a:chExt cx="8478016" cy="635281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8798" y="3651816"/>
              <a:ext cx="8462273" cy="310854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800" dirty="0"/>
                <a:t>В этой зоне ведется промысел морских животных — тюленя, моржа, песца. Среди птиц особый интерес представляет гага, пухом которой выстланы ее гнезда. Сбор гагачьего пуха из покинутых гнезд является особым промыслом. Его используют для производства теплой и легкой одежды, которую носят полярные летчики и </a:t>
              </a:r>
              <a:r>
                <a:rPr lang="ru-RU" sz="2800" dirty="0" smtClean="0"/>
                <a:t>моряки.</a:t>
              </a:r>
              <a:endParaRPr lang="ru-RU" sz="2800" dirty="0"/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48798" y="407549"/>
              <a:ext cx="8478016" cy="31792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1959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804412" y="1885790"/>
            <a:ext cx="3783645" cy="284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69371" y="2026444"/>
            <a:ext cx="3825089" cy="24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69371" y="2086556"/>
            <a:ext cx="3948738" cy="26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98337" y="2064252"/>
            <a:ext cx="3719772" cy="26963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Конец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9253" y="2022527"/>
            <a:ext cx="3362676" cy="2553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Позапасливее всех я:</a:t>
            </a:r>
          </a:p>
          <a:p>
            <a:r>
              <a:rPr lang="ru-RU" sz="2400" b="1" dirty="0"/>
              <a:t>У меня, друзья, щека</a:t>
            </a:r>
          </a:p>
          <a:p>
            <a:r>
              <a:rPr lang="ru-RU" sz="2400" b="1" dirty="0"/>
              <a:t>Вроде сумки для орехов</a:t>
            </a:r>
          </a:p>
          <a:p>
            <a:r>
              <a:rPr lang="ru-RU" sz="2400" b="1" dirty="0"/>
              <a:t>Или, скажем, вещмешка.</a:t>
            </a:r>
            <a:endParaRPr lang="ru-RU" sz="2400" b="1" dirty="0">
              <a:effectLst/>
            </a:endParaRPr>
          </a:p>
        </p:txBody>
      </p:sp>
      <p:sp>
        <p:nvSpPr>
          <p:cNvPr id="4" name="Стрелка вправо с вырезом 3">
            <a:hlinkClick r:id="rId5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83671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Отгадайте, о каком животном загадка? </a:t>
            </a:r>
          </a:p>
          <a:p>
            <a:pPr algn="ctr"/>
            <a:r>
              <a:rPr lang="ru-RU" sz="2400" dirty="0" smtClean="0"/>
              <a:t>В какой природной зоне оно обитает?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21174"/>
              <a:gd name="adj2" fmla="val -1362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Суслик – степь, лесостепь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9340" y="404664"/>
            <a:ext cx="714480" cy="6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5071" y="1882915"/>
            <a:ext cx="4097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38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xit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896050" y="843067"/>
            <a:ext cx="4872421" cy="553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299" y="1052736"/>
            <a:ext cx="3027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Для каких гор России характерна высотная поясность, представленная под буквой «А»? </a:t>
            </a:r>
          </a:p>
          <a:p>
            <a:pPr algn="ctr"/>
            <a:r>
              <a:rPr lang="ru-RU" sz="2400" dirty="0" smtClean="0"/>
              <a:t>Что подсказало вам об этом?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09812" y="59076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Иван Шишкин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8778"/>
              <a:gd name="adj2" fmla="val -849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Большой Кавказ: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высокие горы, нижний пояс – широколиственные леса.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43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896050" y="843067"/>
            <a:ext cx="4872421" cy="553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299" y="1052736"/>
            <a:ext cx="3027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Для каких гор России характерна высотная поясность, представленная под буквой «Б»? </a:t>
            </a:r>
          </a:p>
          <a:p>
            <a:pPr algn="ctr"/>
            <a:r>
              <a:rPr lang="ru-RU" sz="2400" dirty="0" smtClean="0"/>
              <a:t>Что подсказало вам об этом?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09812" y="59076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Иван Шишкин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8778"/>
              <a:gd name="adj2" fmla="val -849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Алтай: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высокие горы, нижний пояс – лесостепи на западе и темнохвойные леса – на востоке.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>
            <a:hlinkClick r:id="rId5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44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896050" y="843067"/>
            <a:ext cx="4872421" cy="553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299" y="1052736"/>
            <a:ext cx="3027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Для каких гор России характерна высотная поясность, представленная под буквой «В»? </a:t>
            </a:r>
          </a:p>
          <a:p>
            <a:pPr algn="ctr"/>
            <a:r>
              <a:rPr lang="ru-RU" sz="2400" dirty="0" smtClean="0"/>
              <a:t>Что подсказало вам об этом?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09812" y="59076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Иван Шишкин</a:t>
            </a:r>
            <a:endParaRPr lang="ru-RU" sz="24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2429" y="5309792"/>
            <a:ext cx="8000860" cy="1007780"/>
          </a:xfrm>
          <a:prstGeom prst="wedgeRoundRectCallout">
            <a:avLst>
              <a:gd name="adj1" fmla="val -18778"/>
              <a:gd name="adj2" fmla="val -849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Урал: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средневысотные горы, нижний пояс –темнохвойные леса.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 с четырьмя стрелками 7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>
            <a:hlinkClick r:id="rId5" action="ppaction://hlinksldjump" highlightClick="1"/>
          </p:cNvPr>
          <p:cNvSpPr/>
          <p:nvPr/>
        </p:nvSpPr>
        <p:spPr>
          <a:xfrm flipH="1">
            <a:off x="8386580" y="6317572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32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www.ecosystema.ru/07referats/slovgeo/img/425.jpg</a:t>
            </a:r>
            <a:r>
              <a:rPr lang="ru-RU" dirty="0" smtClean="0"/>
              <a:t> - лесотундра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tigercatcher.narod.ru/lesotundra.jpg</a:t>
            </a:r>
            <a:r>
              <a:rPr lang="ru-RU" dirty="0" smtClean="0"/>
              <a:t> - тундра зимой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tigercatcher.narod.ru/lesotundra.jpg</a:t>
            </a:r>
            <a:r>
              <a:rPr lang="ru-RU" dirty="0" smtClean="0"/>
              <a:t> - тундра летом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photopolygon.com/photo/fit/519/884/5701.jpg.700</a:t>
            </a:r>
            <a:r>
              <a:rPr lang="ru-RU" dirty="0" smtClean="0"/>
              <a:t> - оленеводство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dic.academic.ru/pictures/enc_geo/o013.jpg</a:t>
            </a:r>
            <a:r>
              <a:rPr lang="ru-RU" dirty="0" smtClean="0"/>
              <a:t> - оленеводство 2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img-2005-12.photosight.ru/22/1191094.jpg</a:t>
            </a:r>
            <a:r>
              <a:rPr lang="ru-RU" dirty="0" smtClean="0"/>
              <a:t> - охота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cache.photosight.ru/img/8/412/4002986_large.jpg</a:t>
            </a:r>
            <a:r>
              <a:rPr lang="ru-RU" dirty="0" smtClean="0"/>
              <a:t> - охота 2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neobychno.com/img/2010/07/09-iva-2.jpg</a:t>
            </a:r>
            <a:r>
              <a:rPr lang="ru-RU" dirty="0" smtClean="0"/>
              <a:t> - полярная ива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www.hibiny.ru/images/gallery/gal382/c61a35663742ae3a49beab3900b497ab.jpg</a:t>
            </a:r>
            <a:r>
              <a:rPr lang="ru-RU" dirty="0" smtClean="0"/>
              <a:t> - карликовая береза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www.skitalets.ru/food/articles/yatsenko/fitobar/17.jpg</a:t>
            </a:r>
            <a:r>
              <a:rPr lang="ru-RU" dirty="0" smtClean="0"/>
              <a:t> - брусника, клюква</a:t>
            </a:r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img1.liveinternet.ru/images/attach/b/3/28/899/28899427_lemming.jpg</a:t>
            </a:r>
            <a:r>
              <a:rPr lang="ru-RU" dirty="0" smtClean="0"/>
              <a:t> - лемминг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pics.zaberu.ru/i/ljplus_ru_img_j_e_jenkins_r_d_alopex_lagopus.jpg</a:t>
            </a:r>
            <a:r>
              <a:rPr lang="ru-RU" dirty="0" smtClean="0"/>
              <a:t> - песец</a:t>
            </a:r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gfx.coolwallpapers.org/photo/828/Owl-009.jpg</a:t>
            </a:r>
            <a:r>
              <a:rPr lang="ru-RU" dirty="0" smtClean="0"/>
              <a:t> - белая сова</a:t>
            </a:r>
            <a:endParaRPr lang="en-US" dirty="0" smtClean="0"/>
          </a:p>
          <a:p>
            <a:r>
              <a:rPr lang="en-US" dirty="0">
                <a:hlinkClick r:id="rId14"/>
              </a:rPr>
              <a:t>http://www.rosfoto.ru/photos/big/0090000/087394_268.jpg</a:t>
            </a:r>
            <a:r>
              <a:rPr lang="ru-RU" dirty="0"/>
              <a:t> - заросли черники</a:t>
            </a:r>
          </a:p>
          <a:p>
            <a:r>
              <a:rPr lang="en-US" dirty="0">
                <a:hlinkClick r:id="rId15"/>
              </a:rPr>
              <a:t>http://www.ljplus.ru/img4/w/i/wild_old_man/s-telefona-098.jpg</a:t>
            </a:r>
            <a:r>
              <a:rPr lang="ru-RU" dirty="0"/>
              <a:t> - карликовые деревья</a:t>
            </a:r>
          </a:p>
          <a:p>
            <a:r>
              <a:rPr lang="en-US" dirty="0">
                <a:hlinkClick r:id="rId16"/>
              </a:rPr>
              <a:t>http://i.flamber.ru/files/st1/1169758356/1240602413_f.jpg</a:t>
            </a:r>
            <a:r>
              <a:rPr lang="ru-RU" dirty="0"/>
              <a:t> - багульник, </a:t>
            </a:r>
            <a:r>
              <a:rPr lang="ru-RU" dirty="0" smtClean="0"/>
              <a:t>верес</a:t>
            </a:r>
            <a:r>
              <a:rPr lang="ru-RU" dirty="0"/>
              <a:t>к</a:t>
            </a:r>
            <a:endParaRPr lang="ru-RU" dirty="0" smtClean="0"/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img525.imageshack.us/img525/4738/168reindeerbz0.jpg</a:t>
            </a:r>
            <a:r>
              <a:rPr lang="ru-RU" dirty="0" smtClean="0"/>
              <a:t> - северный олень</a:t>
            </a:r>
          </a:p>
          <a:p>
            <a:r>
              <a:rPr lang="en-US" dirty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n-novgorod.rgo.ru/files/2010/11/1041.jpg</a:t>
            </a:r>
            <a:r>
              <a:rPr lang="ru-RU" dirty="0" smtClean="0"/>
              <a:t> - белая куропатка</a:t>
            </a:r>
          </a:p>
          <a:p>
            <a:r>
              <a:rPr lang="en-US" dirty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alexovo.narod.ru/GV/z030.jpg</a:t>
            </a:r>
            <a:r>
              <a:rPr lang="ru-RU" dirty="0" smtClean="0"/>
              <a:t> - заяц-беляк</a:t>
            </a:r>
          </a:p>
          <a:p>
            <a:r>
              <a:rPr lang="en-US" dirty="0">
                <a:hlinkClick r:id="rId20"/>
              </a:rPr>
              <a:t>http://</a:t>
            </a:r>
            <a:r>
              <a:rPr lang="en-US" dirty="0" smtClean="0">
                <a:hlinkClick r:id="rId20"/>
              </a:rPr>
              <a:t>upload.wikimedia.org/wikipedia/commons/thumb/3/31/Taiga.png/800px-Taiga.png</a:t>
            </a:r>
            <a:r>
              <a:rPr lang="ru-RU" dirty="0" smtClean="0"/>
              <a:t> - тайга</a:t>
            </a:r>
          </a:p>
          <a:p>
            <a:r>
              <a:rPr lang="en-US" dirty="0">
                <a:hlinkClick r:id="rId21"/>
              </a:rPr>
              <a:t>http://content.foto.mail.ru/list/lyalya22005/_</a:t>
            </a:r>
            <a:r>
              <a:rPr lang="en-US" dirty="0" smtClean="0">
                <a:hlinkClick r:id="rId21"/>
              </a:rPr>
              <a:t>blogs/i-1589.jpg</a:t>
            </a:r>
            <a:r>
              <a:rPr lang="ru-RU" dirty="0" smtClean="0"/>
              <a:t> - лес зимой</a:t>
            </a:r>
          </a:p>
          <a:p>
            <a:r>
              <a:rPr lang="en-US" dirty="0">
                <a:hlinkClick r:id="rId22"/>
              </a:rPr>
              <a:t>http://</a:t>
            </a:r>
            <a:r>
              <a:rPr lang="en-US" dirty="0" smtClean="0">
                <a:hlinkClick r:id="rId22"/>
              </a:rPr>
              <a:t>upload.wikimedia.org/wikipedia/commons/d/d7/Tajgo.jpg</a:t>
            </a:r>
            <a:r>
              <a:rPr lang="ru-RU" dirty="0" smtClean="0"/>
              <a:t> - лес летом</a:t>
            </a:r>
          </a:p>
          <a:p>
            <a:r>
              <a:rPr lang="en-US" dirty="0">
                <a:hlinkClick r:id="rId23"/>
              </a:rPr>
              <a:t>http://</a:t>
            </a:r>
            <a:r>
              <a:rPr lang="en-US" dirty="0" smtClean="0">
                <a:hlinkClick r:id="rId23"/>
              </a:rPr>
              <a:t>images03.olx.ru/ui/3/16/63/44861363_1.jpg</a:t>
            </a:r>
            <a:r>
              <a:rPr lang="ru-RU" dirty="0" smtClean="0"/>
              <a:t> - пихта</a:t>
            </a:r>
          </a:p>
          <a:p>
            <a:r>
              <a:rPr lang="en-US" dirty="0">
                <a:hlinkClick r:id="rId24"/>
              </a:rPr>
              <a:t>http://</a:t>
            </a:r>
            <a:r>
              <a:rPr lang="en-US" dirty="0" smtClean="0">
                <a:hlinkClick r:id="rId24"/>
              </a:rPr>
              <a:t>i005.radikal.ru/1103/50/2b2f26877a25.jpg</a:t>
            </a:r>
            <a:r>
              <a:rPr lang="ru-RU" dirty="0" smtClean="0"/>
              <a:t> - кедр</a:t>
            </a:r>
            <a:endParaRPr lang="ru-RU" dirty="0"/>
          </a:p>
          <a:p>
            <a:r>
              <a:rPr lang="en-US" dirty="0">
                <a:hlinkClick r:id="rId25"/>
              </a:rPr>
              <a:t>http://meder.ucoz.org/_</a:t>
            </a:r>
            <a:r>
              <a:rPr lang="en-US" dirty="0" smtClean="0">
                <a:hlinkClick r:id="rId25"/>
              </a:rPr>
              <a:t>si/0/70482.gif</a:t>
            </a:r>
            <a:r>
              <a:rPr lang="ru-RU" dirty="0" smtClean="0"/>
              <a:t> - лиственница</a:t>
            </a:r>
          </a:p>
          <a:p>
            <a:r>
              <a:rPr lang="en-US" dirty="0">
                <a:hlinkClick r:id="rId26"/>
              </a:rPr>
              <a:t>http://</a:t>
            </a:r>
            <a:r>
              <a:rPr lang="en-US" dirty="0" smtClean="0">
                <a:hlinkClick r:id="rId26"/>
              </a:rPr>
              <a:t>www.e1.ru/fun/photo/view_pic.php/p/8f3a9d51f55b0768d9f62d01196046ee/view.pic</a:t>
            </a:r>
            <a:r>
              <a:rPr lang="ru-RU" dirty="0" smtClean="0"/>
              <a:t> - соболь</a:t>
            </a:r>
          </a:p>
          <a:p>
            <a:r>
              <a:rPr lang="en-US" dirty="0">
                <a:hlinkClick r:id="rId27"/>
              </a:rPr>
              <a:t>http://</a:t>
            </a:r>
            <a:r>
              <a:rPr lang="en-US" dirty="0" smtClean="0">
                <a:hlinkClick r:id="rId27"/>
              </a:rPr>
              <a:t>stat17.privet.ru/lr/0a06c43b0705f9f594f1207bb71738ba</a:t>
            </a:r>
            <a:r>
              <a:rPr lang="ru-RU" dirty="0" smtClean="0"/>
              <a:t> - бурый медведь</a:t>
            </a:r>
          </a:p>
          <a:p>
            <a:r>
              <a:rPr lang="en-US" dirty="0">
                <a:hlinkClick r:id="rId28"/>
              </a:rPr>
              <a:t>http://</a:t>
            </a:r>
            <a:r>
              <a:rPr lang="en-US" dirty="0" smtClean="0">
                <a:hlinkClick r:id="rId28"/>
              </a:rPr>
              <a:t>ib1.keep4u.ru/b/080210/21/2192dc2e28adbb6e9b.jpg</a:t>
            </a:r>
            <a:r>
              <a:rPr lang="ru-RU" dirty="0" smtClean="0"/>
              <a:t> - росомаха</a:t>
            </a:r>
            <a:endParaRPr lang="ru-RU" dirty="0"/>
          </a:p>
        </p:txBody>
      </p:sp>
      <p:sp>
        <p:nvSpPr>
          <p:cNvPr id="5" name="Стрелка вправо с вырезом 4">
            <a:hlinkClick r:id="rId29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 четырьмя стрелками 5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1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http://www.obe1kanobe.ru/_</a:t>
            </a:r>
            <a:r>
              <a:rPr lang="en-US" dirty="0" smtClean="0">
                <a:hlinkClick r:id="rId2"/>
              </a:rPr>
              <a:t>ph/4/2/687657419.jpg</a:t>
            </a:r>
            <a:r>
              <a:rPr lang="ru-RU" dirty="0" smtClean="0"/>
              <a:t> - ковыль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flower.onego.ru/zlak/ena_6407.jpg</a:t>
            </a:r>
            <a:r>
              <a:rPr lang="ru-RU" dirty="0" smtClean="0"/>
              <a:t> - типчак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flower.onego.ru/other/other/ena_5281.jpg</a:t>
            </a:r>
            <a:r>
              <a:rPr lang="ru-RU" dirty="0" smtClean="0"/>
              <a:t> - лапчатка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www.botsad.ru/foto/foto2/14.JPG</a:t>
            </a:r>
            <a:r>
              <a:rPr lang="ru-RU" dirty="0" smtClean="0"/>
              <a:t> - саксаул белый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www.ohotnik.net/images/saksaul.jpg</a:t>
            </a:r>
            <a:r>
              <a:rPr lang="ru-RU" dirty="0" smtClean="0"/>
              <a:t> - саксаул черный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www.3planet.ru/nature/biology/1730-3.jpg</a:t>
            </a:r>
            <a:r>
              <a:rPr lang="ru-RU" dirty="0" smtClean="0"/>
              <a:t> - песчаная акация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www.avifarm.ru/im/04.jpg</a:t>
            </a:r>
            <a:r>
              <a:rPr lang="ru-RU" dirty="0" smtClean="0"/>
              <a:t> - полынь черная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i018.radikal.ru/0805/de/89ef7b65366a.jpg</a:t>
            </a:r>
            <a:r>
              <a:rPr lang="ru-RU" dirty="0" smtClean="0"/>
              <a:t> - полынь серебристая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upload.wikimedia.org/wikipedia/commons/thumb/6/6f/ArtemisiaVulgaris.jpg/275px-ArtemisiaVulgaris.jpg</a:t>
            </a:r>
            <a:r>
              <a:rPr lang="ru-RU" dirty="0" smtClean="0"/>
              <a:t> - полынь обыкновенная</a:t>
            </a:r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slaviy.ru/wp-content/uploads/2011/03/1271773396_tilleul_a_petites_feuilles_044_plante.jpg</a:t>
            </a:r>
            <a:r>
              <a:rPr lang="ru-RU" dirty="0" smtClean="0"/>
              <a:t> - липа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www.a-2studio.ru/catalog/plant/aesculus/hippocastanum/image/1.jpg</a:t>
            </a:r>
            <a:r>
              <a:rPr lang="ru-RU" dirty="0" smtClean="0"/>
              <a:t> - каштан</a:t>
            </a:r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vospitatel.com.ua/zaniatia/priroda/rastenia/images/yasen%201.jpg</a:t>
            </a:r>
            <a:r>
              <a:rPr lang="ru-RU" dirty="0" smtClean="0"/>
              <a:t> – ясень</a:t>
            </a:r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img205.imageshack.us/img205/6660/3320887zx.jpg</a:t>
            </a:r>
            <a:r>
              <a:rPr lang="ru-RU" dirty="0" smtClean="0"/>
              <a:t> - суслик</a:t>
            </a:r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www.inferret.ru/img/must/kunicak2.jpg</a:t>
            </a:r>
            <a:r>
              <a:rPr lang="ru-RU" dirty="0" smtClean="0"/>
              <a:t> - куница</a:t>
            </a:r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i066.radikal.ru/1004/03/e1436c22853c.jpg</a:t>
            </a:r>
            <a:r>
              <a:rPr lang="ru-RU" dirty="0" smtClean="0"/>
              <a:t> - лось</a:t>
            </a:r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www.vseobohote.kz/img/article/feb_2010_3_3.jpg</a:t>
            </a:r>
            <a:r>
              <a:rPr lang="ru-RU" dirty="0" smtClean="0"/>
              <a:t> - сайгак</a:t>
            </a:r>
          </a:p>
          <a:p>
            <a:r>
              <a:rPr lang="en-US" dirty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www.prirodaprikam.zsars.edusite.ru/68103.jpg</a:t>
            </a:r>
            <a:r>
              <a:rPr lang="ru-RU" dirty="0" smtClean="0"/>
              <a:t> - хомяк</a:t>
            </a:r>
          </a:p>
          <a:p>
            <a:r>
              <a:rPr lang="en-US" dirty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cair2.narod.ru/photo18.jpg</a:t>
            </a:r>
            <a:r>
              <a:rPr lang="ru-RU" dirty="0" smtClean="0"/>
              <a:t> - заяц-русак</a:t>
            </a:r>
          </a:p>
          <a:p>
            <a:r>
              <a:rPr lang="en-US" dirty="0">
                <a:hlinkClick r:id="rId20"/>
              </a:rPr>
              <a:t>http://</a:t>
            </a:r>
            <a:r>
              <a:rPr lang="en-US" dirty="0" smtClean="0">
                <a:hlinkClick r:id="rId20"/>
              </a:rPr>
              <a:t>www.kleo.ru/encyclopedia/cat/wild/fishing_02b.jpg</a:t>
            </a:r>
            <a:r>
              <a:rPr lang="ru-RU" dirty="0" smtClean="0"/>
              <a:t> - бархатная кошка</a:t>
            </a:r>
          </a:p>
          <a:p>
            <a:r>
              <a:rPr lang="en-US" dirty="0">
                <a:hlinkClick r:id="rId21"/>
              </a:rPr>
              <a:t>http://</a:t>
            </a:r>
            <a:r>
              <a:rPr lang="en-US" dirty="0" smtClean="0">
                <a:hlinkClick r:id="rId21"/>
              </a:rPr>
              <a:t>fotkidepo.ru/photo/178228/21834B7tXJVlPOn/464674w.jpg</a:t>
            </a:r>
            <a:r>
              <a:rPr lang="ru-RU" dirty="0" smtClean="0"/>
              <a:t> - желтый суслик</a:t>
            </a:r>
          </a:p>
          <a:p>
            <a:r>
              <a:rPr lang="en-US" dirty="0">
                <a:hlinkClick r:id="rId22"/>
              </a:rPr>
              <a:t>http://</a:t>
            </a:r>
            <a:r>
              <a:rPr lang="en-US" dirty="0" smtClean="0">
                <a:hlinkClick r:id="rId22"/>
              </a:rPr>
              <a:t>www.bugaga.ru/uploads/posts/2010-06/1275417513_p1120734.jpg</a:t>
            </a:r>
            <a:r>
              <a:rPr lang="ru-RU" dirty="0" smtClean="0"/>
              <a:t> - ящерица</a:t>
            </a:r>
          </a:p>
          <a:p>
            <a:r>
              <a:rPr lang="en-US" dirty="0">
                <a:hlinkClick r:id="rId23"/>
              </a:rPr>
              <a:t>http://</a:t>
            </a:r>
            <a:r>
              <a:rPr lang="en-US" dirty="0" smtClean="0">
                <a:hlinkClick r:id="rId23"/>
              </a:rPr>
              <a:t>moosefarm.newmail.ru/jr96-03.jpg</a:t>
            </a:r>
            <a:r>
              <a:rPr lang="ru-RU" dirty="0" smtClean="0"/>
              <a:t> - джейран</a:t>
            </a:r>
          </a:p>
          <a:p>
            <a:r>
              <a:rPr lang="en-US" dirty="0">
                <a:hlinkClick r:id="rId24"/>
              </a:rPr>
              <a:t>http://</a:t>
            </a:r>
            <a:r>
              <a:rPr lang="en-US" dirty="0" smtClean="0">
                <a:hlinkClick r:id="rId24"/>
              </a:rPr>
              <a:t>szmn.sbras.ru/old/picts/Mammalia/Dipus_sagitta1.jpg</a:t>
            </a:r>
            <a:r>
              <a:rPr lang="ru-RU" dirty="0" smtClean="0"/>
              <a:t> - тушканчик</a:t>
            </a:r>
          </a:p>
          <a:p>
            <a:r>
              <a:rPr lang="en-US" dirty="0">
                <a:hlinkClick r:id="rId25"/>
              </a:rPr>
              <a:t>http://</a:t>
            </a:r>
            <a:r>
              <a:rPr lang="en-US" dirty="0" smtClean="0">
                <a:hlinkClick r:id="rId25"/>
              </a:rPr>
              <a:t>dekatop.com/wp-content/uploads/2010/04/space_05.jpg</a:t>
            </a:r>
            <a:r>
              <a:rPr lang="ru-RU" dirty="0" smtClean="0"/>
              <a:t> - степная черепаха</a:t>
            </a:r>
          </a:p>
          <a:p>
            <a:r>
              <a:rPr lang="en-US" dirty="0">
                <a:hlinkClick r:id="rId26"/>
              </a:rPr>
              <a:t>http://</a:t>
            </a:r>
            <a:r>
              <a:rPr lang="en-US" dirty="0" smtClean="0">
                <a:hlinkClick r:id="rId26"/>
              </a:rPr>
              <a:t>www.hasan-gid.ru/uploads/posts/2010-01/1264337928_kp20.jpg</a:t>
            </a:r>
            <a:r>
              <a:rPr lang="ru-RU" dirty="0" smtClean="0"/>
              <a:t> - выдра</a:t>
            </a:r>
          </a:p>
          <a:p>
            <a:r>
              <a:rPr lang="en-US" dirty="0">
                <a:hlinkClick r:id="rId27"/>
              </a:rPr>
              <a:t>http://</a:t>
            </a:r>
            <a:r>
              <a:rPr lang="en-US" dirty="0" smtClean="0">
                <a:hlinkClick r:id="rId27"/>
              </a:rPr>
              <a:t>www.fwallpapers.net/pics/animals/beavers/beavers_000.jpg</a:t>
            </a:r>
            <a:r>
              <a:rPr lang="ru-RU" dirty="0" smtClean="0"/>
              <a:t> - бобр</a:t>
            </a:r>
          </a:p>
          <a:p>
            <a:r>
              <a:rPr lang="en-US" dirty="0">
                <a:hlinkClick r:id="rId28"/>
              </a:rPr>
              <a:t>http://</a:t>
            </a:r>
            <a:r>
              <a:rPr lang="en-US" dirty="0" smtClean="0">
                <a:hlinkClick r:id="rId28"/>
              </a:rPr>
              <a:t>img1.liveinternet.ru/images/foto/b/3/744/3089744/f_17647538.jpg</a:t>
            </a:r>
            <a:r>
              <a:rPr lang="ru-RU" dirty="0" smtClean="0"/>
              <a:t> - рысь</a:t>
            </a:r>
          </a:p>
        </p:txBody>
      </p:sp>
      <p:sp>
        <p:nvSpPr>
          <p:cNvPr id="5" name="Стрелка вправо с вырезом 4">
            <a:hlinkClick r:id="rId29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 четырьмя стрелками 5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10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805264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podrobnosti.ua/upload/news/2007/08/02/445687_3.jpg</a:t>
            </a:r>
            <a:r>
              <a:rPr lang="ru-RU" dirty="0" smtClean="0"/>
              <a:t> - белка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festival.1september.ru/files/articles/57/5733/573313/img2.jpg</a:t>
            </a:r>
            <a:r>
              <a:rPr lang="ru-RU" dirty="0" smtClean="0"/>
              <a:t> - хорь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img12.nnm.ru/9/d/1/2/5/9d125a7b6703334c653b515df7112676_full.jpg</a:t>
            </a:r>
            <a:r>
              <a:rPr lang="ru-RU" dirty="0" smtClean="0"/>
              <a:t> - кабан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www.gzt.ru/f/upload/picture/10/12/09/image_38420.jpg</a:t>
            </a:r>
            <a:r>
              <a:rPr lang="ru-RU" dirty="0" smtClean="0"/>
              <a:t> -лесозаготовка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www.bryanskobl.ru/priority/img/agriculture7_b.jpg</a:t>
            </a:r>
            <a:r>
              <a:rPr lang="ru-RU" dirty="0" smtClean="0"/>
              <a:t> - земледелие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dic.academic.ru/pictures/wiki/files/107/105a9833a787370851732d8cd5188f26.JPG</a:t>
            </a:r>
            <a:r>
              <a:rPr lang="ru-RU" dirty="0" smtClean="0"/>
              <a:t> - скотоводство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www.multi-agro.am/images/photos/photo_09-08-21-01-05-21.jpg</a:t>
            </a:r>
            <a:r>
              <a:rPr lang="ru-RU" dirty="0" smtClean="0"/>
              <a:t> - животноводство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www.birdlife.org/images/raw/agriculture_machine1.jpg</a:t>
            </a:r>
            <a:r>
              <a:rPr lang="ru-RU" dirty="0" smtClean="0"/>
              <a:t> - земледелие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www.w-stone.narod.ru/ph3.jpg</a:t>
            </a:r>
            <a:r>
              <a:rPr lang="ru-RU" dirty="0" smtClean="0"/>
              <a:t> - промышленное освоение</a:t>
            </a:r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aixmiro.files.wordpress.com/2009/09/provato1.jpg</a:t>
            </a:r>
            <a:r>
              <a:rPr lang="ru-RU" dirty="0" smtClean="0"/>
              <a:t> - овцеводство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www.nerve.ru/works/261/13845.jpg</a:t>
            </a:r>
            <a:r>
              <a:rPr lang="ru-RU" dirty="0" smtClean="0"/>
              <a:t> - скотоводство</a:t>
            </a:r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www.krasrab.net/images/stories/sadsib/2009/july/Untitledghdfyhg.png</a:t>
            </a:r>
            <a:r>
              <a:rPr lang="ru-RU" dirty="0" smtClean="0"/>
              <a:t> - арбузы</a:t>
            </a:r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www.reggie.net/photos/ireland/sligo/carrowkeel/4737304_black_and_white_sheep-600.jpg</a:t>
            </a:r>
            <a:r>
              <a:rPr lang="ru-RU" dirty="0" smtClean="0"/>
              <a:t> - овцеводство</a:t>
            </a:r>
          </a:p>
          <a:p>
            <a:r>
              <a:rPr lang="en-US" dirty="0">
                <a:hlinkClick r:id="rId15"/>
              </a:rPr>
              <a:t>http://www.volganet.ru/irj/go/km/docs/documents/Public%20Documents/Images/%D0%98%D0%B7%D0%BE%D0%B1%D1%80%D0%B0%D0%B6%D0%B5%D0%BD%D0%B8%D1%8F/%D0%90%D0%93%20%D0%90%D0%92%D0%9E/%D0%9D%D0%9E%D0%92%D0%9E%D0%A1%D0%A2%D0%98/%</a:t>
            </a:r>
            <a:r>
              <a:rPr lang="en-US" dirty="0" smtClean="0">
                <a:hlinkClick r:id="rId15"/>
              </a:rPr>
              <a:t>D0%9E%D0%BA%D1%82%D1%8F%D0%B1%D1%80%D1%8C/20.10/223.jpg </a:t>
            </a:r>
            <a:r>
              <a:rPr lang="ru-RU" dirty="0" smtClean="0"/>
              <a:t>– скот</a:t>
            </a:r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forum.incunabula.ru/assets/images/Akciya/12.jpg</a:t>
            </a:r>
            <a:r>
              <a:rPr lang="ru-RU" dirty="0" smtClean="0"/>
              <a:t> - земледелие</a:t>
            </a:r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s005.radikal.ru/i211/1001/27/391e5baff720.jpg</a:t>
            </a:r>
            <a:r>
              <a:rPr lang="ru-RU" dirty="0" smtClean="0"/>
              <a:t> - пшеница</a:t>
            </a:r>
          </a:p>
          <a:p>
            <a:r>
              <a:rPr lang="en-US" dirty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www.worldproutassembly.org/images/wheat_2.jpg</a:t>
            </a:r>
            <a:r>
              <a:rPr lang="ru-RU" dirty="0" smtClean="0"/>
              <a:t> - пшеница</a:t>
            </a:r>
          </a:p>
          <a:p>
            <a:r>
              <a:rPr lang="en-US" dirty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uavisti.narod.ru/ovistka1.files/kukuruza.jpg</a:t>
            </a:r>
            <a:r>
              <a:rPr lang="ru-RU" dirty="0" smtClean="0"/>
              <a:t> - кукуруза</a:t>
            </a:r>
          </a:p>
          <a:p>
            <a:r>
              <a:rPr lang="en-US" dirty="0">
                <a:hlinkClick r:id="rId20"/>
              </a:rPr>
              <a:t>http://</a:t>
            </a:r>
            <a:r>
              <a:rPr lang="en-US" dirty="0" smtClean="0">
                <a:hlinkClick r:id="rId20"/>
              </a:rPr>
              <a:t>www.altairegion22.ru/upload/import_images/gallery/general/640.4786_2.jpg</a:t>
            </a:r>
            <a:r>
              <a:rPr lang="ru-RU" dirty="0" smtClean="0"/>
              <a:t> - сахарная свекла</a:t>
            </a:r>
          </a:p>
          <a:p>
            <a:r>
              <a:rPr lang="en-US" dirty="0">
                <a:hlinkClick r:id="rId21"/>
              </a:rPr>
              <a:t>http://www.valstietis.lt/var/ezwebin_site/storage/images/verslas/zemes-ukis/pasaulinis-saulegrazu-eksportas-isaugs-0-5-mln.-tonu/336617-1-lit-LT/Pasaulinis-saulegrazu-eksportas-isaugs-0-5-mln.-</a:t>
            </a:r>
            <a:r>
              <a:rPr lang="en-US" dirty="0" smtClean="0">
                <a:hlinkClick r:id="rId21"/>
              </a:rPr>
              <a:t>tonu_img_newsarticle560.jpg</a:t>
            </a:r>
            <a:r>
              <a:rPr lang="ru-RU" dirty="0" smtClean="0"/>
              <a:t> - </a:t>
            </a:r>
            <a:r>
              <a:rPr lang="ru-RU" dirty="0" err="1" smtClean="0"/>
              <a:t>подсочнечник</a:t>
            </a:r>
            <a:endParaRPr lang="ru-RU" dirty="0" smtClean="0"/>
          </a:p>
          <a:p>
            <a:r>
              <a:rPr lang="en-US" dirty="0">
                <a:hlinkClick r:id="rId22"/>
              </a:rPr>
              <a:t>http://</a:t>
            </a:r>
            <a:r>
              <a:rPr lang="en-US" dirty="0" smtClean="0">
                <a:hlinkClick r:id="rId22"/>
              </a:rPr>
              <a:t>3korea.ru/wp-content/uploads/2008/10/dsc04755.jpg</a:t>
            </a:r>
            <a:r>
              <a:rPr lang="ru-RU" dirty="0" smtClean="0"/>
              <a:t> - рис</a:t>
            </a:r>
          </a:p>
          <a:p>
            <a:endParaRPr lang="ru-RU" dirty="0"/>
          </a:p>
        </p:txBody>
      </p:sp>
      <p:sp>
        <p:nvSpPr>
          <p:cNvPr id="5" name="Стрелка вправо с вырезом 4">
            <a:hlinkClick r:id="rId23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 четырьмя стрелками 5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74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www.ecosystema.ru/08nature/world/geoussr/3-1-2.htm#45st 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://www.forestvologda.ru/0/_</a:t>
            </a:r>
            <a:r>
              <a:rPr lang="en-US" dirty="0" smtClean="0">
                <a:hlinkClick r:id="rId2"/>
              </a:rPr>
              <a:t>upload/gallery_b_21_012.jpg</a:t>
            </a:r>
            <a:r>
              <a:rPr lang="ru-RU" dirty="0" smtClean="0"/>
              <a:t> - лесозаготовка</a:t>
            </a:r>
          </a:p>
          <a:p>
            <a:r>
              <a:rPr lang="en-US" dirty="0">
                <a:hlinkClick r:id="rId3"/>
              </a:rPr>
              <a:t>http://xn--</a:t>
            </a:r>
            <a:r>
              <a:rPr lang="en-US" dirty="0" smtClean="0">
                <a:hlinkClick r:id="rId3"/>
              </a:rPr>
              <a:t>www-4fd.innovaterussia.ru/attach/473184/w690</a:t>
            </a:r>
            <a:r>
              <a:rPr lang="ru-RU" dirty="0" smtClean="0"/>
              <a:t> - выращивание льна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www.rabos.ru/i/main/moloko.jpg</a:t>
            </a:r>
            <a:r>
              <a:rPr lang="ru-RU" dirty="0" smtClean="0"/>
              <a:t> - молочное скотоводство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www.travsbor.ru/gallery/show.php/800x600/wallpapers/86.jpg</a:t>
            </a:r>
            <a:r>
              <a:rPr lang="ru-RU" dirty="0" smtClean="0"/>
              <a:t> - смешанный лес летом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festival.1september.ru/files/articles/50/5036/503641/img2.jpg</a:t>
            </a:r>
            <a:r>
              <a:rPr lang="ru-RU" dirty="0" smtClean="0"/>
              <a:t> - смешанный лес зимой</a:t>
            </a:r>
          </a:p>
          <a:p>
            <a:r>
              <a:rPr lang="en-US" dirty="0">
                <a:hlinkClick r:id="rId7"/>
              </a:rPr>
              <a:t>http://98thebest.ucoz.ru/_</a:t>
            </a:r>
            <a:r>
              <a:rPr lang="en-US" dirty="0" smtClean="0">
                <a:hlinkClick r:id="rId7"/>
              </a:rPr>
              <a:t>fr/1/5787505.jpg</a:t>
            </a:r>
            <a:r>
              <a:rPr lang="ru-RU" dirty="0" smtClean="0"/>
              <a:t> - широколиственный лес зимой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redbook.minpriroda.by/animals/4_mesto.jpg</a:t>
            </a:r>
            <a:r>
              <a:rPr lang="ru-RU" dirty="0" smtClean="0"/>
              <a:t> - широколиственный лес летом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upload.wikimedia.org/wikipedia/ru/e/e0/Kalmankakolki.jpg</a:t>
            </a:r>
            <a:r>
              <a:rPr lang="ru-RU" dirty="0" smtClean="0"/>
              <a:t> - лесостепь</a:t>
            </a:r>
          </a:p>
          <a:p>
            <a:r>
              <a:rPr lang="en-US" dirty="0">
                <a:hlinkClick r:id="rId10"/>
              </a:rPr>
              <a:t>http://upload.wikimedia.org/wikipedia/ru/thumb/9/97/%D0%9B%D0%B5%D1%81%D0%BE%D1%81%D1%82%D0%B5%D0%BF%D1%8C.JPG/300px-%</a:t>
            </a:r>
            <a:r>
              <a:rPr lang="en-US" dirty="0" smtClean="0">
                <a:hlinkClick r:id="rId10"/>
              </a:rPr>
              <a:t>D0%9B%D0%B5%D1%81%D0%BE%D1%81%D1%82%D0%B5%D0%BF%D1%8C.JPG</a:t>
            </a:r>
            <a:r>
              <a:rPr lang="ru-RU" dirty="0" smtClean="0"/>
              <a:t> – лесостепь 2</a:t>
            </a:r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www.pravoslavie.ru/sas/image/100302/30255.p.jpg</a:t>
            </a:r>
            <a:r>
              <a:rPr lang="ru-RU" dirty="0" smtClean="0"/>
              <a:t> - степь летом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www.dementievskiy.ru/images/galleries/dd2a65a0eb7f81f7edf3cfe112b06a6a5e8e240e.jpg</a:t>
            </a:r>
            <a:r>
              <a:rPr lang="ru-RU" dirty="0" smtClean="0"/>
              <a:t> - степь зимой</a:t>
            </a:r>
          </a:p>
          <a:p>
            <a:r>
              <a:rPr lang="en-US" dirty="0">
                <a:hlinkClick r:id="rId13"/>
              </a:rPr>
              <a:t>http://greenplaneta.3dn.ru/_</a:t>
            </a:r>
            <a:r>
              <a:rPr lang="en-US" dirty="0" smtClean="0">
                <a:hlinkClick r:id="rId13"/>
              </a:rPr>
              <a:t>ph/2/2/201063893.jpg</a:t>
            </a:r>
            <a:r>
              <a:rPr lang="ru-RU" dirty="0" smtClean="0"/>
              <a:t> - полупустыня летом</a:t>
            </a:r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www.vitalic-foto.ru/d/943-2/P1190038.jpg</a:t>
            </a:r>
            <a:r>
              <a:rPr lang="ru-RU" dirty="0" smtClean="0"/>
              <a:t> - полупустыня зимой</a:t>
            </a:r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i010.radikal.ru/0802/98/3b196fb9195e.jpg</a:t>
            </a:r>
            <a:r>
              <a:rPr lang="ru-RU" dirty="0" smtClean="0"/>
              <a:t> - пустыня 1</a:t>
            </a:r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stepnoy-sledopyt.narod.ru/vesna/fotosol.jpg</a:t>
            </a:r>
            <a:r>
              <a:rPr lang="ru-RU" dirty="0" smtClean="0"/>
              <a:t> - пустыня 2</a:t>
            </a:r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www.ecosystema.ru/08nature/soil/102.jpg</a:t>
            </a:r>
            <a:r>
              <a:rPr lang="ru-RU" dirty="0" smtClean="0"/>
              <a:t> - каштановые почвы</a:t>
            </a:r>
          </a:p>
          <a:p>
            <a:r>
              <a:rPr lang="en-US" dirty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img0.liveinternet.ru/images/attach/c/0/47/856/47856044_levit_17.jpg</a:t>
            </a:r>
            <a:r>
              <a:rPr lang="ru-RU" dirty="0" smtClean="0"/>
              <a:t> - </a:t>
            </a:r>
            <a:r>
              <a:rPr lang="en-US" dirty="0" smtClean="0"/>
              <a:t>le,</a:t>
            </a:r>
          </a:p>
          <a:p>
            <a:r>
              <a:rPr lang="en-US" dirty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www.stihi.ru/pics/2009/04/13/1620.jpg</a:t>
            </a:r>
            <a:r>
              <a:rPr lang="en-US" dirty="0" smtClean="0"/>
              <a:t> - </a:t>
            </a:r>
            <a:r>
              <a:rPr lang="ru-RU" dirty="0" smtClean="0"/>
              <a:t>береза</a:t>
            </a:r>
          </a:p>
          <a:p>
            <a:r>
              <a:rPr lang="en-US" dirty="0">
                <a:hlinkClick r:id="rId20"/>
              </a:rPr>
              <a:t>http://www.severnyi.ucoz.ru/_</a:t>
            </a:r>
            <a:r>
              <a:rPr lang="en-US" dirty="0" smtClean="0">
                <a:hlinkClick r:id="rId20"/>
              </a:rPr>
              <a:t>pu/0/45124711.jpg</a:t>
            </a:r>
            <a:r>
              <a:rPr lang="ru-RU" dirty="0" smtClean="0"/>
              <a:t> - осина</a:t>
            </a:r>
          </a:p>
          <a:p>
            <a:r>
              <a:rPr lang="en-US" dirty="0">
                <a:hlinkClick r:id="rId21"/>
              </a:rPr>
              <a:t>http://</a:t>
            </a:r>
            <a:r>
              <a:rPr lang="en-US" dirty="0" smtClean="0">
                <a:hlinkClick r:id="rId21"/>
              </a:rPr>
              <a:t>wwf.usue.ru/pic/planet/Amur_Cork_Tree.jpg</a:t>
            </a:r>
            <a:r>
              <a:rPr lang="ru-RU" dirty="0" smtClean="0"/>
              <a:t> - пробковый дуб</a:t>
            </a:r>
          </a:p>
          <a:p>
            <a:r>
              <a:rPr lang="en-US" dirty="0">
                <a:hlinkClick r:id="rId22"/>
              </a:rPr>
              <a:t>http://</a:t>
            </a:r>
            <a:r>
              <a:rPr lang="en-US" dirty="0" smtClean="0">
                <a:hlinkClick r:id="rId22"/>
              </a:rPr>
              <a:t>www.eurolab.ua/img/st_img/12_09/barhat-amyr-3.jpg</a:t>
            </a:r>
            <a:r>
              <a:rPr lang="ru-RU" dirty="0" smtClean="0"/>
              <a:t> - амурский бархат</a:t>
            </a:r>
          </a:p>
          <a:p>
            <a:r>
              <a:rPr lang="en-US" dirty="0">
                <a:hlinkClick r:id="rId23"/>
              </a:rPr>
              <a:t>http://</a:t>
            </a:r>
            <a:r>
              <a:rPr lang="en-US" dirty="0" smtClean="0">
                <a:hlinkClick r:id="rId23"/>
              </a:rPr>
              <a:t>www.tulius.com/images/forum/files/20091009124015745_1.jpg</a:t>
            </a:r>
            <a:r>
              <a:rPr lang="ru-RU" dirty="0" smtClean="0"/>
              <a:t> - лимонник</a:t>
            </a:r>
          </a:p>
          <a:p>
            <a:r>
              <a:rPr lang="en-US" dirty="0">
                <a:hlinkClick r:id="rId24"/>
              </a:rPr>
              <a:t>http://upload.wikimedia.org/wikipedia/commons/thumb/b/b9/Picea_abies1.JPG/300px-Picea_abies1.JPG</a:t>
            </a:r>
            <a:r>
              <a:rPr lang="ru-RU" dirty="0"/>
              <a:t> -ель</a:t>
            </a:r>
          </a:p>
          <a:p>
            <a:r>
              <a:rPr lang="en-US" dirty="0" smtClean="0">
                <a:hlinkClick r:id="rId25"/>
              </a:rPr>
              <a:t>http</a:t>
            </a:r>
            <a:r>
              <a:rPr lang="en-US" dirty="0">
                <a:hlinkClick r:id="rId25"/>
              </a:rPr>
              <a:t>://3.bp.blogspot.com/_</a:t>
            </a:r>
            <a:r>
              <a:rPr lang="en-US" dirty="0" smtClean="0">
                <a:hlinkClick r:id="rId25"/>
              </a:rPr>
              <a:t>6LWjP0sZ22w/SMvfL_EmGFI/AAAAAAAAB-M/aFY9LtLtgxo/s400/Bi-colored_Maple_Tree.jpg</a:t>
            </a:r>
            <a:r>
              <a:rPr lang="ru-RU" dirty="0" smtClean="0"/>
              <a:t> - клен</a:t>
            </a:r>
          </a:p>
          <a:p>
            <a:r>
              <a:rPr lang="en-US" dirty="0" smtClean="0">
                <a:hlinkClick r:id="rId26"/>
              </a:rPr>
              <a:t>http</a:t>
            </a:r>
            <a:r>
              <a:rPr lang="en-US" dirty="0">
                <a:hlinkClick r:id="rId26"/>
              </a:rPr>
              <a:t>://mad-design.ucoz.ru/_</a:t>
            </a:r>
            <a:r>
              <a:rPr lang="en-US" dirty="0" smtClean="0">
                <a:hlinkClick r:id="rId26"/>
              </a:rPr>
              <a:t>si/0/s61895796.jpg</a:t>
            </a:r>
            <a:r>
              <a:rPr lang="ru-RU" dirty="0" smtClean="0"/>
              <a:t> - сосна</a:t>
            </a:r>
            <a:endParaRPr lang="ru-RU" dirty="0"/>
          </a:p>
        </p:txBody>
      </p:sp>
      <p:sp>
        <p:nvSpPr>
          <p:cNvPr id="5" name="Стрелка вправо с вырезом 4">
            <a:hlinkClick r:id="rId27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 четырьмя стрелками 5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47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hlinkClick r:id="rId2"/>
              </a:rPr>
              <a:t>http://files.school-collection.edu.ru/dlrstore/6c6c3db1-db23-4917-8f5c-716a805da4d7/016.swf</a:t>
            </a:r>
            <a:r>
              <a:rPr lang="ru-RU" dirty="0" smtClean="0"/>
              <a:t> - карта Природные зоны России</a:t>
            </a:r>
          </a:p>
          <a:p>
            <a:r>
              <a:rPr lang="en-US" dirty="0" smtClean="0">
                <a:hlinkClick r:id="rId3"/>
              </a:rPr>
              <a:t>http://upload.wikimedia.org/wikipedia/commons/thumb/3/34/Physical_map_of_Murmansk_region.svg/280px-Physical_map_of_Murmansk_region.svg.png</a:t>
            </a:r>
            <a:r>
              <a:rPr lang="ru-RU" dirty="0" smtClean="0"/>
              <a:t> - Хибины</a:t>
            </a:r>
          </a:p>
          <a:p>
            <a:r>
              <a:rPr lang="en-US" dirty="0" smtClean="0">
                <a:hlinkClick r:id="rId4"/>
              </a:rPr>
              <a:t>http://ku4erla.ru/hibin.php</a:t>
            </a:r>
            <a:r>
              <a:rPr lang="ru-RU" dirty="0" smtClean="0"/>
              <a:t> - природные зоны Хибин</a:t>
            </a:r>
          </a:p>
          <a:p>
            <a:r>
              <a:rPr lang="en-US" dirty="0" smtClean="0">
                <a:hlinkClick r:id="rId5"/>
              </a:rPr>
              <a:t>http://www.obshelit.ru/works/149156/</a:t>
            </a:r>
            <a:r>
              <a:rPr lang="ru-RU" dirty="0" smtClean="0"/>
              <a:t> - стих о тундре</a:t>
            </a:r>
          </a:p>
          <a:p>
            <a:r>
              <a:rPr lang="en-US" dirty="0" smtClean="0">
                <a:hlinkClick r:id="rId6"/>
              </a:rPr>
              <a:t>http://kolyan.net/uploads/forum/images/1292282810.jpg</a:t>
            </a:r>
            <a:r>
              <a:rPr lang="ru-RU" dirty="0" smtClean="0"/>
              <a:t> - тундра 1</a:t>
            </a:r>
          </a:p>
          <a:p>
            <a:r>
              <a:rPr lang="en-US" dirty="0" smtClean="0">
                <a:hlinkClick r:id="rId7"/>
              </a:rPr>
              <a:t>http://upload.wikimedia.org/wikipedia/commons/thumb/d/de/Polarfuchs_1_2004-11-17.jpg/768px-Polarfuchs_1_2004-11-17.jpg</a:t>
            </a:r>
            <a:r>
              <a:rPr lang="ru-RU" dirty="0" smtClean="0"/>
              <a:t> - тундра 2</a:t>
            </a:r>
          </a:p>
          <a:p>
            <a:r>
              <a:rPr lang="en-US" dirty="0" smtClean="0">
                <a:hlinkClick r:id="rId8"/>
              </a:rPr>
              <a:t>http://www.greenmama.ru/dn_images/01/51/85/30/1208950194tundra_s_vozduha_kolesnikov.jpg</a:t>
            </a:r>
            <a:r>
              <a:rPr lang="ru-RU" dirty="0" smtClean="0"/>
              <a:t> - тундра 3</a:t>
            </a:r>
          </a:p>
          <a:p>
            <a:r>
              <a:rPr lang="en-US" dirty="0" smtClean="0">
                <a:hlinkClick r:id="rId9"/>
              </a:rPr>
              <a:t>http://www.boxter.org/stihi/show.php?id=242</a:t>
            </a:r>
            <a:r>
              <a:rPr lang="ru-RU" dirty="0" smtClean="0"/>
              <a:t> – стих о степи</a:t>
            </a:r>
          </a:p>
          <a:p>
            <a:r>
              <a:rPr lang="en-US" dirty="0" smtClean="0">
                <a:hlinkClick r:id="rId10"/>
              </a:rPr>
              <a:t>http://www.proza.ru/pics/2010/10/04/164.jpg</a:t>
            </a:r>
            <a:r>
              <a:rPr lang="en-US" dirty="0" smtClean="0"/>
              <a:t> - </a:t>
            </a:r>
            <a:r>
              <a:rPr lang="ru-RU" dirty="0" smtClean="0"/>
              <a:t>степь 1</a:t>
            </a:r>
          </a:p>
          <a:p>
            <a:r>
              <a:rPr lang="en-US" dirty="0" smtClean="0">
                <a:hlinkClick r:id="rId11"/>
              </a:rPr>
              <a:t>http://img-fotki.yandex.ru/get/8/iren739404.0/0_375f_d15a47bb_XL</a:t>
            </a:r>
            <a:r>
              <a:rPr lang="ru-RU" dirty="0" smtClean="0">
                <a:hlinkClick r:id="rId11"/>
              </a:rPr>
              <a:t>-</a:t>
            </a:r>
            <a:r>
              <a:rPr lang="ru-RU" dirty="0" smtClean="0"/>
              <a:t> степь 2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12"/>
              </a:rPr>
              <a:t>http://www.ebftour.ru/images/load/Image/3(359).jpg</a:t>
            </a:r>
            <a:r>
              <a:rPr lang="ru-RU" dirty="0" smtClean="0"/>
              <a:t> степь 3</a:t>
            </a:r>
          </a:p>
          <a:p>
            <a:r>
              <a:rPr lang="en-US" dirty="0" smtClean="0">
                <a:hlinkClick r:id="rId13"/>
              </a:rPr>
              <a:t>http://zhurnal.lib.ru/b/baltin_a_l/cvb-1.shtml</a:t>
            </a:r>
            <a:r>
              <a:rPr lang="ru-RU" dirty="0" smtClean="0"/>
              <a:t> - стих о тайге</a:t>
            </a:r>
          </a:p>
          <a:p>
            <a:r>
              <a:rPr lang="en-US" dirty="0" smtClean="0">
                <a:hlinkClick r:id="rId14"/>
              </a:rPr>
              <a:t>http://content.foto.mail.ru/mail/tor5677/_blogs/i-10795.jpg</a:t>
            </a:r>
            <a:r>
              <a:rPr lang="ru-RU" dirty="0" smtClean="0"/>
              <a:t> - тайга 1</a:t>
            </a:r>
          </a:p>
          <a:p>
            <a:r>
              <a:rPr lang="en-US" dirty="0" smtClean="0">
                <a:hlinkClick r:id="rId15"/>
              </a:rPr>
              <a:t>http://taba.ru/id245489/file/2494/orig.jpg</a:t>
            </a:r>
            <a:r>
              <a:rPr lang="ru-RU" dirty="0" smtClean="0"/>
              <a:t> - тайга 2</a:t>
            </a:r>
          </a:p>
          <a:p>
            <a:r>
              <a:rPr lang="en-US" dirty="0" smtClean="0">
                <a:hlinkClick r:id="rId16"/>
              </a:rPr>
              <a:t>http://nature-blog.ru/wp-content/uploads/2010/03/tajga-1.jpg</a:t>
            </a:r>
            <a:r>
              <a:rPr lang="ru-RU" dirty="0" smtClean="0"/>
              <a:t> -тайга 3</a:t>
            </a:r>
          </a:p>
          <a:p>
            <a:r>
              <a:rPr lang="en-US" dirty="0" smtClean="0">
                <a:hlinkClick r:id="rId17"/>
              </a:rPr>
              <a:t>http://upload.wikimedia.7val.com/img/wikipedia/commons/5/5a/Rozh.jpg</a:t>
            </a:r>
            <a:r>
              <a:rPr lang="ru-RU" dirty="0" smtClean="0"/>
              <a:t> - Рожь Шишкин</a:t>
            </a:r>
          </a:p>
          <a:p>
            <a:r>
              <a:rPr lang="en-US" dirty="0" smtClean="0">
                <a:hlinkClick r:id="rId18"/>
              </a:rPr>
              <a:t>http://biography.sgu.ru/bio/data/files/pictures/image/39443.jpg</a:t>
            </a:r>
            <a:r>
              <a:rPr lang="ru-RU" dirty="0" smtClean="0"/>
              <a:t> - лиственный лес Шишкин</a:t>
            </a:r>
          </a:p>
          <a:p>
            <a:r>
              <a:rPr lang="en-US" dirty="0" smtClean="0">
                <a:hlinkClick r:id="rId19"/>
              </a:rPr>
              <a:t>http://www.rosfineart.ru/content/print/images/full/123.jpg</a:t>
            </a:r>
            <a:r>
              <a:rPr lang="ru-RU" dirty="0" smtClean="0"/>
              <a:t> - смешанный лес Шишкин</a:t>
            </a:r>
          </a:p>
          <a:p>
            <a:r>
              <a:rPr lang="en-US" dirty="0" smtClean="0">
                <a:hlinkClick r:id="rId20"/>
              </a:rPr>
              <a:t>http://www.rgo.ru/wp-content/uploads/2010/04/65.jpg</a:t>
            </a:r>
            <a:r>
              <a:rPr lang="ru-RU" dirty="0" smtClean="0"/>
              <a:t> - арктическая пустыня 1</a:t>
            </a:r>
          </a:p>
          <a:p>
            <a:r>
              <a:rPr lang="en-US" dirty="0" smtClean="0">
                <a:hlinkClick r:id="rId21"/>
              </a:rPr>
              <a:t>http://www.fictionbook.ru/static/bookimages/00/09/03/00090391.bin.dir/h/a038.jpg</a:t>
            </a:r>
            <a:r>
              <a:rPr lang="ru-RU" dirty="0" smtClean="0"/>
              <a:t> - арктическая пустыня 2</a:t>
            </a:r>
          </a:p>
          <a:p>
            <a:r>
              <a:rPr lang="en-US" dirty="0" smtClean="0">
                <a:hlinkClick r:id="rId22"/>
              </a:rPr>
              <a:t>http://www.fotobank.ru/img/FB07-5680.jpg?size=l</a:t>
            </a:r>
            <a:r>
              <a:rPr lang="ru-RU" dirty="0" smtClean="0"/>
              <a:t> – арктическая пустыня 3</a:t>
            </a:r>
          </a:p>
          <a:p>
            <a:r>
              <a:rPr lang="en-US" dirty="0" smtClean="0">
                <a:hlinkClick r:id="rId23"/>
              </a:rPr>
              <a:t>http://savostino-school.ru/index.php/2010-11-22-07-22-02/293-2010-11-23-16-47-58</a:t>
            </a:r>
            <a:r>
              <a:rPr lang="ru-RU" dirty="0" smtClean="0"/>
              <a:t> - загадка белый медведь</a:t>
            </a:r>
          </a:p>
          <a:p>
            <a:r>
              <a:rPr lang="en-US" dirty="0" smtClean="0">
                <a:hlinkClick r:id="rId24"/>
              </a:rPr>
              <a:t>http://www.nanya.ru/articles/10353.html#</a:t>
            </a:r>
            <a:r>
              <a:rPr lang="ru-RU" dirty="0" smtClean="0"/>
              <a:t> - бурый медведь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трелка вправо с вырезом 4">
            <a:hlinkClick r:id="rId25" action="ppaction://hlinksldjump" highlightClick="1"/>
          </p:cNvPr>
          <p:cNvSpPr/>
          <p:nvPr/>
        </p:nvSpPr>
        <p:spPr>
          <a:xfrm>
            <a:off x="8388424" y="6309320"/>
            <a:ext cx="755576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 четырьмя стрелками 5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87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live4fun.ru/pictures/img_37744038_7025_1.jpg</a:t>
            </a:r>
            <a:r>
              <a:rPr lang="ru-RU" dirty="0" smtClean="0"/>
              <a:t> -  тундра 1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www.b-port.com/news/archive/2010-09-09-17/full.jpg</a:t>
            </a:r>
            <a:r>
              <a:rPr lang="ru-RU" dirty="0" smtClean="0"/>
              <a:t> - тундра 2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members.shaw.ca/urk/images/tundra.jpg</a:t>
            </a:r>
            <a:r>
              <a:rPr lang="ru-RU" dirty="0" smtClean="0"/>
              <a:t> - тундра 3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bms.24open.ru/images/ca5c48ca4d4d23ba5353cc77a931f7f7</a:t>
            </a:r>
            <a:r>
              <a:rPr lang="ru-RU" dirty="0" smtClean="0"/>
              <a:t> - суслик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v2008.thebestofrussia.ru/site/i/preview/big/v/q/8743.png</a:t>
            </a:r>
            <a:r>
              <a:rPr lang="ru-RU" dirty="0" smtClean="0"/>
              <a:t> - степь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dic.academic.ru/pictures/enc_geo/l012.jpg</a:t>
            </a:r>
            <a:r>
              <a:rPr lang="ru-RU" dirty="0" smtClean="0"/>
              <a:t> - лесостепь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www.varson.ru/images/Geography_jpeg_big/geogr4prirodarus7.jpg</a:t>
            </a:r>
            <a:r>
              <a:rPr lang="ru-RU" dirty="0" smtClean="0"/>
              <a:t> - высотная поясность в горах 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www.ebio.ru/images/12030208.png</a:t>
            </a:r>
            <a:r>
              <a:rPr lang="ru-RU" dirty="0" smtClean="0"/>
              <a:t> - высотная поясность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www.photohost.ru/t/600/400/91920.jpg</a:t>
            </a:r>
            <a:r>
              <a:rPr lang="ru-RU" dirty="0" smtClean="0"/>
              <a:t> - Арктика зимой</a:t>
            </a:r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www.flamber.ru/files/photos/1169758356/1197978059_o.jpg</a:t>
            </a:r>
            <a:r>
              <a:rPr lang="ru-RU" dirty="0" smtClean="0"/>
              <a:t> - Арктика летом</a:t>
            </a:r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www.ecosystema.ru/08nature/soil/003.jpg</a:t>
            </a:r>
            <a:r>
              <a:rPr lang="ru-RU" dirty="0" smtClean="0"/>
              <a:t> - почвы Арктики</a:t>
            </a:r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www.rosfoto.ru/photos/big/0073000/073768_634.jpg</a:t>
            </a:r>
            <a:r>
              <a:rPr lang="ru-RU" dirty="0" smtClean="0"/>
              <a:t> - полярный мак</a:t>
            </a:r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basik.ru/images/moss/15.jpg</a:t>
            </a:r>
            <a:r>
              <a:rPr lang="ru-RU" dirty="0" smtClean="0"/>
              <a:t> - мхи и лишайники</a:t>
            </a:r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www.plantarium.ru/dat/img/3/36/36754_adfdd728.jpg</a:t>
            </a:r>
            <a:r>
              <a:rPr lang="ru-RU" dirty="0" smtClean="0"/>
              <a:t> - снежный лютик</a:t>
            </a:r>
          </a:p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copypast.ru/uploads/posts/1215977950_image00003.jpg</a:t>
            </a:r>
            <a:r>
              <a:rPr lang="ru-RU" dirty="0" smtClean="0"/>
              <a:t> - белый медведь</a:t>
            </a:r>
          </a:p>
          <a:p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ekabu.ru/uploads/posts/2009-02/1234507848_109078.jpg</a:t>
            </a:r>
            <a:r>
              <a:rPr lang="ru-RU" dirty="0" smtClean="0"/>
              <a:t> - песец</a:t>
            </a:r>
          </a:p>
          <a:p>
            <a:r>
              <a:rPr lang="en-US" dirty="0">
                <a:hlinkClick r:id="rId18"/>
              </a:rPr>
              <a:t>http://</a:t>
            </a:r>
            <a:r>
              <a:rPr lang="en-US" dirty="0" smtClean="0">
                <a:hlinkClick r:id="rId18"/>
              </a:rPr>
              <a:t>www.ellf.ru/uploads/posts/2008-11/1227728264_snowlyowls12.jpg</a:t>
            </a:r>
            <a:r>
              <a:rPr lang="ru-RU" dirty="0" smtClean="0"/>
              <a:t> - полярная сова</a:t>
            </a:r>
            <a:br>
              <a:rPr lang="ru-RU" dirty="0" smtClean="0"/>
            </a:br>
            <a:r>
              <a:rPr lang="en-US" dirty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pics.kz/s6/de/ab/f3/17/deabf3174238d433ea1f17f6a0cb165e.jpg</a:t>
            </a:r>
            <a:r>
              <a:rPr lang="ru-RU" dirty="0" smtClean="0"/>
              <a:t> - промысел 1</a:t>
            </a:r>
          </a:p>
          <a:p>
            <a:r>
              <a:rPr lang="en-US" dirty="0">
                <a:hlinkClick r:id="rId20"/>
              </a:rPr>
              <a:t>http://</a:t>
            </a:r>
            <a:r>
              <a:rPr lang="en-US" dirty="0" smtClean="0">
                <a:hlinkClick r:id="rId20"/>
              </a:rPr>
              <a:t>www.beringisland.ru/movies/morskie_kotiki/1.jpg</a:t>
            </a:r>
            <a:r>
              <a:rPr lang="ru-RU" dirty="0" smtClean="0"/>
              <a:t> - промысел 2</a:t>
            </a:r>
          </a:p>
          <a:p>
            <a:r>
              <a:rPr lang="en-US" dirty="0">
                <a:hlinkClick r:id="rId21"/>
              </a:rPr>
              <a:t>http://</a:t>
            </a:r>
            <a:r>
              <a:rPr lang="en-US" dirty="0" smtClean="0">
                <a:hlinkClick r:id="rId21"/>
              </a:rPr>
              <a:t>amirov-marat.com/img/lables/map_nl500.jpg</a:t>
            </a:r>
            <a:r>
              <a:rPr lang="ru-RU" dirty="0" smtClean="0"/>
              <a:t> - Карта севера России</a:t>
            </a:r>
          </a:p>
          <a:p>
            <a:r>
              <a:rPr lang="en-US" dirty="0">
                <a:hlinkClick r:id="rId22"/>
              </a:rPr>
              <a:t>http://</a:t>
            </a:r>
            <a:r>
              <a:rPr lang="en-US" dirty="0" smtClean="0">
                <a:hlinkClick r:id="rId22"/>
              </a:rPr>
              <a:t>www.elcardon.com/wp-content/uploads/humboldt.jpg</a:t>
            </a:r>
            <a:r>
              <a:rPr lang="ru-RU" dirty="0" smtClean="0"/>
              <a:t> - Гумбольдт</a:t>
            </a:r>
          </a:p>
          <a:p>
            <a:r>
              <a:rPr lang="en-US" dirty="0">
                <a:hlinkClick r:id="rId23"/>
              </a:rPr>
              <a:t>http://</a:t>
            </a:r>
            <a:r>
              <a:rPr lang="en-US" dirty="0" smtClean="0">
                <a:hlinkClick r:id="rId23"/>
              </a:rPr>
              <a:t>dic.academic.ru/pictures/enc_biography/m_28617.jpg</a:t>
            </a:r>
            <a:r>
              <a:rPr lang="ru-RU" dirty="0" smtClean="0"/>
              <a:t> - </a:t>
            </a:r>
            <a:r>
              <a:rPr lang="ru-RU" dirty="0" err="1" smtClean="0"/>
              <a:t>Семеновс</a:t>
            </a:r>
            <a:r>
              <a:rPr lang="ru-RU" dirty="0" smtClean="0"/>
              <a:t>-Тян-Шанский</a:t>
            </a:r>
          </a:p>
          <a:p>
            <a:r>
              <a:rPr lang="en-US" dirty="0">
                <a:hlinkClick r:id="rId24"/>
              </a:rPr>
              <a:t>http://</a:t>
            </a:r>
            <a:r>
              <a:rPr lang="en-US" dirty="0" smtClean="0">
                <a:hlinkClick r:id="rId24"/>
              </a:rPr>
              <a:t>www.gazetanv.ru/images/uploaded/02/DokuchaevVV.jpg</a:t>
            </a:r>
            <a:r>
              <a:rPr lang="ru-RU" dirty="0" smtClean="0"/>
              <a:t> - Докучаев</a:t>
            </a:r>
            <a:endParaRPr lang="ru-RU" dirty="0"/>
          </a:p>
          <a:p>
            <a:r>
              <a:rPr lang="en-US" dirty="0">
                <a:hlinkClick r:id="rId25"/>
              </a:rPr>
              <a:t>http://</a:t>
            </a:r>
            <a:r>
              <a:rPr lang="en-US" dirty="0" smtClean="0">
                <a:hlinkClick r:id="rId25"/>
              </a:rPr>
              <a:t>upload.wikimedia.org/wikipedia/commons/a/a5/800px-Map-Tundra.png</a:t>
            </a:r>
            <a:r>
              <a:rPr lang="ru-RU" dirty="0" smtClean="0"/>
              <a:t> - карта тундры</a:t>
            </a:r>
          </a:p>
          <a:p>
            <a:r>
              <a:rPr lang="en-US" dirty="0">
                <a:hlinkClick r:id="rId26"/>
              </a:rPr>
              <a:t>http://</a:t>
            </a:r>
            <a:r>
              <a:rPr lang="en-US" dirty="0" smtClean="0">
                <a:hlinkClick r:id="rId26"/>
              </a:rPr>
              <a:t>sfw.org.ua/uploads/posts/2010-04/1270927376_f_tundra_ph2.jpg</a:t>
            </a:r>
            <a:r>
              <a:rPr lang="ru-RU" dirty="0" smtClean="0"/>
              <a:t> - тундра зимой</a:t>
            </a:r>
          </a:p>
          <a:p>
            <a:r>
              <a:rPr lang="en-US" dirty="0">
                <a:hlinkClick r:id="rId27"/>
              </a:rPr>
              <a:t>http://</a:t>
            </a:r>
            <a:r>
              <a:rPr lang="en-US" dirty="0" smtClean="0">
                <a:hlinkClick r:id="rId27"/>
              </a:rPr>
              <a:t>fr.academic.ru/pictures/frwiki/82/Ru200008050084.jpg</a:t>
            </a:r>
            <a:r>
              <a:rPr lang="ru-RU" dirty="0" smtClean="0"/>
              <a:t> - тундра летом</a:t>
            </a:r>
          </a:p>
          <a:p>
            <a:r>
              <a:rPr lang="en-US" dirty="0">
                <a:hlinkClick r:id="rId28"/>
              </a:rPr>
              <a:t>http://</a:t>
            </a:r>
            <a:r>
              <a:rPr lang="en-US" dirty="0" smtClean="0">
                <a:hlinkClick r:id="rId28"/>
              </a:rPr>
              <a:t>dic.academic.ru/pictures/bse/jpg/0217965063.jpg</a:t>
            </a:r>
            <a:r>
              <a:rPr lang="ru-RU" dirty="0" smtClean="0"/>
              <a:t> - </a:t>
            </a:r>
            <a:r>
              <a:rPr lang="ru-RU" smtClean="0"/>
              <a:t>почвенные профили</a:t>
            </a:r>
            <a:endParaRPr lang="ru-RU" dirty="0" smtClean="0"/>
          </a:p>
        </p:txBody>
      </p:sp>
      <p:sp>
        <p:nvSpPr>
          <p:cNvPr id="5" name="Стрелка вправо с вырезом 4">
            <a:hlinkClick r:id="rId29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 четырьмя стрелками 5">
            <a:hlinkClick r:id="" action="ppaction://hlinkshowjump?jump=endshow" highlightClick="1"/>
          </p:cNvPr>
          <p:cNvSpPr/>
          <p:nvPr/>
        </p:nvSpPr>
        <p:spPr>
          <a:xfrm>
            <a:off x="7594995" y="6334177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42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8223" y="295108"/>
            <a:ext cx="1291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Тундра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00095" y="136647"/>
            <a:ext cx="8047219" cy="6635017"/>
            <a:chOff x="391789" y="572941"/>
            <a:chExt cx="8047219" cy="663501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97079" y="572941"/>
              <a:ext cx="8041929" cy="405237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2" name="Прямоугольник 11"/>
            <p:cNvSpPr/>
            <p:nvPr/>
          </p:nvSpPr>
          <p:spPr>
            <a:xfrm>
              <a:off x="391789" y="4530302"/>
              <a:ext cx="8034242" cy="26776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Расположена вдоль побережья </a:t>
              </a:r>
              <a:r>
                <a:rPr lang="ru-RU" sz="2800" dirty="0"/>
                <a:t>Северного Ледовитого океана, образуя вдоль его берегов полосу открытых пространств, сравнительно узкую в западных и более широкую в восточных районах (особенно на Таймыре и Чукотке). Тундрой покрыта также часть островов.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3568" y="136647"/>
            <a:ext cx="7653251" cy="6124754"/>
            <a:chOff x="144464" y="136647"/>
            <a:chExt cx="7653251" cy="612475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44464" y="144463"/>
              <a:ext cx="2808312" cy="610912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952776" y="136647"/>
              <a:ext cx="4844939" cy="61247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800" dirty="0" smtClean="0"/>
                <a:t>Тундровая глеевая.</a:t>
              </a:r>
            </a:p>
            <a:p>
              <a:endParaRPr lang="ru-RU" sz="2800" dirty="0"/>
            </a:p>
            <a:p>
              <a:r>
                <a:rPr lang="ru-RU" sz="2800" dirty="0" smtClean="0"/>
                <a:t>Образуется </a:t>
              </a:r>
              <a:r>
                <a:rPr lang="ru-RU" sz="2800" dirty="0"/>
                <a:t>в условиях холодного </a:t>
              </a:r>
              <a:r>
                <a:rPr lang="ru-RU" sz="2800" dirty="0" err="1"/>
                <a:t>гумидного</a:t>
              </a:r>
              <a:r>
                <a:rPr lang="ru-RU" sz="2800" dirty="0"/>
                <a:t> климата под маломощным малопродуктивным растительным покровом. </a:t>
              </a:r>
              <a:r>
                <a:rPr lang="ru-RU" sz="2800" dirty="0" smtClean="0"/>
                <a:t>Тундровые почвы </a:t>
              </a:r>
              <a:r>
                <a:rPr lang="ru-RU" sz="2800" dirty="0"/>
                <a:t>обычно приурочены к областям с многолетней мерзлотой, а также формируются на сезоннопромерзающих породах вне зоны многолетней </a:t>
              </a:r>
              <a:r>
                <a:rPr lang="ru-RU" sz="2800" dirty="0" smtClean="0"/>
                <a:t>мерзлоты.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64698" y="46313"/>
            <a:ext cx="8461958" cy="6765374"/>
            <a:chOff x="121594" y="1380635"/>
            <a:chExt cx="8561025" cy="687077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3" y="1380635"/>
              <a:ext cx="4247517" cy="284052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752" y="1380635"/>
              <a:ext cx="4312867" cy="284052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121594" y="4219235"/>
              <a:ext cx="8540772" cy="40321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Климат суровый</a:t>
              </a:r>
              <a:r>
                <a:rPr lang="ru-RU" sz="2800" dirty="0"/>
                <a:t>: зима длится 6—8 месяцев, часты морозы, доходящие до —50 °С, сильные холодные ветры, переходящие в снежные бури. Обычно летом ветры дуют с моря, зимой — с суши на океан. Снеговой </a:t>
              </a:r>
              <a:r>
                <a:rPr lang="ru-RU" sz="2800" dirty="0" smtClean="0"/>
                <a:t>покров держится </a:t>
              </a:r>
              <a:r>
                <a:rPr lang="ru-RU" sz="2800" dirty="0"/>
                <a:t>в течение 8—9 </a:t>
              </a:r>
              <a:r>
                <a:rPr lang="ru-RU" sz="2800" dirty="0" smtClean="0"/>
                <a:t>месяцев. Лето </a:t>
              </a:r>
              <a:r>
                <a:rPr lang="ru-RU" sz="2800" dirty="0"/>
                <a:t>в тундре короткое и холодное. Средняя температура июля не превышает +10 °С. Заморозки бывают даже в самый разгар лета, а снег ложится иногда уже в августе.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82060" y="372671"/>
            <a:ext cx="7019840" cy="6370975"/>
            <a:chOff x="720512" y="646008"/>
            <a:chExt cx="7019840" cy="637097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20512" y="706365"/>
              <a:ext cx="3190054" cy="214657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23892" y="2797542"/>
              <a:ext cx="3186674" cy="21902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3927011" y="646008"/>
              <a:ext cx="3813341" cy="63709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Карликовая береза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Полярная ива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Брусника</a:t>
              </a:r>
            </a:p>
            <a:p>
              <a:pPr algn="ctr"/>
              <a:r>
                <a:rPr lang="ru-RU" sz="2400" b="1" dirty="0" smtClean="0"/>
                <a:t>Клюква</a:t>
              </a: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38835" y="4926602"/>
              <a:ext cx="3203481" cy="20486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861453" y="110364"/>
            <a:ext cx="7204488" cy="6743646"/>
            <a:chOff x="931019" y="646008"/>
            <a:chExt cx="6591427" cy="6370975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566" y="706365"/>
              <a:ext cx="2767946" cy="214657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2797542"/>
              <a:ext cx="2772420" cy="21902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3709105" y="646008"/>
              <a:ext cx="3813341" cy="63709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Песец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Лемминг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Белая сова</a:t>
              </a:r>
            </a:p>
            <a:p>
              <a:pPr algn="ctr"/>
              <a:endParaRPr lang="ru-RU" sz="2400" b="1" dirty="0" smtClean="0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4926602"/>
              <a:ext cx="2775318" cy="20486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>
            <a:hlinkClick r:id="rId15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40684" y="1615404"/>
            <a:ext cx="8449962" cy="3757811"/>
            <a:chOff x="113477" y="1371851"/>
            <a:chExt cx="8548889" cy="3816355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13477" y="1371851"/>
              <a:ext cx="8517903" cy="284738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121594" y="4219235"/>
              <a:ext cx="8540772" cy="96897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Традиционные занятия малочисленных народов тундры – оленеводство и охота. 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4035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5624" y="295108"/>
            <a:ext cx="2016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Лесотундра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4963" y="503483"/>
            <a:ext cx="7798220" cy="5346702"/>
            <a:chOff x="484131" y="479891"/>
            <a:chExt cx="7798220" cy="53467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484131" y="479891"/>
              <a:ext cx="7792910" cy="392689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501611" y="4441598"/>
              <a:ext cx="7780740" cy="138499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Расположена полосой от </a:t>
              </a:r>
              <a:r>
                <a:rPr lang="ru-RU" sz="2800" dirty="0"/>
                <a:t>Кольского полуострова до бассейна Индигирки, а восточнее распространены фрагментарно. 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5126" y="522271"/>
            <a:ext cx="8610994" cy="5787049"/>
            <a:chOff x="179511" y="-9368"/>
            <a:chExt cx="8610994" cy="578704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4175" y="-9368"/>
              <a:ext cx="8576330" cy="3132320"/>
              <a:chOff x="0" y="556717"/>
              <a:chExt cx="10301563" cy="386274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56717"/>
                <a:ext cx="5153946" cy="386274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3946" y="556717"/>
                <a:ext cx="5147617" cy="386071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179511" y="3100025"/>
              <a:ext cx="8610993" cy="26776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Климат субарктический. </a:t>
              </a:r>
              <a:endParaRPr lang="ru-RU" sz="2800" dirty="0" smtClean="0"/>
            </a:p>
            <a:p>
              <a:pPr algn="ctr"/>
              <a:r>
                <a:rPr lang="ru-RU" sz="2800" dirty="0" smtClean="0"/>
                <a:t>Средние </a:t>
              </a:r>
              <a:r>
                <a:rPr lang="ru-RU" sz="2800" dirty="0"/>
                <a:t>температуры воздуха в июле 10-12 °C, а в январе в зависимости от нарастания </a:t>
              </a:r>
              <a:r>
                <a:rPr lang="ru-RU" sz="2800" dirty="0" err="1"/>
                <a:t>континентальности</a:t>
              </a:r>
              <a:r>
                <a:rPr lang="ru-RU" sz="2800" dirty="0"/>
                <a:t> климата </a:t>
              </a:r>
              <a:r>
                <a:rPr lang="ru-RU" sz="2800" dirty="0" smtClean="0"/>
                <a:t>от </a:t>
              </a:r>
              <a:r>
                <a:rPr lang="ru-RU" sz="2800" dirty="0"/>
                <a:t>−10° до −40 °C. </a:t>
              </a:r>
              <a:endParaRPr lang="ru-RU" sz="2800" dirty="0" smtClean="0"/>
            </a:p>
            <a:p>
              <a:pPr algn="ctr"/>
              <a:r>
                <a:rPr lang="ru-RU" sz="2800" dirty="0" smtClean="0"/>
                <a:t>Годовое </a:t>
              </a:r>
              <a:r>
                <a:rPr lang="ru-RU" sz="2800" dirty="0"/>
                <a:t>количество осадков - 200—350 мм, характерно резкое превышение увлажнения над испарениями</a:t>
              </a:r>
              <a:r>
                <a:rPr lang="ru-RU" sz="2800" dirty="0" smtClean="0"/>
                <a:t>.</a:t>
              </a:r>
              <a:endParaRPr lang="ru-RU" sz="28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20670" y="277507"/>
            <a:ext cx="8496052" cy="6199064"/>
            <a:chOff x="259790" y="293372"/>
            <a:chExt cx="8496052" cy="619906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59790" y="293372"/>
              <a:ext cx="2976109" cy="6181463"/>
              <a:chOff x="144463" y="144462"/>
              <a:chExt cx="2976109" cy="6181463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248229" y="144462"/>
                <a:ext cx="1872343" cy="618146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44463" y="144463"/>
                <a:ext cx="1103766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Прямоугольник 22"/>
            <p:cNvSpPr/>
            <p:nvPr/>
          </p:nvSpPr>
          <p:spPr>
            <a:xfrm>
              <a:off x="3235899" y="3814780"/>
              <a:ext cx="5519943" cy="267765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За исключением редких таликов грунты повсеместно многолетнемерзлые. Почвы торфянисто-глеевые, торфяно-болотные, а под редколесьями — глеево-подзолистые (</a:t>
              </a:r>
              <a:r>
                <a:rPr lang="ru-RU" sz="2800" dirty="0" err="1" smtClean="0"/>
                <a:t>подбуры</a:t>
              </a:r>
              <a:r>
                <a:rPr lang="ru-RU" sz="2800" dirty="0" smtClean="0"/>
                <a:t>)</a:t>
              </a:r>
              <a:endParaRPr lang="ru-RU" sz="28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61453" y="110364"/>
            <a:ext cx="7204488" cy="6740307"/>
            <a:chOff x="931019" y="646008"/>
            <a:chExt cx="6591427" cy="636782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20" y="706365"/>
              <a:ext cx="2772420" cy="214657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20" y="2852936"/>
              <a:ext cx="2756289" cy="2073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3709105" y="646008"/>
              <a:ext cx="3813341" cy="63678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Багульник, вереск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r>
                <a:rPr lang="ru-RU" sz="2400" b="1" dirty="0" smtClean="0"/>
                <a:t>Заросли черники</a:t>
              </a:r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/>
                <a:t>Карликовые берёзки, лиственницы и ели </a:t>
              </a:r>
              <a:endParaRPr lang="ru-RU" sz="2400" b="1" dirty="0" smtClean="0"/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4926602"/>
              <a:ext cx="2778086" cy="20486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1072553" y="134298"/>
            <a:ext cx="7204488" cy="6740307"/>
            <a:chOff x="931019" y="646008"/>
            <a:chExt cx="6591427" cy="6367820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566" y="707827"/>
              <a:ext cx="2767946" cy="21436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2819090"/>
              <a:ext cx="2772420" cy="21471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3709105" y="646008"/>
              <a:ext cx="3813341" cy="63678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Заяц-беляк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r>
                <a:rPr lang="ru-RU" sz="2400" b="1" dirty="0" smtClean="0"/>
                <a:t>Северный олень</a:t>
              </a:r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Белая куропатка</a:t>
              </a:r>
            </a:p>
            <a:p>
              <a:pPr algn="ctr"/>
              <a:endParaRPr lang="ru-RU" sz="2400" b="1" dirty="0" smtClean="0"/>
            </a:p>
          </p:txBody>
        </p:sp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4926602"/>
              <a:ext cx="2772419" cy="20486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>
            <a:hlinkClick r:id="rId16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48707" y="1591002"/>
            <a:ext cx="8453088" cy="3782214"/>
            <a:chOff x="121594" y="1347068"/>
            <a:chExt cx="8552051" cy="384113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44085" y="1347068"/>
              <a:ext cx="8529560" cy="285964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21594" y="4219235"/>
              <a:ext cx="8540772" cy="96897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Традиционные занятия малочисленных народов лесотундры – оленеводство и охота. 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0555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3453" y="295108"/>
            <a:ext cx="10212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Тайга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9350" y="321486"/>
            <a:ext cx="8491145" cy="6094624"/>
            <a:chOff x="286803" y="-1492722"/>
            <a:chExt cx="8491145" cy="60946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86804" y="-1492722"/>
              <a:ext cx="8491144" cy="42787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6" name="Прямоугольник 15"/>
            <p:cNvSpPr/>
            <p:nvPr/>
          </p:nvSpPr>
          <p:spPr>
            <a:xfrm>
              <a:off x="286803" y="2786020"/>
              <a:ext cx="8491144" cy="181588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Ю</a:t>
              </a:r>
              <a:r>
                <a:rPr lang="ru-RU" sz="2800" dirty="0" smtClean="0"/>
                <a:t>жная </a:t>
              </a:r>
              <a:r>
                <a:rPr lang="ru-RU" sz="2800" dirty="0"/>
                <a:t>граница тайги -</a:t>
              </a:r>
              <a:r>
                <a:rPr lang="ru-RU" sz="2800" dirty="0" smtClean="0"/>
                <a:t> от широты </a:t>
              </a:r>
              <a:r>
                <a:rPr lang="ru-RU" sz="2800" dirty="0"/>
                <a:t>Санкт-Петербурга, тянется к верховьям Волги, севернее Москвы к Уралу, </a:t>
              </a:r>
              <a:r>
                <a:rPr lang="ru-RU" sz="2800" dirty="0" smtClean="0"/>
                <a:t>до </a:t>
              </a:r>
              <a:r>
                <a:rPr lang="ru-RU" sz="2800" dirty="0"/>
                <a:t>Новосибирска</a:t>
              </a:r>
              <a:r>
                <a:rPr lang="ru-RU" sz="2800" dirty="0" smtClean="0"/>
                <a:t>, </a:t>
              </a:r>
              <a:r>
                <a:rPr lang="ru-RU" sz="2800" dirty="0"/>
                <a:t>затем до Хабаровска и Находки на Дальнем </a:t>
              </a:r>
              <a:r>
                <a:rPr lang="ru-RU" sz="2800" dirty="0" smtClean="0"/>
                <a:t>Востоке.</a:t>
              </a:r>
              <a:endParaRPr lang="ru-RU" sz="28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21605" y="170543"/>
            <a:ext cx="8610994" cy="6648823"/>
            <a:chOff x="179511" y="-9368"/>
            <a:chExt cx="8610994" cy="664882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71362" y="-9368"/>
              <a:ext cx="8519143" cy="3132320"/>
              <a:chOff x="68691" y="556717"/>
              <a:chExt cx="10232872" cy="386274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68691" y="556717"/>
                <a:ext cx="5085254" cy="386274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153945" y="556718"/>
                <a:ext cx="5147618" cy="383447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Прямоугольник 19"/>
            <p:cNvSpPr/>
            <p:nvPr/>
          </p:nvSpPr>
          <p:spPr>
            <a:xfrm>
              <a:off x="179511" y="3100025"/>
              <a:ext cx="8610993" cy="35394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Климат </a:t>
              </a:r>
              <a:r>
                <a:rPr lang="ru-RU" sz="2800" dirty="0" smtClean="0"/>
                <a:t>умеренный, характеризуется </a:t>
              </a:r>
              <a:r>
                <a:rPr lang="ru-RU" sz="2800" dirty="0"/>
                <a:t>сравнительно теплым и довольно влажным летом и прохладной, а местами холодной зимой. Среднее годовое количество осадков от 300 до 600 мм (в Восточной Сибири снижается даже до 150— 200 мм). Температура воздуха летом нередко превышает +30 °С; зимой морозы достигают </a:t>
              </a:r>
              <a:r>
                <a:rPr lang="ru-RU" sz="2800" dirty="0" smtClean="0"/>
                <a:t> -30- </a:t>
              </a:r>
              <a:r>
                <a:rPr lang="ru-RU" sz="2800" dirty="0"/>
                <a:t>50°С. </a:t>
              </a:r>
              <a:r>
                <a:rPr lang="ru-RU" sz="2800" dirty="0" smtClean="0"/>
                <a:t>На востоке </a:t>
              </a:r>
              <a:r>
                <a:rPr lang="ru-RU" sz="2800" dirty="0"/>
                <a:t>климат тайги становится более континентальным.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14878" y="1488723"/>
            <a:ext cx="8468730" cy="4180734"/>
            <a:chOff x="783269" y="634280"/>
            <a:chExt cx="7748089" cy="394969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3269" y="634280"/>
              <a:ext cx="2572458" cy="353989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355727" y="634280"/>
              <a:ext cx="2573760" cy="35135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941024" y="634280"/>
              <a:ext cx="2581879" cy="35523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784418" y="4147823"/>
              <a:ext cx="7746940" cy="4361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Пихта                                    Кедр                                  Лиственница         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25217" y="257526"/>
            <a:ext cx="8317645" cy="6181462"/>
            <a:chOff x="259790" y="293373"/>
            <a:chExt cx="8317645" cy="618146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459250" y="315691"/>
              <a:ext cx="5118185" cy="612475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Подзолистые.</a:t>
              </a:r>
            </a:p>
            <a:p>
              <a:pPr algn="ctr"/>
              <a:r>
                <a:rPr lang="ru-RU" sz="2800" dirty="0"/>
                <a:t>Верхний перегнойный горизонт небольшой, поэтому они бедны питательными веществами. Хорошо развит подзолистый горизонт почвы. В почве скапливается влага, и создаются условия для гниения. Под действием микроорганизмов остатки растений превращаются в перегной, в котором при разложении образуются почвенные кислоты. Поэтому такие почвы часто кислые.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59790" y="293373"/>
              <a:ext cx="3167439" cy="6181462"/>
              <a:chOff x="144463" y="144463"/>
              <a:chExt cx="3167439" cy="6181462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1248229" y="162063"/>
                <a:ext cx="2063673" cy="61638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44463" y="144463"/>
                <a:ext cx="1103766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3" name="Группа 32"/>
          <p:cNvGrpSpPr/>
          <p:nvPr/>
        </p:nvGrpSpPr>
        <p:grpSpPr>
          <a:xfrm>
            <a:off x="290465" y="73715"/>
            <a:ext cx="7204488" cy="6740307"/>
            <a:chOff x="931019" y="646008"/>
            <a:chExt cx="6591427" cy="636782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2984" y="707827"/>
              <a:ext cx="2765108" cy="21436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2819090"/>
              <a:ext cx="2772420" cy="21471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3709105" y="646008"/>
              <a:ext cx="3813341" cy="63678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Бурый медведь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r>
                <a:rPr lang="ru-RU" sz="2400" b="1" dirty="0" smtClean="0"/>
                <a:t>Росомаха</a:t>
              </a:r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Соболь</a:t>
              </a:r>
            </a:p>
            <a:p>
              <a:pPr algn="ctr"/>
              <a:endParaRPr lang="ru-RU" sz="2400" b="1" dirty="0" smtClean="0"/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4995969"/>
              <a:ext cx="2772419" cy="19099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269351" y="799879"/>
            <a:ext cx="8465212" cy="5068825"/>
            <a:chOff x="74246" y="1860811"/>
            <a:chExt cx="8564306" cy="5147791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4246" y="1860811"/>
              <a:ext cx="8523655" cy="28660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97780" y="4726831"/>
              <a:ext cx="8540772" cy="228177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Степные </a:t>
              </a:r>
              <a:r>
                <a:rPr lang="ru-RU" sz="2800" dirty="0"/>
                <a:t>участки в основном распаханы, площади островных лесов сократились, многие из них исчезли вообще. В пределах зоны возделывают зерновые (пшеницу, рожь, кукурузу) и технические культуры (сахарную свеклу, подсолнечник). </a:t>
              </a:r>
            </a:p>
          </p:txBody>
        </p:sp>
      </p:grpSp>
      <p:sp>
        <p:nvSpPr>
          <p:cNvPr id="12" name="Стрелка вправо с вырезом 11">
            <a:hlinkClick r:id="rId17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8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7627" y="295108"/>
            <a:ext cx="28729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Смешанные леса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9349" y="445612"/>
            <a:ext cx="8491145" cy="5232848"/>
            <a:chOff x="286803" y="-1492721"/>
            <a:chExt cx="8491145" cy="523284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86804" y="-1492721"/>
              <a:ext cx="8491144" cy="42787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4" name="Прямоугольник 13"/>
            <p:cNvSpPr/>
            <p:nvPr/>
          </p:nvSpPr>
          <p:spPr>
            <a:xfrm>
              <a:off x="286803" y="2786020"/>
              <a:ext cx="8491144" cy="954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Расположены </a:t>
              </a:r>
              <a:r>
                <a:rPr lang="ru-RU" sz="2800" dirty="0"/>
                <a:t>на территории Восточно-Европейской </a:t>
              </a:r>
              <a:r>
                <a:rPr lang="ru-RU" sz="2800" dirty="0" smtClean="0"/>
                <a:t>равнины </a:t>
              </a:r>
              <a:r>
                <a:rPr lang="ru-RU" sz="2800" dirty="0"/>
                <a:t>и на Дальнем Востоке.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62083" y="277634"/>
            <a:ext cx="8327250" cy="6198936"/>
            <a:chOff x="-1670284" y="313481"/>
            <a:chExt cx="8327250" cy="619893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538781" y="1662851"/>
              <a:ext cx="5118185" cy="48320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Дерново-подзолистые.</a:t>
              </a:r>
            </a:p>
            <a:p>
              <a:pPr algn="ctr"/>
              <a:r>
                <a:rPr lang="ru-RU" sz="2800" dirty="0" smtClean="0"/>
                <a:t>Бедны </a:t>
              </a:r>
              <a:r>
                <a:rPr lang="ru-RU" sz="2800" dirty="0"/>
                <a:t>азотом и фосфором. Но по сравнению с подзолистыми почвами верхний слой богаче гумусом, обладает большей влагоемкостью, нередко хорошо выраженной структурой. При распашке и введении в культуру они более плодородны, чем подзолистые почвы.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-1670284" y="313481"/>
              <a:ext cx="3209065" cy="6198936"/>
              <a:chOff x="-1785611" y="164571"/>
              <a:chExt cx="3209065" cy="6198936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-640219" y="182045"/>
                <a:ext cx="2063673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-1785611" y="164571"/>
                <a:ext cx="1103766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152519" y="257526"/>
            <a:ext cx="8610993" cy="6201570"/>
            <a:chOff x="179511" y="6998"/>
            <a:chExt cx="8610993" cy="620157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06703" y="6998"/>
              <a:ext cx="8427659" cy="3346971"/>
              <a:chOff x="-8975" y="576900"/>
              <a:chExt cx="10122985" cy="4127452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-8975" y="576900"/>
                <a:ext cx="5360341" cy="412745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5270386" y="576900"/>
                <a:ext cx="4843624" cy="398571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Прямоугольник 16"/>
            <p:cNvSpPr/>
            <p:nvPr/>
          </p:nvSpPr>
          <p:spPr>
            <a:xfrm>
              <a:off x="179511" y="3100025"/>
              <a:ext cx="8610993" cy="310854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/>
                <a:t>Климат </a:t>
              </a:r>
              <a:r>
                <a:rPr lang="ru-RU" sz="2800" dirty="0" smtClean="0"/>
                <a:t>умеренный</a:t>
              </a:r>
              <a:r>
                <a:rPr lang="ru-RU" sz="2800" dirty="0"/>
                <a:t>: характерны тёплым летом и относительно холодной и долгой зимой. Зима здесь менее суровая, чем в таежной зоне. Лето долгое и теплое (не менее четырех месяцев имеют среднемесячную температуру выше 10°С). Средняя температура июля составляет </a:t>
              </a:r>
              <a:r>
                <a:rPr lang="ru-RU" sz="2800" dirty="0" smtClean="0"/>
                <a:t>18-20°С.</a:t>
              </a:r>
              <a:endParaRPr lang="ru-RU" sz="2800" dirty="0"/>
            </a:p>
            <a:p>
              <a:pPr algn="ctr"/>
              <a:r>
                <a:rPr lang="ru-RU" sz="2800" dirty="0" smtClean="0"/>
                <a:t>Годовая </a:t>
              </a:r>
              <a:r>
                <a:rPr lang="ru-RU" sz="2800" dirty="0"/>
                <a:t>сумма атмосферных осадков до </a:t>
              </a:r>
              <a:r>
                <a:rPr lang="ru-RU" sz="2800" dirty="0" smtClean="0"/>
                <a:t>600-800 </a:t>
              </a:r>
              <a:r>
                <a:rPr lang="ru-RU" sz="2800" dirty="0"/>
                <a:t>мм.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60660" y="1090303"/>
            <a:ext cx="8570861" cy="4380299"/>
            <a:chOff x="783269" y="742441"/>
            <a:chExt cx="7748089" cy="380658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3269" y="742441"/>
              <a:ext cx="2572458" cy="34269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370036" y="742441"/>
              <a:ext cx="2545142" cy="340538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915178" y="776627"/>
              <a:ext cx="2591482" cy="339964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784418" y="4147823"/>
              <a:ext cx="7746940" cy="40119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Ель                                Береза                              Сосна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0062" y="25367"/>
            <a:ext cx="7233025" cy="6632585"/>
            <a:chOff x="931019" y="769777"/>
            <a:chExt cx="6617536" cy="626605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566" y="769777"/>
              <a:ext cx="2767946" cy="20197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2819090"/>
              <a:ext cx="2772420" cy="21471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735214" y="769777"/>
              <a:ext cx="3813341" cy="626605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ru-RU" sz="2400" b="1" dirty="0" smtClean="0"/>
            </a:p>
            <a:p>
              <a:pPr algn="ctr">
                <a:spcAft>
                  <a:spcPts val="600"/>
                </a:spcAft>
              </a:pPr>
              <a:r>
                <a:rPr lang="ru-RU" sz="2400" b="1" dirty="0" smtClean="0"/>
                <a:t>Выдра</a:t>
              </a:r>
            </a:p>
            <a:p>
              <a:pPr algn="ctr">
                <a:spcAft>
                  <a:spcPts val="600"/>
                </a:spcAft>
              </a:pPr>
              <a:endParaRPr lang="ru-RU" sz="2400" b="1" dirty="0"/>
            </a:p>
            <a:p>
              <a:pPr algn="ctr">
                <a:spcAft>
                  <a:spcPts val="600"/>
                </a:spcAft>
              </a:pPr>
              <a:endParaRPr lang="ru-RU" sz="2400" b="1" dirty="0" smtClean="0"/>
            </a:p>
            <a:p>
              <a:pPr algn="ctr">
                <a:spcAft>
                  <a:spcPts val="600"/>
                </a:spcAft>
              </a:pPr>
              <a:endParaRPr lang="ru-RU" sz="2400" b="1" dirty="0"/>
            </a:p>
            <a:p>
              <a:pPr algn="ctr">
                <a:spcAft>
                  <a:spcPts val="600"/>
                </a:spcAft>
              </a:pPr>
              <a:endParaRPr lang="ru-RU" sz="2400" b="1" dirty="0" smtClean="0"/>
            </a:p>
            <a:p>
              <a:pPr algn="ctr">
                <a:spcAft>
                  <a:spcPts val="600"/>
                </a:spcAft>
              </a:pPr>
              <a:r>
                <a:rPr lang="ru-RU" sz="2400" b="1" dirty="0" smtClean="0"/>
                <a:t>Бобр</a:t>
              </a:r>
            </a:p>
            <a:p>
              <a:pPr algn="ctr">
                <a:spcAft>
                  <a:spcPts val="600"/>
                </a:spcAft>
              </a:pPr>
              <a:endParaRPr lang="ru-RU" sz="2400" b="1" dirty="0"/>
            </a:p>
            <a:p>
              <a:pPr algn="ctr">
                <a:spcAft>
                  <a:spcPts val="600"/>
                </a:spcAft>
              </a:pPr>
              <a:endParaRPr lang="ru-RU" sz="2400" b="1" dirty="0" smtClean="0"/>
            </a:p>
            <a:p>
              <a:pPr algn="ctr">
                <a:spcAft>
                  <a:spcPts val="600"/>
                </a:spcAft>
              </a:pPr>
              <a:endParaRPr lang="ru-RU" sz="2400" b="1" dirty="0" smtClean="0"/>
            </a:p>
            <a:p>
              <a:pPr algn="ctr">
                <a:spcAft>
                  <a:spcPts val="600"/>
                </a:spcAft>
              </a:pPr>
              <a:endParaRPr lang="ru-RU" sz="2400" b="1" dirty="0" smtClean="0"/>
            </a:p>
            <a:p>
              <a:pPr algn="ctr">
                <a:spcAft>
                  <a:spcPts val="600"/>
                </a:spcAft>
              </a:pPr>
              <a:endParaRPr lang="ru-RU" sz="2400" b="1" dirty="0" smtClean="0"/>
            </a:p>
            <a:p>
              <a:pPr algn="ctr">
                <a:spcAft>
                  <a:spcPts val="600"/>
                </a:spcAft>
              </a:pPr>
              <a:r>
                <a:rPr lang="ru-RU" sz="2400" b="1" dirty="0" smtClean="0"/>
                <a:t>Рысь</a:t>
              </a:r>
            </a:p>
            <a:p>
              <a:pPr algn="ctr">
                <a:spcAft>
                  <a:spcPts val="600"/>
                </a:spcAft>
              </a:pPr>
              <a:endParaRPr lang="ru-RU" sz="2400" b="1" dirty="0" smtClean="0"/>
            </a:p>
            <a:p>
              <a:pPr algn="ctr">
                <a:spcAft>
                  <a:spcPts val="600"/>
                </a:spcAft>
              </a:pPr>
              <a:endParaRPr lang="ru-RU" sz="2400" b="1" dirty="0" smtClean="0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019" y="4926602"/>
              <a:ext cx="2778086" cy="20486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131432" y="1886512"/>
            <a:ext cx="8441950" cy="3746393"/>
            <a:chOff x="97780" y="2328645"/>
            <a:chExt cx="8540772" cy="3804758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7780" y="2328645"/>
              <a:ext cx="8540771" cy="24531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97780" y="4726831"/>
              <a:ext cx="8540772" cy="14065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Земледелие сочетается с животноводством: </a:t>
              </a:r>
              <a:r>
                <a:rPr lang="ru-RU" sz="2800" dirty="0"/>
                <a:t>выращивают крупный рогатый скот, сеют хлеб, сажают картофель и овощи. Ведутся </a:t>
              </a:r>
              <a:r>
                <a:rPr lang="ru-RU" sz="2800" dirty="0" smtClean="0"/>
                <a:t>заготовки леса. </a:t>
              </a:r>
              <a:endParaRPr lang="ru-RU" sz="2800" dirty="0"/>
            </a:p>
          </p:txBody>
        </p:sp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>
            <a:hlinkClick r:id="rId17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85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828" y="295108"/>
            <a:ext cx="4096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Широколиственные леса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98072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Географическое положение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Климат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Почвы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861048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Растения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Животные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3491880" y="6583659"/>
            <a:ext cx="1800200" cy="290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Карта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749861"/>
            <a:ext cx="245980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Деятельность человека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69350" y="321487"/>
            <a:ext cx="8491144" cy="5232848"/>
            <a:chOff x="286803" y="-1492721"/>
            <a:chExt cx="8491144" cy="523284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286805" y="-1492721"/>
              <a:ext cx="8491142" cy="42787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5" name="Прямоугольник 14"/>
            <p:cNvSpPr/>
            <p:nvPr/>
          </p:nvSpPr>
          <p:spPr>
            <a:xfrm>
              <a:off x="286803" y="2786020"/>
              <a:ext cx="8491144" cy="954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Расположены </a:t>
              </a:r>
              <a:r>
                <a:rPr lang="ru-RU" sz="2800" dirty="0"/>
                <a:t>на территории Восточно-Европейской </a:t>
              </a:r>
              <a:r>
                <a:rPr lang="ru-RU" sz="2800" dirty="0" smtClean="0"/>
                <a:t>равнины </a:t>
              </a:r>
              <a:r>
                <a:rPr lang="ru-RU" sz="2800" dirty="0"/>
                <a:t>и на </a:t>
              </a:r>
              <a:r>
                <a:rPr lang="ru-RU" sz="2800" dirty="0" smtClean="0"/>
                <a:t>юге Западной </a:t>
              </a:r>
              <a:r>
                <a:rPr lang="ru-RU" sz="2800" dirty="0" err="1" smtClean="0"/>
                <a:t>Сиюири</a:t>
              </a:r>
              <a:r>
                <a:rPr lang="ru-RU" sz="2800" dirty="0" smtClean="0"/>
                <a:t>.</a:t>
              </a:r>
              <a:endParaRPr lang="ru-RU" sz="2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5217" y="257526"/>
            <a:ext cx="8266085" cy="6181462"/>
            <a:chOff x="259790" y="293373"/>
            <a:chExt cx="8266085" cy="618146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407690" y="780969"/>
              <a:ext cx="5118185" cy="569386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Серые лесные.</a:t>
              </a:r>
            </a:p>
            <a:p>
              <a:pPr algn="ctr"/>
              <a:r>
                <a:rPr lang="ru-RU" sz="2800" dirty="0"/>
                <a:t>В зависимости от мощности гумусового горизонта, содержания гумуса, окраски, признаков </a:t>
              </a:r>
              <a:r>
                <a:rPr lang="ru-RU" sz="2800" dirty="0" err="1"/>
                <a:t>оподзоливания</a:t>
              </a:r>
              <a:r>
                <a:rPr lang="ru-RU" sz="2800" dirty="0"/>
                <a:t> тип серых лесных почв подразделяют на три подтипа: светло-серые, серые и темно-серые лесные почвы</a:t>
              </a:r>
              <a:r>
                <a:rPr lang="ru-RU" sz="2800" dirty="0" smtClean="0"/>
                <a:t>.</a:t>
              </a:r>
            </a:p>
            <a:p>
              <a:pPr algn="ctr"/>
              <a:r>
                <a:rPr lang="ru-RU" sz="2800" dirty="0" smtClean="0"/>
                <a:t>Плодородие этих почв считается средней, они содержат гумуса несколько больше, чем подзолистые.</a:t>
              </a:r>
              <a:endParaRPr lang="ru-RU" sz="2800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259790" y="293373"/>
              <a:ext cx="3149571" cy="6181462"/>
              <a:chOff x="144463" y="144463"/>
              <a:chExt cx="3149571" cy="6181462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1266096" y="162063"/>
                <a:ext cx="2027938" cy="61638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144463" y="144463"/>
                <a:ext cx="1103766" cy="61814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" name="Группа 15"/>
          <p:cNvGrpSpPr/>
          <p:nvPr/>
        </p:nvGrpSpPr>
        <p:grpSpPr>
          <a:xfrm>
            <a:off x="221605" y="141450"/>
            <a:ext cx="8632134" cy="6247029"/>
            <a:chOff x="179511" y="-38461"/>
            <a:chExt cx="8632134" cy="6247029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06703" y="-38461"/>
              <a:ext cx="8604942" cy="3392430"/>
              <a:chOff x="-8975" y="520840"/>
              <a:chExt cx="10335930" cy="4183512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-8975" y="520840"/>
                <a:ext cx="5433146" cy="418351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390292" y="520840"/>
                <a:ext cx="4936663" cy="39700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179511" y="3100025"/>
              <a:ext cx="8610993" cy="310854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Климат </a:t>
              </a:r>
              <a:r>
                <a:rPr lang="ru-RU" sz="2800" dirty="0"/>
                <a:t>умеренный: характерны тёплым летом и относительно холодной и долгой зимой. Зима здесь менее суровая, чем в таежной зоне. Лето долгое и теплое (не менее четырех месяцев имеют среднемесячную температуру выше 10°С). Средняя температура июля составляет 18-20°С.</a:t>
              </a:r>
            </a:p>
            <a:p>
              <a:pPr algn="ctr"/>
              <a:r>
                <a:rPr lang="ru-RU" sz="2800" dirty="0"/>
                <a:t>Годовая сумма атмосферных осадков до 600-800 мм</a:t>
              </a:r>
              <a:r>
                <a:rPr lang="ru-RU" sz="2800" dirty="0" smtClean="0"/>
                <a:t>.</a:t>
              </a:r>
              <a:endParaRPr lang="ru-RU" sz="28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91962" y="3533880"/>
            <a:ext cx="8386381" cy="3033432"/>
            <a:chOff x="783269" y="634280"/>
            <a:chExt cx="7763894" cy="400539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3269" y="634280"/>
              <a:ext cx="2572458" cy="3513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355727" y="634280"/>
              <a:ext cx="2573760" cy="35135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943669" y="634280"/>
              <a:ext cx="2582601" cy="35523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800223" y="4036774"/>
              <a:ext cx="7746940" cy="60290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2400" b="1" dirty="0" smtClean="0"/>
                <a:t>Пробковый дуб           Амурский бархат                Лимонник         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91962" y="171447"/>
            <a:ext cx="8343787" cy="3420608"/>
            <a:chOff x="783269" y="634280"/>
            <a:chExt cx="7748089" cy="4059679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3269" y="634281"/>
              <a:ext cx="2572458" cy="351354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355728" y="634280"/>
              <a:ext cx="2585296" cy="35135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941024" y="635709"/>
              <a:ext cx="2581879" cy="35494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784418" y="4147823"/>
              <a:ext cx="7746940" cy="54613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Дуб                               Клен                            Осина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69350" y="169171"/>
            <a:ext cx="7220334" cy="6740307"/>
            <a:chOff x="916522" y="646008"/>
            <a:chExt cx="6605925" cy="6367820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31566" y="649297"/>
              <a:ext cx="2767946" cy="210106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53965" y="2797542"/>
              <a:ext cx="2755142" cy="21902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3709106" y="646008"/>
              <a:ext cx="3813341" cy="63678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/>
                <a:t>Белка</a:t>
              </a:r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Хорь</a:t>
              </a:r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/>
            </a:p>
            <a:p>
              <a:pPr algn="ctr"/>
              <a:endParaRPr lang="ru-RU" sz="2400" b="1" dirty="0" smtClean="0"/>
            </a:p>
            <a:p>
              <a:pPr algn="ctr"/>
              <a:endParaRPr lang="ru-RU" sz="2400" b="1" dirty="0" smtClean="0"/>
            </a:p>
            <a:p>
              <a:pPr algn="ctr"/>
              <a:r>
                <a:rPr lang="ru-RU" sz="2400" b="1" dirty="0" smtClean="0"/>
                <a:t>Кабан</a:t>
              </a:r>
            </a:p>
            <a:p>
              <a:pPr algn="ctr"/>
              <a:endParaRPr lang="ru-RU" sz="2400" b="1" dirty="0" smtClean="0"/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16522" y="4926602"/>
              <a:ext cx="2792585" cy="204864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92613" y="987205"/>
            <a:ext cx="8463229" cy="4019724"/>
            <a:chOff x="97780" y="2051056"/>
            <a:chExt cx="8562301" cy="4082347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15649" y="2051056"/>
              <a:ext cx="8544432" cy="27808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97780" y="4726831"/>
              <a:ext cx="8540772" cy="14065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 smtClean="0"/>
                <a:t>Зона давно освоена под земледелие и скотоводство. Основная кормовая база животноводства — пойменные и суходольные луга.</a:t>
              </a:r>
              <a:endParaRPr lang="ru-RU" sz="2800" dirty="0"/>
            </a:p>
          </p:txBody>
        </p:sp>
      </p:grpSp>
      <p:sp>
        <p:nvSpPr>
          <p:cNvPr id="5" name="Выноска с четырьмя стрелками 4">
            <a:hlinkClick r:id="" action="ppaction://hlinkshowjump?jump=endshow" highlightClick="1"/>
          </p:cNvPr>
          <p:cNvSpPr/>
          <p:nvPr/>
        </p:nvSpPr>
        <p:spPr>
          <a:xfrm>
            <a:off x="7600025" y="6325925"/>
            <a:ext cx="576064" cy="548680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>
            <a:hlinkClick r:id="rId21" action="ppaction://hlinksldjump" highlightClick="1"/>
          </p:cNvPr>
          <p:cNvSpPr/>
          <p:nvPr/>
        </p:nvSpPr>
        <p:spPr>
          <a:xfrm flipH="1">
            <a:off x="8391610" y="6309320"/>
            <a:ext cx="728464" cy="54868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82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7F"/>
      </a:accent1>
      <a:accent2>
        <a:srgbClr val="632423"/>
      </a:accent2>
      <a:accent3>
        <a:srgbClr val="00B050"/>
      </a:accent3>
      <a:accent4>
        <a:srgbClr val="FE19FF"/>
      </a:accent4>
      <a:accent5>
        <a:srgbClr val="244061"/>
      </a:accent5>
      <a:accent6>
        <a:srgbClr val="974806"/>
      </a:accent6>
      <a:hlink>
        <a:srgbClr val="C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3937</Words>
  <Application>Microsoft Office PowerPoint</Application>
  <PresentationFormat>Экран (4:3)</PresentationFormat>
  <Paragraphs>884</Paragraphs>
  <Slides>49</Slides>
  <Notes>12</Notes>
  <HiddenSlides>47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Вопросы</vt:lpstr>
      <vt:lpstr>Задания</vt:lpstr>
      <vt:lpstr>1. Установите соответствие между природной зоной и растениями, произрастающими в ней</vt:lpstr>
      <vt:lpstr>2. Установите соответствие между природной зоной и растениями, произрастающими в ней</vt:lpstr>
      <vt:lpstr>Расставьте по порядку природные зоны</vt:lpstr>
      <vt:lpstr>Заполните схему «Компоненты ПЗ»</vt:lpstr>
      <vt:lpstr>Решите филворд «Природные зоны»</vt:lpstr>
      <vt:lpstr>Составьте схему «Зональность Хибин»</vt:lpstr>
      <vt:lpstr>Тесты</vt:lpstr>
      <vt:lpstr>Многовариантный тест</vt:lpstr>
      <vt:lpstr>Двухвариантный тест</vt:lpstr>
      <vt:lpstr>Практикум</vt:lpstr>
      <vt:lpstr>Слайд 28</vt:lpstr>
      <vt:lpstr>Работа с профилем</vt:lpstr>
      <vt:lpstr>Слайд 30</vt:lpstr>
      <vt:lpstr>Слайд 31</vt:lpstr>
      <vt:lpstr>Вопрос №1</vt:lpstr>
      <vt:lpstr>Вопрос №2</vt:lpstr>
      <vt:lpstr>Вопрос №3</vt:lpstr>
      <vt:lpstr>Вопрос №1</vt:lpstr>
      <vt:lpstr>Вопрос №2</vt:lpstr>
      <vt:lpstr>Вопрос №3</vt:lpstr>
      <vt:lpstr>Вопрос №1</vt:lpstr>
      <vt:lpstr>Вопрос №2</vt:lpstr>
      <vt:lpstr>Вопрос №3</vt:lpstr>
      <vt:lpstr>Вопрос №1</vt:lpstr>
      <vt:lpstr>Вопрос №2</vt:lpstr>
      <vt:lpstr>Вопрос №2</vt:lpstr>
      <vt:lpstr>Интернет - ресурсы</vt:lpstr>
      <vt:lpstr>Интернет - ресурсы</vt:lpstr>
      <vt:lpstr>Интернет - ресурсы</vt:lpstr>
      <vt:lpstr>Интернет - ресурсы</vt:lpstr>
      <vt:lpstr>Интернет - ресурсы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Норд</cp:lastModifiedBy>
  <cp:revision>306</cp:revision>
  <dcterms:created xsi:type="dcterms:W3CDTF">2011-03-01T02:50:47Z</dcterms:created>
  <dcterms:modified xsi:type="dcterms:W3CDTF">2021-03-17T15:53:24Z</dcterms:modified>
</cp:coreProperties>
</file>