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colors7.xml" ContentType="application/vnd.openxmlformats-officedocument.drawingml.diagramColor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notesSlides/notesSlide6.xml" ContentType="application/vnd.openxmlformats-officedocument.presentationml.notesSlid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3" r:id="rId3"/>
    <p:sldId id="257" r:id="rId4"/>
    <p:sldId id="264" r:id="rId5"/>
    <p:sldId id="271" r:id="rId6"/>
    <p:sldId id="272" r:id="rId7"/>
    <p:sldId id="273" r:id="rId8"/>
    <p:sldId id="276" r:id="rId9"/>
    <p:sldId id="277" r:id="rId10"/>
    <p:sldId id="279" r:id="rId11"/>
    <p:sldId id="280" r:id="rId12"/>
    <p:sldId id="282" r:id="rId13"/>
    <p:sldId id="284" r:id="rId14"/>
    <p:sldId id="285" r:id="rId15"/>
    <p:sldId id="286" r:id="rId16"/>
    <p:sldId id="287" r:id="rId17"/>
    <p:sldId id="289" r:id="rId18"/>
    <p:sldId id="291" r:id="rId19"/>
    <p:sldId id="292" r:id="rId20"/>
    <p:sldId id="293" r:id="rId21"/>
    <p:sldId id="295" r:id="rId22"/>
    <p:sldId id="296" r:id="rId23"/>
    <p:sldId id="298" r:id="rId24"/>
    <p:sldId id="299" r:id="rId25"/>
    <p:sldId id="269" r:id="rId26"/>
    <p:sldId id="300" r:id="rId27"/>
    <p:sldId id="301" r:id="rId28"/>
    <p:sldId id="302" r:id="rId29"/>
    <p:sldId id="303" r:id="rId30"/>
    <p:sldId id="304" r:id="rId31"/>
    <p:sldId id="306" r:id="rId32"/>
    <p:sldId id="307" r:id="rId33"/>
    <p:sldId id="308" r:id="rId34"/>
    <p:sldId id="309" r:id="rId35"/>
    <p:sldId id="258" r:id="rId36"/>
    <p:sldId id="283" r:id="rId37"/>
    <p:sldId id="290" r:id="rId38"/>
    <p:sldId id="297" r:id="rId39"/>
  </p:sldIdLst>
  <p:sldSz cx="9144000" cy="6858000" type="screen4x3"/>
  <p:notesSz cx="6858000" cy="9144000"/>
  <p:custDataLst>
    <p:tags r:id="rId4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D61"/>
    <a:srgbClr val="80B032"/>
    <a:srgbClr val="CC3300"/>
    <a:srgbClr val="AC824A"/>
    <a:srgbClr val="39ACC7"/>
    <a:srgbClr val="A7D3E1"/>
    <a:srgbClr val="D7E4BD"/>
  </p:clrMru>
  <p:extLst>
    <p:ext uri="{E76CE94A-603C-4142-B9EB-6D1370010A27}">
      <p14:discardImageEditData xmlns:p14="http://schemas.microsoft.com/office/powerpoint/2010/main" xmlns="" val="1"/>
    </p:ext>
    <p:ext uri="{D31A062A-798A-4329-ABDD-BBA856620510}">
      <p14:defaultImageDpi xmlns:p14="http://schemas.microsoft.com/office/powerpoint/2010/main" xmlns="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946" y="28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gif"/><Relationship Id="rId1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image" Target="../media/image31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1.gif"/><Relationship Id="rId1" Type="http://schemas.openxmlformats.org/officeDocument/2006/relationships/image" Target="../media/image44.png"/><Relationship Id="rId5" Type="http://schemas.openxmlformats.org/officeDocument/2006/relationships/image" Target="../media/image81.jpeg"/><Relationship Id="rId4" Type="http://schemas.openxmlformats.org/officeDocument/2006/relationships/image" Target="../media/image7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1.gif"/><Relationship Id="rId1" Type="http://schemas.openxmlformats.org/officeDocument/2006/relationships/image" Target="../media/image44.png"/><Relationship Id="rId5" Type="http://schemas.openxmlformats.org/officeDocument/2006/relationships/image" Target="../media/image81.jpeg"/><Relationship Id="rId4" Type="http://schemas.openxmlformats.org/officeDocument/2006/relationships/image" Target="../media/image76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51.gif"/><Relationship Id="rId1" Type="http://schemas.openxmlformats.org/officeDocument/2006/relationships/image" Target="../media/image141.png"/><Relationship Id="rId5" Type="http://schemas.openxmlformats.org/officeDocument/2006/relationships/image" Target="../media/image171.jpeg"/><Relationship Id="rId4" Type="http://schemas.openxmlformats.org/officeDocument/2006/relationships/image" Target="../media/image16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321.gif"/><Relationship Id="rId1" Type="http://schemas.openxmlformats.org/officeDocument/2006/relationships/image" Target="../media/image311.png"/><Relationship Id="rId5" Type="http://schemas.openxmlformats.org/officeDocument/2006/relationships/image" Target="../media/image351.jpeg"/><Relationship Id="rId4" Type="http://schemas.openxmlformats.org/officeDocument/2006/relationships/image" Target="../media/image3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28E435-B2B3-446F-837C-EC5D24D73A6F}" type="doc">
      <dgm:prSet loTypeId="urn:microsoft.com/office/officeart/2005/8/layout/default#1" loCatId="list" qsTypeId="urn:microsoft.com/office/officeart/2005/8/quickstyle/3d6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DA8CDD28-05B0-4920-8E08-A6A1490F052A}">
      <dgm:prSet phldrT="[Текст]" custT="1"/>
      <dgm:spPr/>
      <dgm:t>
        <a:bodyPr/>
        <a:lstStyle/>
        <a:p>
          <a:r>
            <a:rPr lang="ru-RU" sz="2000" smtClean="0">
              <a:latin typeface="Calibri" pitchFamily="34" charset="0"/>
              <a:cs typeface="Calibri" pitchFamily="34" charset="0"/>
            </a:rPr>
            <a:t>Теория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52DE1B7A-32CD-4987-8179-360AAEBF8B1F}" type="parTrans" cxnId="{25BDC6C1-6444-474C-AA36-83C334691CC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AACE92B6-8C86-4464-B755-15834556473F}" type="sibTrans" cxnId="{25BDC6C1-6444-474C-AA36-83C334691CC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E7DA733-4752-4713-93DC-657146B2AAD8}">
      <dgm:prSet phldrT="[Текст]" custT="1"/>
      <dgm:spPr/>
      <dgm:t>
        <a:bodyPr/>
        <a:lstStyle/>
        <a:p>
          <a:r>
            <a:rPr lang="ru-RU" sz="2000" smtClean="0">
              <a:latin typeface="Calibri" pitchFamily="34" charset="0"/>
              <a:cs typeface="Calibri" pitchFamily="34" charset="0"/>
            </a:rPr>
            <a:t>Практикум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7D3C6526-D14A-4427-9F03-FBA16D04FC7E}" type="parTrans" cxnId="{334272CB-10A9-45AE-8D28-86ED714145F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BFA6C993-747E-426D-9072-BF940B5237AB}" type="sibTrans" cxnId="{334272CB-10A9-45AE-8D28-86ED714145F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1793E79-4FF7-4D5D-A3FF-EB23379EDC13}">
      <dgm:prSet phldrT="[Текст]" custT="1"/>
      <dgm:spPr/>
      <dgm:t>
        <a:bodyPr/>
        <a:lstStyle/>
        <a:p>
          <a:r>
            <a:rPr lang="ru-RU" sz="2000" smtClean="0">
              <a:latin typeface="Calibri" pitchFamily="34" charset="0"/>
              <a:cs typeface="Calibri" pitchFamily="34" charset="0"/>
            </a:rPr>
            <a:t>Вопросы 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B984C591-1C2C-4D7C-B895-E2AB5CF5DF20}" type="parTrans" cxnId="{AA26DB31-D8D9-479B-A924-C60BDE797E9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3132718E-DB8F-4CCB-A653-A36631763BBC}" type="sibTrans" cxnId="{AA26DB31-D8D9-479B-A924-C60BDE797E9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25252257-692E-456B-B769-0A71D5AA0CAE}">
      <dgm:prSet phldrT="[Текст]" custT="1"/>
      <dgm:spPr/>
      <dgm:t>
        <a:bodyPr/>
        <a:lstStyle/>
        <a:p>
          <a:r>
            <a:rPr lang="ru-RU" sz="2000" dirty="0" smtClean="0">
              <a:latin typeface="Calibri" pitchFamily="34" charset="0"/>
              <a:cs typeface="Calibri" pitchFamily="34" charset="0"/>
            </a:rPr>
            <a:t>Задания 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C82AD0E1-1C98-40AD-B79C-98A4BBAA4003}" type="parTrans" cxnId="{149CB269-16D1-47D1-BD4A-F59BB19FA6D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D6DE01CD-B8F7-4BC4-9BFF-8279FBC76A64}" type="sibTrans" cxnId="{149CB269-16D1-47D1-BD4A-F59BB19FA6D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9A6CC25-E093-40DF-A940-D127AED8F144}">
      <dgm:prSet phldrT="[Текст]" custT="1"/>
      <dgm:spPr/>
      <dgm:t>
        <a:bodyPr/>
        <a:lstStyle/>
        <a:p>
          <a:r>
            <a:rPr lang="ru-RU" sz="2000" dirty="0" smtClean="0">
              <a:latin typeface="Calibri" pitchFamily="34" charset="0"/>
              <a:cs typeface="Calibri" pitchFamily="34" charset="0"/>
            </a:rPr>
            <a:t>Тест 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1F83119C-D5C8-4B20-A124-19321A54E147}" type="parTrans" cxnId="{995D4B4A-56C5-4B0A-BDD7-B1905A05656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392F89BC-CACB-467E-AEF7-6AE45A82315E}" type="sibTrans" cxnId="{995D4B4A-56C5-4B0A-BDD7-B1905A05656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BBAF4F2E-4F4D-49AF-9DFB-2A35A3B9EA65}">
      <dgm:prSet custT="1"/>
      <dgm:spPr/>
      <dgm:t>
        <a:bodyPr/>
        <a:lstStyle/>
        <a:p>
          <a:r>
            <a:rPr lang="ru-RU" sz="2000" dirty="0" smtClean="0">
              <a:latin typeface="Calibri" pitchFamily="34" charset="0"/>
              <a:cs typeface="Calibri" pitchFamily="34" charset="0"/>
            </a:rPr>
            <a:t>ЕГЭ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4FEE38E3-A2DD-4878-A47F-883E1B49EA98}" type="parTrans" cxnId="{710F5F87-12C9-4A27-B9C3-D7B0643F3339}">
      <dgm:prSet/>
      <dgm:spPr/>
      <dgm:t>
        <a:bodyPr/>
        <a:lstStyle/>
        <a:p>
          <a:endParaRPr lang="ru-RU"/>
        </a:p>
      </dgm:t>
    </dgm:pt>
    <dgm:pt modelId="{A3D2C5EF-7010-4CB6-B845-0920B43FA52A}" type="sibTrans" cxnId="{710F5F87-12C9-4A27-B9C3-D7B0643F3339}">
      <dgm:prSet/>
      <dgm:spPr/>
      <dgm:t>
        <a:bodyPr/>
        <a:lstStyle/>
        <a:p>
          <a:endParaRPr lang="ru-RU"/>
        </a:p>
      </dgm:t>
    </dgm:pt>
    <dgm:pt modelId="{86C07F93-6714-4A13-8460-F434A44D9833}" type="pres">
      <dgm:prSet presAssocID="{F028E435-B2B3-446F-837C-EC5D24D73A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B4476-00B2-407E-9817-8446D69F3138}" type="pres">
      <dgm:prSet presAssocID="{DA8CDD28-05B0-4920-8E08-A6A1490F052A}" presName="node" presStyleLbl="node1" presStyleIdx="0" presStyleCnt="6" custScaleX="143789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2576C-F2E0-4497-A1C6-65CEA4CF2E98}" type="pres">
      <dgm:prSet presAssocID="{AACE92B6-8C86-4464-B755-15834556473F}" presName="sibTrans" presStyleCnt="0"/>
      <dgm:spPr/>
      <dgm:t>
        <a:bodyPr/>
        <a:lstStyle/>
        <a:p>
          <a:endParaRPr lang="ru-RU"/>
        </a:p>
      </dgm:t>
    </dgm:pt>
    <dgm:pt modelId="{CD2BD9A4-769C-4928-8815-8BE8D6276779}" type="pres">
      <dgm:prSet presAssocID="{9E7DA733-4752-4713-93DC-657146B2AAD8}" presName="node" presStyleLbl="node1" presStyleIdx="1" presStyleCnt="6" custScaleX="186278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8946B-6AD3-412B-A42F-54DFFC50BAEE}" type="pres">
      <dgm:prSet presAssocID="{BFA6C993-747E-426D-9072-BF940B5237AB}" presName="sibTrans" presStyleCnt="0"/>
      <dgm:spPr/>
      <dgm:t>
        <a:bodyPr/>
        <a:lstStyle/>
        <a:p>
          <a:endParaRPr lang="ru-RU"/>
        </a:p>
      </dgm:t>
    </dgm:pt>
    <dgm:pt modelId="{F5152F4F-0A91-4FB1-BBAE-8DCA436025BB}" type="pres">
      <dgm:prSet presAssocID="{F1793E79-4FF7-4D5D-A3FF-EB23379EDC13}" presName="node" presStyleLbl="node1" presStyleIdx="2" presStyleCnt="6" custScaleX="157952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722E68-4B62-475B-8A33-82B45B9614DD}" type="pres">
      <dgm:prSet presAssocID="{3132718E-DB8F-4CCB-A653-A36631763BBC}" presName="sibTrans" presStyleCnt="0"/>
      <dgm:spPr/>
      <dgm:t>
        <a:bodyPr/>
        <a:lstStyle/>
        <a:p>
          <a:endParaRPr lang="ru-RU"/>
        </a:p>
      </dgm:t>
    </dgm:pt>
    <dgm:pt modelId="{4349A58B-8B91-459E-9B54-0D8F75927FB2}" type="pres">
      <dgm:prSet presAssocID="{25252257-692E-456B-B769-0A71D5AA0CAE}" presName="node" presStyleLbl="node1" presStyleIdx="3" presStyleCnt="6" custScaleX="159550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5DC3E-C483-47EB-B70B-A402F5C21BAD}" type="pres">
      <dgm:prSet presAssocID="{D6DE01CD-B8F7-4BC4-9BFF-8279FBC76A64}" presName="sibTrans" presStyleCnt="0"/>
      <dgm:spPr/>
      <dgm:t>
        <a:bodyPr/>
        <a:lstStyle/>
        <a:p>
          <a:endParaRPr lang="ru-RU"/>
        </a:p>
      </dgm:t>
    </dgm:pt>
    <dgm:pt modelId="{B122FE11-9CA8-44C3-B1A6-DD7A5E94406B}" type="pres">
      <dgm:prSet presAssocID="{F9A6CC25-E093-40DF-A940-D127AED8F144}" presName="node" presStyleLbl="node1" presStyleIdx="4" presStyleCnt="6" custScaleX="138815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FCA2E-4821-4072-9CD7-58BE8694BA81}" type="pres">
      <dgm:prSet presAssocID="{392F89BC-CACB-467E-AEF7-6AE45A82315E}" presName="sibTrans" presStyleCnt="0"/>
      <dgm:spPr/>
      <dgm:t>
        <a:bodyPr/>
        <a:lstStyle/>
        <a:p>
          <a:endParaRPr lang="ru-RU"/>
        </a:p>
      </dgm:t>
    </dgm:pt>
    <dgm:pt modelId="{236A7AA5-1942-4C1E-9B39-D715B29AB214}" type="pres">
      <dgm:prSet presAssocID="{BBAF4F2E-4F4D-49AF-9DFB-2A35A3B9EA65}" presName="node" presStyleLbl="node1" presStyleIdx="5" presStyleCnt="6" custScaleX="151032" custScaleY="112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5D4B4A-56C5-4B0A-BDD7-B1905A056569}" srcId="{F028E435-B2B3-446F-837C-EC5D24D73A6F}" destId="{F9A6CC25-E093-40DF-A940-D127AED8F144}" srcOrd="4" destOrd="0" parTransId="{1F83119C-D5C8-4B20-A124-19321A54E147}" sibTransId="{392F89BC-CACB-467E-AEF7-6AE45A82315E}"/>
    <dgm:cxn modelId="{C5DBF953-C0A4-4883-90C4-BB01A7C4429E}" type="presOf" srcId="{DA8CDD28-05B0-4920-8E08-A6A1490F052A}" destId="{FCCB4476-00B2-407E-9817-8446D69F3138}" srcOrd="0" destOrd="0" presId="urn:microsoft.com/office/officeart/2005/8/layout/default#1"/>
    <dgm:cxn modelId="{73D0808B-A180-4378-A482-CF5C21AEA69C}" type="presOf" srcId="{BBAF4F2E-4F4D-49AF-9DFB-2A35A3B9EA65}" destId="{236A7AA5-1942-4C1E-9B39-D715B29AB214}" srcOrd="0" destOrd="0" presId="urn:microsoft.com/office/officeart/2005/8/layout/default#1"/>
    <dgm:cxn modelId="{AA26DB31-D8D9-479B-A924-C60BDE797E90}" srcId="{F028E435-B2B3-446F-837C-EC5D24D73A6F}" destId="{F1793E79-4FF7-4D5D-A3FF-EB23379EDC13}" srcOrd="2" destOrd="0" parTransId="{B984C591-1C2C-4D7C-B895-E2AB5CF5DF20}" sibTransId="{3132718E-DB8F-4CCB-A653-A36631763BBC}"/>
    <dgm:cxn modelId="{30544C5D-1556-4CE9-AC40-164C32DCAFE1}" type="presOf" srcId="{9E7DA733-4752-4713-93DC-657146B2AAD8}" destId="{CD2BD9A4-769C-4928-8815-8BE8D6276779}" srcOrd="0" destOrd="0" presId="urn:microsoft.com/office/officeart/2005/8/layout/default#1"/>
    <dgm:cxn modelId="{149CB269-16D1-47D1-BD4A-F59BB19FA6DC}" srcId="{F028E435-B2B3-446F-837C-EC5D24D73A6F}" destId="{25252257-692E-456B-B769-0A71D5AA0CAE}" srcOrd="3" destOrd="0" parTransId="{C82AD0E1-1C98-40AD-B79C-98A4BBAA4003}" sibTransId="{D6DE01CD-B8F7-4BC4-9BFF-8279FBC76A64}"/>
    <dgm:cxn modelId="{1753E237-BDC7-49E2-A377-DA0972CC92F0}" type="presOf" srcId="{F028E435-B2B3-446F-837C-EC5D24D73A6F}" destId="{86C07F93-6714-4A13-8460-F434A44D9833}" srcOrd="0" destOrd="0" presId="urn:microsoft.com/office/officeart/2005/8/layout/default#1"/>
    <dgm:cxn modelId="{5C786464-5174-4717-9F4D-6A99588C7C40}" type="presOf" srcId="{F9A6CC25-E093-40DF-A940-D127AED8F144}" destId="{B122FE11-9CA8-44C3-B1A6-DD7A5E94406B}" srcOrd="0" destOrd="0" presId="urn:microsoft.com/office/officeart/2005/8/layout/default#1"/>
    <dgm:cxn modelId="{334272CB-10A9-45AE-8D28-86ED714145F3}" srcId="{F028E435-B2B3-446F-837C-EC5D24D73A6F}" destId="{9E7DA733-4752-4713-93DC-657146B2AAD8}" srcOrd="1" destOrd="0" parTransId="{7D3C6526-D14A-4427-9F03-FBA16D04FC7E}" sibTransId="{BFA6C993-747E-426D-9072-BF940B5237AB}"/>
    <dgm:cxn modelId="{25BDC6C1-6444-474C-AA36-83C334691CC5}" srcId="{F028E435-B2B3-446F-837C-EC5D24D73A6F}" destId="{DA8CDD28-05B0-4920-8E08-A6A1490F052A}" srcOrd="0" destOrd="0" parTransId="{52DE1B7A-32CD-4987-8179-360AAEBF8B1F}" sibTransId="{AACE92B6-8C86-4464-B755-15834556473F}"/>
    <dgm:cxn modelId="{860EBEBB-BD82-4086-9AD0-E3FC8EB9283C}" type="presOf" srcId="{25252257-692E-456B-B769-0A71D5AA0CAE}" destId="{4349A58B-8B91-459E-9B54-0D8F75927FB2}" srcOrd="0" destOrd="0" presId="urn:microsoft.com/office/officeart/2005/8/layout/default#1"/>
    <dgm:cxn modelId="{710F5F87-12C9-4A27-B9C3-D7B0643F3339}" srcId="{F028E435-B2B3-446F-837C-EC5D24D73A6F}" destId="{BBAF4F2E-4F4D-49AF-9DFB-2A35A3B9EA65}" srcOrd="5" destOrd="0" parTransId="{4FEE38E3-A2DD-4878-A47F-883E1B49EA98}" sibTransId="{A3D2C5EF-7010-4CB6-B845-0920B43FA52A}"/>
    <dgm:cxn modelId="{526558AF-D74A-4B86-8735-9125818D0494}" type="presOf" srcId="{F1793E79-4FF7-4D5D-A3FF-EB23379EDC13}" destId="{F5152F4F-0A91-4FB1-BBAE-8DCA436025BB}" srcOrd="0" destOrd="0" presId="urn:microsoft.com/office/officeart/2005/8/layout/default#1"/>
    <dgm:cxn modelId="{D96AD718-467A-4BA6-8AAE-9F1D3C14AB05}" type="presParOf" srcId="{86C07F93-6714-4A13-8460-F434A44D9833}" destId="{FCCB4476-00B2-407E-9817-8446D69F3138}" srcOrd="0" destOrd="0" presId="urn:microsoft.com/office/officeart/2005/8/layout/default#1"/>
    <dgm:cxn modelId="{2DFA7831-5307-4500-BC83-80D63059E87E}" type="presParOf" srcId="{86C07F93-6714-4A13-8460-F434A44D9833}" destId="{6052576C-F2E0-4497-A1C6-65CEA4CF2E98}" srcOrd="1" destOrd="0" presId="urn:microsoft.com/office/officeart/2005/8/layout/default#1"/>
    <dgm:cxn modelId="{5DC1C67C-DDBE-40B1-ADAF-D33A4937537B}" type="presParOf" srcId="{86C07F93-6714-4A13-8460-F434A44D9833}" destId="{CD2BD9A4-769C-4928-8815-8BE8D6276779}" srcOrd="2" destOrd="0" presId="urn:microsoft.com/office/officeart/2005/8/layout/default#1"/>
    <dgm:cxn modelId="{BA97879E-1B9B-40A1-857D-E2F7E3016D39}" type="presParOf" srcId="{86C07F93-6714-4A13-8460-F434A44D9833}" destId="{4188946B-6AD3-412B-A42F-54DFFC50BAEE}" srcOrd="3" destOrd="0" presId="urn:microsoft.com/office/officeart/2005/8/layout/default#1"/>
    <dgm:cxn modelId="{F9322EA5-C0FE-4BD8-813D-9208EC0AE5F8}" type="presParOf" srcId="{86C07F93-6714-4A13-8460-F434A44D9833}" destId="{F5152F4F-0A91-4FB1-BBAE-8DCA436025BB}" srcOrd="4" destOrd="0" presId="urn:microsoft.com/office/officeart/2005/8/layout/default#1"/>
    <dgm:cxn modelId="{6D6B3920-78EE-4461-971F-DE60C6EE0E7F}" type="presParOf" srcId="{86C07F93-6714-4A13-8460-F434A44D9833}" destId="{60722E68-4B62-475B-8A33-82B45B9614DD}" srcOrd="5" destOrd="0" presId="urn:microsoft.com/office/officeart/2005/8/layout/default#1"/>
    <dgm:cxn modelId="{5EFA86D4-069E-477F-B669-1F3BDD1CC9FE}" type="presParOf" srcId="{86C07F93-6714-4A13-8460-F434A44D9833}" destId="{4349A58B-8B91-459E-9B54-0D8F75927FB2}" srcOrd="6" destOrd="0" presId="urn:microsoft.com/office/officeart/2005/8/layout/default#1"/>
    <dgm:cxn modelId="{119EAE1A-A815-4DDB-8E3F-1C146D9817B8}" type="presParOf" srcId="{86C07F93-6714-4A13-8460-F434A44D9833}" destId="{3695DC3E-C483-47EB-B70B-A402F5C21BAD}" srcOrd="7" destOrd="0" presId="urn:microsoft.com/office/officeart/2005/8/layout/default#1"/>
    <dgm:cxn modelId="{75D2B605-2686-4470-B332-3A9AF0D9FD69}" type="presParOf" srcId="{86C07F93-6714-4A13-8460-F434A44D9833}" destId="{B122FE11-9CA8-44C3-B1A6-DD7A5E94406B}" srcOrd="8" destOrd="0" presId="urn:microsoft.com/office/officeart/2005/8/layout/default#1"/>
    <dgm:cxn modelId="{B269646B-4789-4ADB-9E55-059711B9E6D9}" type="presParOf" srcId="{86C07F93-6714-4A13-8460-F434A44D9833}" destId="{800FCA2E-4821-4072-9CD7-58BE8694BA81}" srcOrd="9" destOrd="0" presId="urn:microsoft.com/office/officeart/2005/8/layout/default#1"/>
    <dgm:cxn modelId="{82384F38-BCA2-4926-8610-C2F2514505FE}" type="presParOf" srcId="{86C07F93-6714-4A13-8460-F434A44D9833}" destId="{236A7AA5-1942-4C1E-9B39-D715B29AB214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F0F5E8C-B751-42C9-BFE2-226D25CD6BAB}" type="doc">
      <dgm:prSet loTypeId="urn:microsoft.com/office/officeart/2008/layout/LinedList" loCatId="list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96CAB285-3A5B-48E3-BBC5-A3B06283954B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</a:rPr>
            <a:t>Какая область не входит в состав района?</a:t>
          </a:r>
        </a:p>
        <a:p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А. Тамбовская                  Б. Пензенская</a:t>
          </a:r>
        </a:p>
        <a:p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В. Курская                         Г. Воронежская</a:t>
          </a:r>
          <a:endParaRPr lang="ru-RU" sz="2000" b="1" i="1" dirty="0">
            <a:solidFill>
              <a:schemeClr val="accent3">
                <a:lumMod val="50000"/>
              </a:schemeClr>
            </a:solidFill>
          </a:endParaRPr>
        </a:p>
      </dgm:t>
    </dgm:pt>
    <dgm:pt modelId="{2344C2B5-85F1-4768-A550-3325F991508A}" type="parTrans" cxnId="{D0E442AA-4A06-4C2E-9828-04968FBB833E}">
      <dgm:prSet/>
      <dgm:spPr/>
      <dgm:t>
        <a:bodyPr/>
        <a:lstStyle/>
        <a:p>
          <a:endParaRPr lang="ru-RU"/>
        </a:p>
      </dgm:t>
    </dgm:pt>
    <dgm:pt modelId="{4AA01705-E45B-4C66-9E81-528A450F0AF6}" type="sibTrans" cxnId="{D0E442AA-4A06-4C2E-9828-04968FBB833E}">
      <dgm:prSet/>
      <dgm:spPr/>
      <dgm:t>
        <a:bodyPr/>
        <a:lstStyle/>
        <a:p>
          <a:endParaRPr lang="ru-RU"/>
        </a:p>
      </dgm:t>
    </dgm:pt>
    <dgm:pt modelId="{CCC1A674-78BA-4CDF-8A6A-DF74E30EC825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</a:rPr>
            <a:t>Какими ресурсами не богат район?</a:t>
          </a:r>
        </a:p>
        <a:p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А. Лесными                      Б. Почвенными</a:t>
          </a:r>
        </a:p>
        <a:p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В. Рудными                      Г. Агроклиматическими</a:t>
          </a:r>
          <a:endParaRPr lang="ru-RU" sz="2000" dirty="0">
            <a:solidFill>
              <a:schemeClr val="accent3">
                <a:lumMod val="50000"/>
              </a:schemeClr>
            </a:solidFill>
          </a:endParaRPr>
        </a:p>
      </dgm:t>
    </dgm:pt>
    <dgm:pt modelId="{8DE23778-41FB-42BB-AF7C-12452B03D201}" type="parTrans" cxnId="{D6E8BCB7-087D-4E2C-838E-046A2E04BB4B}">
      <dgm:prSet/>
      <dgm:spPr/>
      <dgm:t>
        <a:bodyPr/>
        <a:lstStyle/>
        <a:p>
          <a:endParaRPr lang="ru-RU"/>
        </a:p>
      </dgm:t>
    </dgm:pt>
    <dgm:pt modelId="{C6F57558-5040-4205-BA4D-66338FF27F61}" type="sibTrans" cxnId="{D6E8BCB7-087D-4E2C-838E-046A2E04BB4B}">
      <dgm:prSet/>
      <dgm:spPr/>
      <dgm:t>
        <a:bodyPr/>
        <a:lstStyle/>
        <a:p>
          <a:endParaRPr lang="ru-RU"/>
        </a:p>
      </dgm:t>
    </dgm:pt>
    <dgm:pt modelId="{ABBC5904-B907-40DE-BAA4-1B1AE1E5597E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</a:rPr>
            <a:t>Какая промышленность не является отраслью специализации?</a:t>
          </a:r>
        </a:p>
        <a:p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А. Химическая                 Б. Металлургическая</a:t>
          </a:r>
        </a:p>
        <a:p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В. Пищевая                       Г. Целлюлозно-бумажная</a:t>
          </a:r>
          <a:endParaRPr lang="ru-RU" sz="2000" dirty="0">
            <a:solidFill>
              <a:schemeClr val="accent3">
                <a:lumMod val="50000"/>
              </a:schemeClr>
            </a:solidFill>
          </a:endParaRPr>
        </a:p>
      </dgm:t>
    </dgm:pt>
    <dgm:pt modelId="{DC8EAADD-C051-4A55-9DF3-AE100404F23D}" type="parTrans" cxnId="{0767044D-D67C-4B2B-BD5D-AE65ACB53FEA}">
      <dgm:prSet/>
      <dgm:spPr/>
      <dgm:t>
        <a:bodyPr/>
        <a:lstStyle/>
        <a:p>
          <a:endParaRPr lang="ru-RU"/>
        </a:p>
      </dgm:t>
    </dgm:pt>
    <dgm:pt modelId="{25E38515-8871-463D-8CB0-8A68647A5358}" type="sibTrans" cxnId="{0767044D-D67C-4B2B-BD5D-AE65ACB53FEA}">
      <dgm:prSet/>
      <dgm:spPr/>
      <dgm:t>
        <a:bodyPr/>
        <a:lstStyle/>
        <a:p>
          <a:endParaRPr lang="ru-RU"/>
        </a:p>
      </dgm:t>
    </dgm:pt>
    <dgm:pt modelId="{29233F98-81FC-4478-80B2-F09425C04E56}">
      <dgm:prSet custT="1"/>
      <dgm:spPr/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</a:rPr>
            <a:t>В какой области находится одна из двух АЭС района?</a:t>
          </a:r>
        </a:p>
        <a:p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А. Тамбовской                  Б. Липецкой</a:t>
          </a:r>
        </a:p>
        <a:p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В. Курской                         Г. Белгородской</a:t>
          </a:r>
          <a:endParaRPr lang="ru-RU" sz="2000" dirty="0" smtClean="0">
            <a:solidFill>
              <a:schemeClr val="accent3">
                <a:lumMod val="50000"/>
              </a:schemeClr>
            </a:solidFill>
          </a:endParaRPr>
        </a:p>
      </dgm:t>
    </dgm:pt>
    <dgm:pt modelId="{2DB6674E-065C-4315-A746-E559024F32C5}" type="parTrans" cxnId="{EDF67A10-0151-4C0E-944D-E997179B865D}">
      <dgm:prSet/>
      <dgm:spPr/>
      <dgm:t>
        <a:bodyPr/>
        <a:lstStyle/>
        <a:p>
          <a:endParaRPr lang="ru-RU"/>
        </a:p>
      </dgm:t>
    </dgm:pt>
    <dgm:pt modelId="{53C93B98-2B25-475A-B320-3B5ACFBBB364}" type="sibTrans" cxnId="{EDF67A10-0151-4C0E-944D-E997179B865D}">
      <dgm:prSet/>
      <dgm:spPr/>
      <dgm:t>
        <a:bodyPr/>
        <a:lstStyle/>
        <a:p>
          <a:endParaRPr lang="ru-RU"/>
        </a:p>
      </dgm:t>
    </dgm:pt>
    <dgm:pt modelId="{47BBBCE0-E7DE-4D04-A545-D57429B17763}">
      <dgm:prSet custT="1"/>
      <dgm:spPr/>
      <dgm:t>
        <a:bodyPr/>
        <a:lstStyle/>
        <a:p>
          <a:r>
            <a:rPr lang="ru-RU" sz="2000" dirty="0" smtClean="0">
              <a:solidFill>
                <a:schemeClr val="accent3">
                  <a:lumMod val="50000"/>
                </a:schemeClr>
              </a:solidFill>
            </a:rPr>
            <a:t>Из сельскохозяйственных  культур в районе не выращивается?</a:t>
          </a:r>
        </a:p>
        <a:p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А. Рис                                  Б. Сахарная свекла</a:t>
          </a:r>
        </a:p>
        <a:p>
          <a:r>
            <a:rPr lang="ru-RU" sz="2000" b="1" i="1" dirty="0" smtClean="0">
              <a:solidFill>
                <a:schemeClr val="accent3">
                  <a:lumMod val="50000"/>
                </a:schemeClr>
              </a:solidFill>
            </a:rPr>
            <a:t>В. Подсолнечник               Г. Картофель</a:t>
          </a:r>
          <a:endParaRPr lang="ru-RU" sz="2000" dirty="0">
            <a:solidFill>
              <a:schemeClr val="accent3">
                <a:lumMod val="50000"/>
              </a:schemeClr>
            </a:solidFill>
          </a:endParaRPr>
        </a:p>
      </dgm:t>
    </dgm:pt>
    <dgm:pt modelId="{03ACA909-0EC9-40D6-83E5-86F5B22B8755}" type="parTrans" cxnId="{DEDC98B4-6A3B-41AF-8349-0DB487C6F2BF}">
      <dgm:prSet/>
      <dgm:spPr/>
      <dgm:t>
        <a:bodyPr/>
        <a:lstStyle/>
        <a:p>
          <a:endParaRPr lang="ru-RU"/>
        </a:p>
      </dgm:t>
    </dgm:pt>
    <dgm:pt modelId="{1F9967F0-3E34-4D2E-BFD8-7963B3334750}" type="sibTrans" cxnId="{DEDC98B4-6A3B-41AF-8349-0DB487C6F2BF}">
      <dgm:prSet/>
      <dgm:spPr/>
      <dgm:t>
        <a:bodyPr/>
        <a:lstStyle/>
        <a:p>
          <a:endParaRPr lang="ru-RU"/>
        </a:p>
      </dgm:t>
    </dgm:pt>
    <dgm:pt modelId="{54643930-4D0F-4526-9D90-8C619E5498A5}" type="pres">
      <dgm:prSet presAssocID="{BF0F5E8C-B751-42C9-BFE2-226D25CD6BA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7903272-E0FA-4271-BC27-C5A29A644E74}" type="pres">
      <dgm:prSet presAssocID="{96CAB285-3A5B-48E3-BBC5-A3B06283954B}" presName="thickLine" presStyleLbl="alignNode1" presStyleIdx="0" presStyleCnt="5"/>
      <dgm:spPr/>
      <dgm:t>
        <a:bodyPr/>
        <a:lstStyle/>
        <a:p>
          <a:endParaRPr lang="ru-RU"/>
        </a:p>
      </dgm:t>
    </dgm:pt>
    <dgm:pt modelId="{A96C6286-83A2-4D5E-9F6B-112DD01172AA}" type="pres">
      <dgm:prSet presAssocID="{96CAB285-3A5B-48E3-BBC5-A3B06283954B}" presName="horz1" presStyleCnt="0"/>
      <dgm:spPr/>
      <dgm:t>
        <a:bodyPr/>
        <a:lstStyle/>
        <a:p>
          <a:endParaRPr lang="ru-RU"/>
        </a:p>
      </dgm:t>
    </dgm:pt>
    <dgm:pt modelId="{A4AC9BEA-D207-4A5B-9910-79EE54EA39A3}" type="pres">
      <dgm:prSet presAssocID="{96CAB285-3A5B-48E3-BBC5-A3B06283954B}" presName="tx1" presStyleLbl="revTx" presStyleIdx="0" presStyleCnt="5"/>
      <dgm:spPr/>
      <dgm:t>
        <a:bodyPr/>
        <a:lstStyle/>
        <a:p>
          <a:endParaRPr lang="ru-RU"/>
        </a:p>
      </dgm:t>
    </dgm:pt>
    <dgm:pt modelId="{C124F5AE-11B2-459C-8D1B-B864032F0642}" type="pres">
      <dgm:prSet presAssocID="{96CAB285-3A5B-48E3-BBC5-A3B06283954B}" presName="vert1" presStyleCnt="0"/>
      <dgm:spPr/>
      <dgm:t>
        <a:bodyPr/>
        <a:lstStyle/>
        <a:p>
          <a:endParaRPr lang="ru-RU"/>
        </a:p>
      </dgm:t>
    </dgm:pt>
    <dgm:pt modelId="{2C566FA0-DDD5-4133-B51B-A0F08437F4FC}" type="pres">
      <dgm:prSet presAssocID="{CCC1A674-78BA-4CDF-8A6A-DF74E30EC825}" presName="thickLine" presStyleLbl="alignNode1" presStyleIdx="1" presStyleCnt="5"/>
      <dgm:spPr/>
      <dgm:t>
        <a:bodyPr/>
        <a:lstStyle/>
        <a:p>
          <a:endParaRPr lang="ru-RU"/>
        </a:p>
      </dgm:t>
    </dgm:pt>
    <dgm:pt modelId="{70C518F7-2C7F-4C63-9FBE-9EB0B541C437}" type="pres">
      <dgm:prSet presAssocID="{CCC1A674-78BA-4CDF-8A6A-DF74E30EC825}" presName="horz1" presStyleCnt="0"/>
      <dgm:spPr/>
      <dgm:t>
        <a:bodyPr/>
        <a:lstStyle/>
        <a:p>
          <a:endParaRPr lang="ru-RU"/>
        </a:p>
      </dgm:t>
    </dgm:pt>
    <dgm:pt modelId="{8C6D6798-EA59-4903-A71D-657A40E65E9C}" type="pres">
      <dgm:prSet presAssocID="{CCC1A674-78BA-4CDF-8A6A-DF74E30EC825}" presName="tx1" presStyleLbl="revTx" presStyleIdx="1" presStyleCnt="5"/>
      <dgm:spPr/>
      <dgm:t>
        <a:bodyPr/>
        <a:lstStyle/>
        <a:p>
          <a:endParaRPr lang="ru-RU"/>
        </a:p>
      </dgm:t>
    </dgm:pt>
    <dgm:pt modelId="{197D2DC9-84D1-4F48-8640-F0BDE2CF5893}" type="pres">
      <dgm:prSet presAssocID="{CCC1A674-78BA-4CDF-8A6A-DF74E30EC825}" presName="vert1" presStyleCnt="0"/>
      <dgm:spPr/>
      <dgm:t>
        <a:bodyPr/>
        <a:lstStyle/>
        <a:p>
          <a:endParaRPr lang="ru-RU"/>
        </a:p>
      </dgm:t>
    </dgm:pt>
    <dgm:pt modelId="{1CEFDC29-CE84-49C3-AE00-B55FCDD37816}" type="pres">
      <dgm:prSet presAssocID="{ABBC5904-B907-40DE-BAA4-1B1AE1E5597E}" presName="thickLine" presStyleLbl="alignNode1" presStyleIdx="2" presStyleCnt="5"/>
      <dgm:spPr/>
      <dgm:t>
        <a:bodyPr/>
        <a:lstStyle/>
        <a:p>
          <a:endParaRPr lang="ru-RU"/>
        </a:p>
      </dgm:t>
    </dgm:pt>
    <dgm:pt modelId="{45087252-1EDA-416B-98A5-D3F1F20049DF}" type="pres">
      <dgm:prSet presAssocID="{ABBC5904-B907-40DE-BAA4-1B1AE1E5597E}" presName="horz1" presStyleCnt="0"/>
      <dgm:spPr/>
      <dgm:t>
        <a:bodyPr/>
        <a:lstStyle/>
        <a:p>
          <a:endParaRPr lang="ru-RU"/>
        </a:p>
      </dgm:t>
    </dgm:pt>
    <dgm:pt modelId="{562D9BE2-E7FC-48BB-B5CE-689307191D3B}" type="pres">
      <dgm:prSet presAssocID="{ABBC5904-B907-40DE-BAA4-1B1AE1E5597E}" presName="tx1" presStyleLbl="revTx" presStyleIdx="2" presStyleCnt="5"/>
      <dgm:spPr/>
      <dgm:t>
        <a:bodyPr/>
        <a:lstStyle/>
        <a:p>
          <a:endParaRPr lang="ru-RU"/>
        </a:p>
      </dgm:t>
    </dgm:pt>
    <dgm:pt modelId="{2C92617B-57E3-4696-91AB-3CE49C2B4411}" type="pres">
      <dgm:prSet presAssocID="{ABBC5904-B907-40DE-BAA4-1B1AE1E5597E}" presName="vert1" presStyleCnt="0"/>
      <dgm:spPr/>
      <dgm:t>
        <a:bodyPr/>
        <a:lstStyle/>
        <a:p>
          <a:endParaRPr lang="ru-RU"/>
        </a:p>
      </dgm:t>
    </dgm:pt>
    <dgm:pt modelId="{EB663BEF-6320-41EF-948B-5C373477DAF4}" type="pres">
      <dgm:prSet presAssocID="{29233F98-81FC-4478-80B2-F09425C04E56}" presName="thickLine" presStyleLbl="alignNode1" presStyleIdx="3" presStyleCnt="5"/>
      <dgm:spPr/>
      <dgm:t>
        <a:bodyPr/>
        <a:lstStyle/>
        <a:p>
          <a:endParaRPr lang="ru-RU"/>
        </a:p>
      </dgm:t>
    </dgm:pt>
    <dgm:pt modelId="{07247C5F-9E96-4B77-BD9D-AB1854D4FB55}" type="pres">
      <dgm:prSet presAssocID="{29233F98-81FC-4478-80B2-F09425C04E56}" presName="horz1" presStyleCnt="0"/>
      <dgm:spPr/>
      <dgm:t>
        <a:bodyPr/>
        <a:lstStyle/>
        <a:p>
          <a:endParaRPr lang="ru-RU"/>
        </a:p>
      </dgm:t>
    </dgm:pt>
    <dgm:pt modelId="{953189EF-BB0B-49B0-9814-E0FB03CF5A2D}" type="pres">
      <dgm:prSet presAssocID="{29233F98-81FC-4478-80B2-F09425C04E56}" presName="tx1" presStyleLbl="revTx" presStyleIdx="3" presStyleCnt="5"/>
      <dgm:spPr/>
      <dgm:t>
        <a:bodyPr/>
        <a:lstStyle/>
        <a:p>
          <a:endParaRPr lang="ru-RU"/>
        </a:p>
      </dgm:t>
    </dgm:pt>
    <dgm:pt modelId="{94BAAF5F-C5BD-44CE-BA20-23199043DDAA}" type="pres">
      <dgm:prSet presAssocID="{29233F98-81FC-4478-80B2-F09425C04E56}" presName="vert1" presStyleCnt="0"/>
      <dgm:spPr/>
      <dgm:t>
        <a:bodyPr/>
        <a:lstStyle/>
        <a:p>
          <a:endParaRPr lang="ru-RU"/>
        </a:p>
      </dgm:t>
    </dgm:pt>
    <dgm:pt modelId="{6B2FD04D-7FD9-4201-87C5-F8E490968BA0}" type="pres">
      <dgm:prSet presAssocID="{47BBBCE0-E7DE-4D04-A545-D57429B17763}" presName="thickLine" presStyleLbl="alignNode1" presStyleIdx="4" presStyleCnt="5"/>
      <dgm:spPr/>
      <dgm:t>
        <a:bodyPr/>
        <a:lstStyle/>
        <a:p>
          <a:endParaRPr lang="ru-RU"/>
        </a:p>
      </dgm:t>
    </dgm:pt>
    <dgm:pt modelId="{4A7A4F57-451A-4D66-A4C3-774386C4CA83}" type="pres">
      <dgm:prSet presAssocID="{47BBBCE0-E7DE-4D04-A545-D57429B17763}" presName="horz1" presStyleCnt="0"/>
      <dgm:spPr/>
      <dgm:t>
        <a:bodyPr/>
        <a:lstStyle/>
        <a:p>
          <a:endParaRPr lang="ru-RU"/>
        </a:p>
      </dgm:t>
    </dgm:pt>
    <dgm:pt modelId="{0E706560-F007-469B-BB08-B1F5B77BE8F2}" type="pres">
      <dgm:prSet presAssocID="{47BBBCE0-E7DE-4D04-A545-D57429B17763}" presName="tx1" presStyleLbl="revTx" presStyleIdx="4" presStyleCnt="5"/>
      <dgm:spPr/>
      <dgm:t>
        <a:bodyPr/>
        <a:lstStyle/>
        <a:p>
          <a:endParaRPr lang="ru-RU"/>
        </a:p>
      </dgm:t>
    </dgm:pt>
    <dgm:pt modelId="{8B31C895-F753-474B-8A5D-70C920F627C3}" type="pres">
      <dgm:prSet presAssocID="{47BBBCE0-E7DE-4D04-A545-D57429B17763}" presName="vert1" presStyleCnt="0"/>
      <dgm:spPr/>
      <dgm:t>
        <a:bodyPr/>
        <a:lstStyle/>
        <a:p>
          <a:endParaRPr lang="ru-RU"/>
        </a:p>
      </dgm:t>
    </dgm:pt>
  </dgm:ptLst>
  <dgm:cxnLst>
    <dgm:cxn modelId="{A25657A3-0047-49D4-A446-5D08353C51C3}" type="presOf" srcId="{47BBBCE0-E7DE-4D04-A545-D57429B17763}" destId="{0E706560-F007-469B-BB08-B1F5B77BE8F2}" srcOrd="0" destOrd="0" presId="urn:microsoft.com/office/officeart/2008/layout/LinedList"/>
    <dgm:cxn modelId="{77507E2C-A6BA-4587-A89D-6F00B7C79A57}" type="presOf" srcId="{CCC1A674-78BA-4CDF-8A6A-DF74E30EC825}" destId="{8C6D6798-EA59-4903-A71D-657A40E65E9C}" srcOrd="0" destOrd="0" presId="urn:microsoft.com/office/officeart/2008/layout/LinedList"/>
    <dgm:cxn modelId="{D0E442AA-4A06-4C2E-9828-04968FBB833E}" srcId="{BF0F5E8C-B751-42C9-BFE2-226D25CD6BAB}" destId="{96CAB285-3A5B-48E3-BBC5-A3B06283954B}" srcOrd="0" destOrd="0" parTransId="{2344C2B5-85F1-4768-A550-3325F991508A}" sibTransId="{4AA01705-E45B-4C66-9E81-528A450F0AF6}"/>
    <dgm:cxn modelId="{EDF67A10-0151-4C0E-944D-E997179B865D}" srcId="{BF0F5E8C-B751-42C9-BFE2-226D25CD6BAB}" destId="{29233F98-81FC-4478-80B2-F09425C04E56}" srcOrd="3" destOrd="0" parTransId="{2DB6674E-065C-4315-A746-E559024F32C5}" sibTransId="{53C93B98-2B25-475A-B320-3B5ACFBBB364}"/>
    <dgm:cxn modelId="{DEDC98B4-6A3B-41AF-8349-0DB487C6F2BF}" srcId="{BF0F5E8C-B751-42C9-BFE2-226D25CD6BAB}" destId="{47BBBCE0-E7DE-4D04-A545-D57429B17763}" srcOrd="4" destOrd="0" parTransId="{03ACA909-0EC9-40D6-83E5-86F5B22B8755}" sibTransId="{1F9967F0-3E34-4D2E-BFD8-7963B3334750}"/>
    <dgm:cxn modelId="{D6E8BCB7-087D-4E2C-838E-046A2E04BB4B}" srcId="{BF0F5E8C-B751-42C9-BFE2-226D25CD6BAB}" destId="{CCC1A674-78BA-4CDF-8A6A-DF74E30EC825}" srcOrd="1" destOrd="0" parTransId="{8DE23778-41FB-42BB-AF7C-12452B03D201}" sibTransId="{C6F57558-5040-4205-BA4D-66338FF27F61}"/>
    <dgm:cxn modelId="{4C22066E-B544-4395-B20D-B74545E62B65}" type="presOf" srcId="{96CAB285-3A5B-48E3-BBC5-A3B06283954B}" destId="{A4AC9BEA-D207-4A5B-9910-79EE54EA39A3}" srcOrd="0" destOrd="0" presId="urn:microsoft.com/office/officeart/2008/layout/LinedList"/>
    <dgm:cxn modelId="{674320DB-5521-48C5-9AB3-77F5EBDA477C}" type="presOf" srcId="{BF0F5E8C-B751-42C9-BFE2-226D25CD6BAB}" destId="{54643930-4D0F-4526-9D90-8C619E5498A5}" srcOrd="0" destOrd="0" presId="urn:microsoft.com/office/officeart/2008/layout/LinedList"/>
    <dgm:cxn modelId="{0767044D-D67C-4B2B-BD5D-AE65ACB53FEA}" srcId="{BF0F5E8C-B751-42C9-BFE2-226D25CD6BAB}" destId="{ABBC5904-B907-40DE-BAA4-1B1AE1E5597E}" srcOrd="2" destOrd="0" parTransId="{DC8EAADD-C051-4A55-9DF3-AE100404F23D}" sibTransId="{25E38515-8871-463D-8CB0-8A68647A5358}"/>
    <dgm:cxn modelId="{1A42DDC6-3F33-4F00-AAEB-B6FB13FC4110}" type="presOf" srcId="{ABBC5904-B907-40DE-BAA4-1B1AE1E5597E}" destId="{562D9BE2-E7FC-48BB-B5CE-689307191D3B}" srcOrd="0" destOrd="0" presId="urn:microsoft.com/office/officeart/2008/layout/LinedList"/>
    <dgm:cxn modelId="{31E90069-14DA-4334-8E5C-FC9C6DAD0008}" type="presOf" srcId="{29233F98-81FC-4478-80B2-F09425C04E56}" destId="{953189EF-BB0B-49B0-9814-E0FB03CF5A2D}" srcOrd="0" destOrd="0" presId="urn:microsoft.com/office/officeart/2008/layout/LinedList"/>
    <dgm:cxn modelId="{B33AE0E9-44FB-4217-9D67-AECB50094351}" type="presParOf" srcId="{54643930-4D0F-4526-9D90-8C619E5498A5}" destId="{47903272-E0FA-4271-BC27-C5A29A644E74}" srcOrd="0" destOrd="0" presId="urn:microsoft.com/office/officeart/2008/layout/LinedList"/>
    <dgm:cxn modelId="{47EEF17B-B25B-4D10-A891-E6B2CDEB396D}" type="presParOf" srcId="{54643930-4D0F-4526-9D90-8C619E5498A5}" destId="{A96C6286-83A2-4D5E-9F6B-112DD01172AA}" srcOrd="1" destOrd="0" presId="urn:microsoft.com/office/officeart/2008/layout/LinedList"/>
    <dgm:cxn modelId="{19C0B25A-1230-43EE-ADA0-5A8AF1F321AD}" type="presParOf" srcId="{A96C6286-83A2-4D5E-9F6B-112DD01172AA}" destId="{A4AC9BEA-D207-4A5B-9910-79EE54EA39A3}" srcOrd="0" destOrd="0" presId="urn:microsoft.com/office/officeart/2008/layout/LinedList"/>
    <dgm:cxn modelId="{D0F03B1D-5B70-47D6-92E8-332F623BD1A6}" type="presParOf" srcId="{A96C6286-83A2-4D5E-9F6B-112DD01172AA}" destId="{C124F5AE-11B2-459C-8D1B-B864032F0642}" srcOrd="1" destOrd="0" presId="urn:microsoft.com/office/officeart/2008/layout/LinedList"/>
    <dgm:cxn modelId="{1F502D3C-3EEF-4182-8F37-6873CFAC1BDB}" type="presParOf" srcId="{54643930-4D0F-4526-9D90-8C619E5498A5}" destId="{2C566FA0-DDD5-4133-B51B-A0F08437F4FC}" srcOrd="2" destOrd="0" presId="urn:microsoft.com/office/officeart/2008/layout/LinedList"/>
    <dgm:cxn modelId="{B77569E8-A88E-4822-B9A2-2FC21EF8DA47}" type="presParOf" srcId="{54643930-4D0F-4526-9D90-8C619E5498A5}" destId="{70C518F7-2C7F-4C63-9FBE-9EB0B541C437}" srcOrd="3" destOrd="0" presId="urn:microsoft.com/office/officeart/2008/layout/LinedList"/>
    <dgm:cxn modelId="{A7A0F31D-D5CB-43AF-BDA5-A7763391B6B0}" type="presParOf" srcId="{70C518F7-2C7F-4C63-9FBE-9EB0B541C437}" destId="{8C6D6798-EA59-4903-A71D-657A40E65E9C}" srcOrd="0" destOrd="0" presId="urn:microsoft.com/office/officeart/2008/layout/LinedList"/>
    <dgm:cxn modelId="{0A670C6D-EF48-4ED4-AC40-CF07483EC0D4}" type="presParOf" srcId="{70C518F7-2C7F-4C63-9FBE-9EB0B541C437}" destId="{197D2DC9-84D1-4F48-8640-F0BDE2CF5893}" srcOrd="1" destOrd="0" presId="urn:microsoft.com/office/officeart/2008/layout/LinedList"/>
    <dgm:cxn modelId="{1DAF4F6E-93E9-4A7A-A481-1980D915FD52}" type="presParOf" srcId="{54643930-4D0F-4526-9D90-8C619E5498A5}" destId="{1CEFDC29-CE84-49C3-AE00-B55FCDD37816}" srcOrd="4" destOrd="0" presId="urn:microsoft.com/office/officeart/2008/layout/LinedList"/>
    <dgm:cxn modelId="{7DB1B814-372C-45B2-8E89-DD8C0BA3FC00}" type="presParOf" srcId="{54643930-4D0F-4526-9D90-8C619E5498A5}" destId="{45087252-1EDA-416B-98A5-D3F1F20049DF}" srcOrd="5" destOrd="0" presId="urn:microsoft.com/office/officeart/2008/layout/LinedList"/>
    <dgm:cxn modelId="{F7899203-8C58-4E3B-86A7-1318D8EC1B13}" type="presParOf" srcId="{45087252-1EDA-416B-98A5-D3F1F20049DF}" destId="{562D9BE2-E7FC-48BB-B5CE-689307191D3B}" srcOrd="0" destOrd="0" presId="urn:microsoft.com/office/officeart/2008/layout/LinedList"/>
    <dgm:cxn modelId="{D5ACECD6-166E-47E1-A1A1-88DD06968062}" type="presParOf" srcId="{45087252-1EDA-416B-98A5-D3F1F20049DF}" destId="{2C92617B-57E3-4696-91AB-3CE49C2B4411}" srcOrd="1" destOrd="0" presId="urn:microsoft.com/office/officeart/2008/layout/LinedList"/>
    <dgm:cxn modelId="{192D60DD-6552-4B39-B4C7-18DA8DB9A3E3}" type="presParOf" srcId="{54643930-4D0F-4526-9D90-8C619E5498A5}" destId="{EB663BEF-6320-41EF-948B-5C373477DAF4}" srcOrd="6" destOrd="0" presId="urn:microsoft.com/office/officeart/2008/layout/LinedList"/>
    <dgm:cxn modelId="{D40B5EA3-40BF-4ADB-9236-747C506B5063}" type="presParOf" srcId="{54643930-4D0F-4526-9D90-8C619E5498A5}" destId="{07247C5F-9E96-4B77-BD9D-AB1854D4FB55}" srcOrd="7" destOrd="0" presId="urn:microsoft.com/office/officeart/2008/layout/LinedList"/>
    <dgm:cxn modelId="{5D70A45B-5A00-4871-82DF-67F0161305F8}" type="presParOf" srcId="{07247C5F-9E96-4B77-BD9D-AB1854D4FB55}" destId="{953189EF-BB0B-49B0-9814-E0FB03CF5A2D}" srcOrd="0" destOrd="0" presId="urn:microsoft.com/office/officeart/2008/layout/LinedList"/>
    <dgm:cxn modelId="{18F690DA-B6DF-4675-BA0C-55DA2F3B323A}" type="presParOf" srcId="{07247C5F-9E96-4B77-BD9D-AB1854D4FB55}" destId="{94BAAF5F-C5BD-44CE-BA20-23199043DDAA}" srcOrd="1" destOrd="0" presId="urn:microsoft.com/office/officeart/2008/layout/LinedList"/>
    <dgm:cxn modelId="{854065FD-591C-48D4-B06F-464BDAC72F6B}" type="presParOf" srcId="{54643930-4D0F-4526-9D90-8C619E5498A5}" destId="{6B2FD04D-7FD9-4201-87C5-F8E490968BA0}" srcOrd="8" destOrd="0" presId="urn:microsoft.com/office/officeart/2008/layout/LinedList"/>
    <dgm:cxn modelId="{D4DE5629-2387-4BC8-A6BB-5476E451DD2C}" type="presParOf" srcId="{54643930-4D0F-4526-9D90-8C619E5498A5}" destId="{4A7A4F57-451A-4D66-A4C3-774386C4CA83}" srcOrd="9" destOrd="0" presId="urn:microsoft.com/office/officeart/2008/layout/LinedList"/>
    <dgm:cxn modelId="{89532F20-C635-4674-99B1-B41658A26C2E}" type="presParOf" srcId="{4A7A4F57-451A-4D66-A4C3-774386C4CA83}" destId="{0E706560-F007-469B-BB08-B1F5B77BE8F2}" srcOrd="0" destOrd="0" presId="urn:microsoft.com/office/officeart/2008/layout/LinedList"/>
    <dgm:cxn modelId="{F64370FE-BF85-4A8A-B682-046E53D6B783}" type="presParOf" srcId="{4A7A4F57-451A-4D66-A4C3-774386C4CA83}" destId="{8B31C895-F753-474B-8A5D-70C920F627C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028E435-B2B3-446F-837C-EC5D24D73A6F}" type="doc">
      <dgm:prSet loTypeId="urn:microsoft.com/office/officeart/2005/8/layout/default#2" loCatId="list" qsTypeId="urn:microsoft.com/office/officeart/2005/8/quickstyle/3d6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DA8CDD28-05B0-4920-8E08-A6A1490F052A}">
      <dgm:prSet phldrT="[Текст]" custT="1"/>
      <dgm:spPr/>
      <dgm:t>
        <a:bodyPr/>
        <a:lstStyle/>
        <a:p>
          <a:r>
            <a:rPr lang="ru-RU" sz="1400" dirty="0" smtClean="0">
              <a:latin typeface="Calibri" pitchFamily="34" charset="0"/>
              <a:cs typeface="Calibri" pitchFamily="34" charset="0"/>
            </a:rPr>
            <a:t>Теория</a:t>
          </a:r>
          <a:endParaRPr lang="ru-RU" sz="1400" dirty="0">
            <a:latin typeface="Calibri" pitchFamily="34" charset="0"/>
            <a:cs typeface="Calibri" pitchFamily="34" charset="0"/>
          </a:endParaRPr>
        </a:p>
      </dgm:t>
    </dgm:pt>
    <dgm:pt modelId="{52DE1B7A-32CD-4987-8179-360AAEBF8B1F}" type="parTrans" cxnId="{25BDC6C1-6444-474C-AA36-83C334691CC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AACE92B6-8C86-4464-B755-15834556473F}" type="sibTrans" cxnId="{25BDC6C1-6444-474C-AA36-83C334691CC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E7DA733-4752-4713-93DC-657146B2AAD8}">
      <dgm:prSet phldrT="[Текст]" custT="1"/>
      <dgm:spPr/>
      <dgm:t>
        <a:bodyPr/>
        <a:lstStyle/>
        <a:p>
          <a:r>
            <a:rPr lang="ru-RU" sz="1400" smtClean="0">
              <a:latin typeface="Calibri" pitchFamily="34" charset="0"/>
              <a:cs typeface="Calibri" pitchFamily="34" charset="0"/>
            </a:rPr>
            <a:t>Практикум</a:t>
          </a:r>
          <a:endParaRPr lang="ru-RU" sz="1400" dirty="0">
            <a:latin typeface="Calibri" pitchFamily="34" charset="0"/>
            <a:cs typeface="Calibri" pitchFamily="34" charset="0"/>
          </a:endParaRPr>
        </a:p>
      </dgm:t>
    </dgm:pt>
    <dgm:pt modelId="{7D3C6526-D14A-4427-9F03-FBA16D04FC7E}" type="parTrans" cxnId="{334272CB-10A9-45AE-8D28-86ED714145F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BFA6C993-747E-426D-9072-BF940B5237AB}" type="sibTrans" cxnId="{334272CB-10A9-45AE-8D28-86ED714145F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1793E79-4FF7-4D5D-A3FF-EB23379EDC13}">
      <dgm:prSet phldrT="[Текст]" custT="1"/>
      <dgm:spPr/>
      <dgm:t>
        <a:bodyPr/>
        <a:lstStyle/>
        <a:p>
          <a:r>
            <a:rPr lang="ru-RU" sz="1400" dirty="0" smtClean="0">
              <a:latin typeface="Calibri" pitchFamily="34" charset="0"/>
              <a:cs typeface="Calibri" pitchFamily="34" charset="0"/>
            </a:rPr>
            <a:t>Вопросы </a:t>
          </a:r>
          <a:endParaRPr lang="ru-RU" sz="1400" dirty="0">
            <a:latin typeface="Calibri" pitchFamily="34" charset="0"/>
            <a:cs typeface="Calibri" pitchFamily="34" charset="0"/>
          </a:endParaRPr>
        </a:p>
      </dgm:t>
    </dgm:pt>
    <dgm:pt modelId="{B984C591-1C2C-4D7C-B895-E2AB5CF5DF20}" type="parTrans" cxnId="{AA26DB31-D8D9-479B-A924-C60BDE797E9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3132718E-DB8F-4CCB-A653-A36631763BBC}" type="sibTrans" cxnId="{AA26DB31-D8D9-479B-A924-C60BDE797E9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25252257-692E-456B-B769-0A71D5AA0CAE}">
      <dgm:prSet phldrT="[Текст]" custT="1"/>
      <dgm:spPr/>
      <dgm:t>
        <a:bodyPr/>
        <a:lstStyle/>
        <a:p>
          <a:r>
            <a:rPr lang="ru-RU" sz="1400" dirty="0" smtClean="0">
              <a:latin typeface="Calibri" pitchFamily="34" charset="0"/>
              <a:cs typeface="Calibri" pitchFamily="34" charset="0"/>
            </a:rPr>
            <a:t>Задания </a:t>
          </a:r>
          <a:endParaRPr lang="ru-RU" sz="1400" dirty="0">
            <a:latin typeface="Calibri" pitchFamily="34" charset="0"/>
            <a:cs typeface="Calibri" pitchFamily="34" charset="0"/>
          </a:endParaRPr>
        </a:p>
      </dgm:t>
    </dgm:pt>
    <dgm:pt modelId="{C82AD0E1-1C98-40AD-B79C-98A4BBAA4003}" type="parTrans" cxnId="{149CB269-16D1-47D1-BD4A-F59BB19FA6D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D6DE01CD-B8F7-4BC4-9BFF-8279FBC76A64}" type="sibTrans" cxnId="{149CB269-16D1-47D1-BD4A-F59BB19FA6D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9A6CC25-E093-40DF-A940-D127AED8F144}">
      <dgm:prSet phldrT="[Текст]" custT="1"/>
      <dgm:spPr/>
      <dgm:t>
        <a:bodyPr/>
        <a:lstStyle/>
        <a:p>
          <a:r>
            <a:rPr lang="ru-RU" sz="1400" dirty="0" smtClean="0">
              <a:latin typeface="Calibri" pitchFamily="34" charset="0"/>
              <a:cs typeface="Calibri" pitchFamily="34" charset="0"/>
            </a:rPr>
            <a:t>Тест </a:t>
          </a:r>
          <a:endParaRPr lang="ru-RU" sz="1400" dirty="0">
            <a:latin typeface="Calibri" pitchFamily="34" charset="0"/>
            <a:cs typeface="Calibri" pitchFamily="34" charset="0"/>
          </a:endParaRPr>
        </a:p>
      </dgm:t>
    </dgm:pt>
    <dgm:pt modelId="{1F83119C-D5C8-4B20-A124-19321A54E147}" type="parTrans" cxnId="{995D4B4A-56C5-4B0A-BDD7-B1905A05656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392F89BC-CACB-467E-AEF7-6AE45A82315E}" type="sibTrans" cxnId="{995D4B4A-56C5-4B0A-BDD7-B1905A05656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BBAF4F2E-4F4D-49AF-9DFB-2A35A3B9EA65}">
      <dgm:prSet custT="1"/>
      <dgm:spPr/>
      <dgm:t>
        <a:bodyPr/>
        <a:lstStyle/>
        <a:p>
          <a:r>
            <a:rPr lang="ru-RU" sz="1400" dirty="0" smtClean="0">
              <a:latin typeface="Calibri" pitchFamily="34" charset="0"/>
              <a:cs typeface="Calibri" pitchFamily="34" charset="0"/>
            </a:rPr>
            <a:t>ЕГЭ</a:t>
          </a:r>
          <a:endParaRPr lang="ru-RU" sz="1400" dirty="0">
            <a:latin typeface="Calibri" pitchFamily="34" charset="0"/>
            <a:cs typeface="Calibri" pitchFamily="34" charset="0"/>
          </a:endParaRPr>
        </a:p>
      </dgm:t>
    </dgm:pt>
    <dgm:pt modelId="{4FEE38E3-A2DD-4878-A47F-883E1B49EA98}" type="parTrans" cxnId="{710F5F87-12C9-4A27-B9C3-D7B0643F3339}">
      <dgm:prSet/>
      <dgm:spPr/>
      <dgm:t>
        <a:bodyPr/>
        <a:lstStyle/>
        <a:p>
          <a:endParaRPr lang="ru-RU"/>
        </a:p>
      </dgm:t>
    </dgm:pt>
    <dgm:pt modelId="{A3D2C5EF-7010-4CB6-B845-0920B43FA52A}" type="sibTrans" cxnId="{710F5F87-12C9-4A27-B9C3-D7B0643F3339}">
      <dgm:prSet/>
      <dgm:spPr/>
      <dgm:t>
        <a:bodyPr/>
        <a:lstStyle/>
        <a:p>
          <a:endParaRPr lang="ru-RU"/>
        </a:p>
      </dgm:t>
    </dgm:pt>
    <dgm:pt modelId="{86C07F93-6714-4A13-8460-F434A44D9833}" type="pres">
      <dgm:prSet presAssocID="{F028E435-B2B3-446F-837C-EC5D24D73A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B4476-00B2-407E-9817-8446D69F3138}" type="pres">
      <dgm:prSet presAssocID="{DA8CDD28-05B0-4920-8E08-A6A1490F052A}" presName="node" presStyleLbl="node1" presStyleIdx="0" presStyleCnt="6" custScaleX="143789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2576C-F2E0-4497-A1C6-65CEA4CF2E98}" type="pres">
      <dgm:prSet presAssocID="{AACE92B6-8C86-4464-B755-15834556473F}" presName="sibTrans" presStyleCnt="0"/>
      <dgm:spPr/>
      <dgm:t>
        <a:bodyPr/>
        <a:lstStyle/>
        <a:p>
          <a:endParaRPr lang="ru-RU"/>
        </a:p>
      </dgm:t>
    </dgm:pt>
    <dgm:pt modelId="{CD2BD9A4-769C-4928-8815-8BE8D6276779}" type="pres">
      <dgm:prSet presAssocID="{9E7DA733-4752-4713-93DC-657146B2AAD8}" presName="node" presStyleLbl="node1" presStyleIdx="1" presStyleCnt="6" custScaleX="186278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8946B-6AD3-412B-A42F-54DFFC50BAEE}" type="pres">
      <dgm:prSet presAssocID="{BFA6C993-747E-426D-9072-BF940B5237AB}" presName="sibTrans" presStyleCnt="0"/>
      <dgm:spPr/>
      <dgm:t>
        <a:bodyPr/>
        <a:lstStyle/>
        <a:p>
          <a:endParaRPr lang="ru-RU"/>
        </a:p>
      </dgm:t>
    </dgm:pt>
    <dgm:pt modelId="{F5152F4F-0A91-4FB1-BBAE-8DCA436025BB}" type="pres">
      <dgm:prSet presAssocID="{F1793E79-4FF7-4D5D-A3FF-EB23379EDC13}" presName="node" presStyleLbl="node1" presStyleIdx="2" presStyleCnt="6" custScaleX="157952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722E68-4B62-475B-8A33-82B45B9614DD}" type="pres">
      <dgm:prSet presAssocID="{3132718E-DB8F-4CCB-A653-A36631763BBC}" presName="sibTrans" presStyleCnt="0"/>
      <dgm:spPr/>
      <dgm:t>
        <a:bodyPr/>
        <a:lstStyle/>
        <a:p>
          <a:endParaRPr lang="ru-RU"/>
        </a:p>
      </dgm:t>
    </dgm:pt>
    <dgm:pt modelId="{4349A58B-8B91-459E-9B54-0D8F75927FB2}" type="pres">
      <dgm:prSet presAssocID="{25252257-692E-456B-B769-0A71D5AA0CAE}" presName="node" presStyleLbl="node1" presStyleIdx="3" presStyleCnt="6" custScaleX="159550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5DC3E-C483-47EB-B70B-A402F5C21BAD}" type="pres">
      <dgm:prSet presAssocID="{D6DE01CD-B8F7-4BC4-9BFF-8279FBC76A64}" presName="sibTrans" presStyleCnt="0"/>
      <dgm:spPr/>
      <dgm:t>
        <a:bodyPr/>
        <a:lstStyle/>
        <a:p>
          <a:endParaRPr lang="ru-RU"/>
        </a:p>
      </dgm:t>
    </dgm:pt>
    <dgm:pt modelId="{B122FE11-9CA8-44C3-B1A6-DD7A5E94406B}" type="pres">
      <dgm:prSet presAssocID="{F9A6CC25-E093-40DF-A940-D127AED8F144}" presName="node" presStyleLbl="node1" presStyleIdx="4" presStyleCnt="6" custScaleX="138815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FCA2E-4821-4072-9CD7-58BE8694BA81}" type="pres">
      <dgm:prSet presAssocID="{392F89BC-CACB-467E-AEF7-6AE45A82315E}" presName="sibTrans" presStyleCnt="0"/>
      <dgm:spPr/>
      <dgm:t>
        <a:bodyPr/>
        <a:lstStyle/>
        <a:p>
          <a:endParaRPr lang="ru-RU"/>
        </a:p>
      </dgm:t>
    </dgm:pt>
    <dgm:pt modelId="{236A7AA5-1942-4C1E-9B39-D715B29AB214}" type="pres">
      <dgm:prSet presAssocID="{BBAF4F2E-4F4D-49AF-9DFB-2A35A3B9EA65}" presName="node" presStyleLbl="node1" presStyleIdx="5" presStyleCnt="6" custScaleX="151032" custScaleY="112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BCF013-EB59-439E-8B66-E32F83A4C653}" type="presOf" srcId="{DA8CDD28-05B0-4920-8E08-A6A1490F052A}" destId="{FCCB4476-00B2-407E-9817-8446D69F3138}" srcOrd="0" destOrd="0" presId="urn:microsoft.com/office/officeart/2005/8/layout/default#2"/>
    <dgm:cxn modelId="{995D4B4A-56C5-4B0A-BDD7-B1905A056569}" srcId="{F028E435-B2B3-446F-837C-EC5D24D73A6F}" destId="{F9A6CC25-E093-40DF-A940-D127AED8F144}" srcOrd="4" destOrd="0" parTransId="{1F83119C-D5C8-4B20-A124-19321A54E147}" sibTransId="{392F89BC-CACB-467E-AEF7-6AE45A82315E}"/>
    <dgm:cxn modelId="{2BD4003C-9B12-4773-BB1D-36E62187A802}" type="presOf" srcId="{9E7DA733-4752-4713-93DC-657146B2AAD8}" destId="{CD2BD9A4-769C-4928-8815-8BE8D6276779}" srcOrd="0" destOrd="0" presId="urn:microsoft.com/office/officeart/2005/8/layout/default#2"/>
    <dgm:cxn modelId="{377C1912-EAE0-42EC-9E0A-FB8A4571ADC3}" type="presOf" srcId="{F1793E79-4FF7-4D5D-A3FF-EB23379EDC13}" destId="{F5152F4F-0A91-4FB1-BBAE-8DCA436025BB}" srcOrd="0" destOrd="0" presId="urn:microsoft.com/office/officeart/2005/8/layout/default#2"/>
    <dgm:cxn modelId="{AA26DB31-D8D9-479B-A924-C60BDE797E90}" srcId="{F028E435-B2B3-446F-837C-EC5D24D73A6F}" destId="{F1793E79-4FF7-4D5D-A3FF-EB23379EDC13}" srcOrd="2" destOrd="0" parTransId="{B984C591-1C2C-4D7C-B895-E2AB5CF5DF20}" sibTransId="{3132718E-DB8F-4CCB-A653-A36631763BBC}"/>
    <dgm:cxn modelId="{149CB269-16D1-47D1-BD4A-F59BB19FA6DC}" srcId="{F028E435-B2B3-446F-837C-EC5D24D73A6F}" destId="{25252257-692E-456B-B769-0A71D5AA0CAE}" srcOrd="3" destOrd="0" parTransId="{C82AD0E1-1C98-40AD-B79C-98A4BBAA4003}" sibTransId="{D6DE01CD-B8F7-4BC4-9BFF-8279FBC76A64}"/>
    <dgm:cxn modelId="{0578DBFC-920C-453E-8986-0AB1A31CCB65}" type="presOf" srcId="{BBAF4F2E-4F4D-49AF-9DFB-2A35A3B9EA65}" destId="{236A7AA5-1942-4C1E-9B39-D715B29AB214}" srcOrd="0" destOrd="0" presId="urn:microsoft.com/office/officeart/2005/8/layout/default#2"/>
    <dgm:cxn modelId="{334272CB-10A9-45AE-8D28-86ED714145F3}" srcId="{F028E435-B2B3-446F-837C-EC5D24D73A6F}" destId="{9E7DA733-4752-4713-93DC-657146B2AAD8}" srcOrd="1" destOrd="0" parTransId="{7D3C6526-D14A-4427-9F03-FBA16D04FC7E}" sibTransId="{BFA6C993-747E-426D-9072-BF940B5237AB}"/>
    <dgm:cxn modelId="{1EABFE34-5FA3-4FC0-917E-EBE17ED8A9A6}" type="presOf" srcId="{F028E435-B2B3-446F-837C-EC5D24D73A6F}" destId="{86C07F93-6714-4A13-8460-F434A44D9833}" srcOrd="0" destOrd="0" presId="urn:microsoft.com/office/officeart/2005/8/layout/default#2"/>
    <dgm:cxn modelId="{25BDC6C1-6444-474C-AA36-83C334691CC5}" srcId="{F028E435-B2B3-446F-837C-EC5D24D73A6F}" destId="{DA8CDD28-05B0-4920-8E08-A6A1490F052A}" srcOrd="0" destOrd="0" parTransId="{52DE1B7A-32CD-4987-8179-360AAEBF8B1F}" sibTransId="{AACE92B6-8C86-4464-B755-15834556473F}"/>
    <dgm:cxn modelId="{F8EF5728-A164-4264-AC60-888579814D51}" type="presOf" srcId="{F9A6CC25-E093-40DF-A940-D127AED8F144}" destId="{B122FE11-9CA8-44C3-B1A6-DD7A5E94406B}" srcOrd="0" destOrd="0" presId="urn:microsoft.com/office/officeart/2005/8/layout/default#2"/>
    <dgm:cxn modelId="{710F5F87-12C9-4A27-B9C3-D7B0643F3339}" srcId="{F028E435-B2B3-446F-837C-EC5D24D73A6F}" destId="{BBAF4F2E-4F4D-49AF-9DFB-2A35A3B9EA65}" srcOrd="5" destOrd="0" parTransId="{4FEE38E3-A2DD-4878-A47F-883E1B49EA98}" sibTransId="{A3D2C5EF-7010-4CB6-B845-0920B43FA52A}"/>
    <dgm:cxn modelId="{73AEB4BD-D14C-4F83-81B3-805DADFF33A1}" type="presOf" srcId="{25252257-692E-456B-B769-0A71D5AA0CAE}" destId="{4349A58B-8B91-459E-9B54-0D8F75927FB2}" srcOrd="0" destOrd="0" presId="urn:microsoft.com/office/officeart/2005/8/layout/default#2"/>
    <dgm:cxn modelId="{B361FD28-782D-4378-AEE4-5140D1613DE1}" type="presParOf" srcId="{86C07F93-6714-4A13-8460-F434A44D9833}" destId="{FCCB4476-00B2-407E-9817-8446D69F3138}" srcOrd="0" destOrd="0" presId="urn:microsoft.com/office/officeart/2005/8/layout/default#2"/>
    <dgm:cxn modelId="{A96036F5-C769-4A70-AFF9-21A857447627}" type="presParOf" srcId="{86C07F93-6714-4A13-8460-F434A44D9833}" destId="{6052576C-F2E0-4497-A1C6-65CEA4CF2E98}" srcOrd="1" destOrd="0" presId="urn:microsoft.com/office/officeart/2005/8/layout/default#2"/>
    <dgm:cxn modelId="{3F377731-0834-44BD-9B7C-2914788DC6C4}" type="presParOf" srcId="{86C07F93-6714-4A13-8460-F434A44D9833}" destId="{CD2BD9A4-769C-4928-8815-8BE8D6276779}" srcOrd="2" destOrd="0" presId="urn:microsoft.com/office/officeart/2005/8/layout/default#2"/>
    <dgm:cxn modelId="{1B868165-07AB-4F14-824C-10DBC56C46A4}" type="presParOf" srcId="{86C07F93-6714-4A13-8460-F434A44D9833}" destId="{4188946B-6AD3-412B-A42F-54DFFC50BAEE}" srcOrd="3" destOrd="0" presId="urn:microsoft.com/office/officeart/2005/8/layout/default#2"/>
    <dgm:cxn modelId="{D512C088-94C4-4BFE-A981-61B7B2F9FCDF}" type="presParOf" srcId="{86C07F93-6714-4A13-8460-F434A44D9833}" destId="{F5152F4F-0A91-4FB1-BBAE-8DCA436025BB}" srcOrd="4" destOrd="0" presId="urn:microsoft.com/office/officeart/2005/8/layout/default#2"/>
    <dgm:cxn modelId="{B52259ED-3C0F-46FE-85E5-70DCA1A913B9}" type="presParOf" srcId="{86C07F93-6714-4A13-8460-F434A44D9833}" destId="{60722E68-4B62-475B-8A33-82B45B9614DD}" srcOrd="5" destOrd="0" presId="urn:microsoft.com/office/officeart/2005/8/layout/default#2"/>
    <dgm:cxn modelId="{D64D6F30-ED22-4AFE-B23B-03792792EB97}" type="presParOf" srcId="{86C07F93-6714-4A13-8460-F434A44D9833}" destId="{4349A58B-8B91-459E-9B54-0D8F75927FB2}" srcOrd="6" destOrd="0" presId="urn:microsoft.com/office/officeart/2005/8/layout/default#2"/>
    <dgm:cxn modelId="{424130C8-AFFE-4B4E-BF77-2A5AEE2894C2}" type="presParOf" srcId="{86C07F93-6714-4A13-8460-F434A44D9833}" destId="{3695DC3E-C483-47EB-B70B-A402F5C21BAD}" srcOrd="7" destOrd="0" presId="urn:microsoft.com/office/officeart/2005/8/layout/default#2"/>
    <dgm:cxn modelId="{70AF4CD2-730A-4E4C-A635-A7794AC3BB4A}" type="presParOf" srcId="{86C07F93-6714-4A13-8460-F434A44D9833}" destId="{B122FE11-9CA8-44C3-B1A6-DD7A5E94406B}" srcOrd="8" destOrd="0" presId="urn:microsoft.com/office/officeart/2005/8/layout/default#2"/>
    <dgm:cxn modelId="{E77CD584-B13E-467D-BEFE-5D21606E69A8}" type="presParOf" srcId="{86C07F93-6714-4A13-8460-F434A44D9833}" destId="{800FCA2E-4821-4072-9CD7-58BE8694BA81}" srcOrd="9" destOrd="0" presId="urn:microsoft.com/office/officeart/2005/8/layout/default#2"/>
    <dgm:cxn modelId="{E0A5886C-24FD-4290-8D57-88583C3542EB}" type="presParOf" srcId="{86C07F93-6714-4A13-8460-F434A44D9833}" destId="{236A7AA5-1942-4C1E-9B39-D715B29AB214}" srcOrd="1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0F5E8C-B751-42C9-BFE2-226D25CD6BAB}" type="doc">
      <dgm:prSet loTypeId="urn:microsoft.com/office/officeart/2008/layout/LinedLis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6CAB285-3A5B-48E3-BBC5-A3B06283954B}">
      <dgm:prSet phldrT="[Текст]"/>
      <dgm:spPr/>
      <dgm:t>
        <a:bodyPr/>
        <a:lstStyle/>
        <a:p>
          <a:r>
            <a:rPr lang="ru-RU" smtClean="0"/>
            <a:t>Визитка</a:t>
          </a:r>
          <a:endParaRPr lang="ru-RU" dirty="0"/>
        </a:p>
      </dgm:t>
    </dgm:pt>
    <dgm:pt modelId="{2344C2B5-85F1-4768-A550-3325F991508A}" type="parTrans" cxnId="{D0E442AA-4A06-4C2E-9828-04968FBB833E}">
      <dgm:prSet/>
      <dgm:spPr/>
      <dgm:t>
        <a:bodyPr/>
        <a:lstStyle/>
        <a:p>
          <a:endParaRPr lang="ru-RU"/>
        </a:p>
      </dgm:t>
    </dgm:pt>
    <dgm:pt modelId="{4AA01705-E45B-4C66-9E81-528A450F0AF6}" type="sibTrans" cxnId="{D0E442AA-4A06-4C2E-9828-04968FBB833E}">
      <dgm:prSet/>
      <dgm:spPr/>
      <dgm:t>
        <a:bodyPr/>
        <a:lstStyle/>
        <a:p>
          <a:endParaRPr lang="ru-RU"/>
        </a:p>
      </dgm:t>
    </dgm:pt>
    <dgm:pt modelId="{CCC1A674-78BA-4CDF-8A6A-DF74E30EC825}">
      <dgm:prSet phldrT="[Текст]"/>
      <dgm:spPr/>
      <dgm:t>
        <a:bodyPr/>
        <a:lstStyle/>
        <a:p>
          <a:r>
            <a:rPr lang="ru-RU" smtClean="0"/>
            <a:t>Географическое  положение</a:t>
          </a:r>
          <a:endParaRPr lang="ru-RU" dirty="0"/>
        </a:p>
      </dgm:t>
    </dgm:pt>
    <dgm:pt modelId="{8DE23778-41FB-42BB-AF7C-12452B03D201}" type="parTrans" cxnId="{D6E8BCB7-087D-4E2C-838E-046A2E04BB4B}">
      <dgm:prSet/>
      <dgm:spPr/>
      <dgm:t>
        <a:bodyPr/>
        <a:lstStyle/>
        <a:p>
          <a:endParaRPr lang="ru-RU"/>
        </a:p>
      </dgm:t>
    </dgm:pt>
    <dgm:pt modelId="{C6F57558-5040-4205-BA4D-66338FF27F61}" type="sibTrans" cxnId="{D6E8BCB7-087D-4E2C-838E-046A2E04BB4B}">
      <dgm:prSet/>
      <dgm:spPr/>
      <dgm:t>
        <a:bodyPr/>
        <a:lstStyle/>
        <a:p>
          <a:endParaRPr lang="ru-RU"/>
        </a:p>
      </dgm:t>
    </dgm:pt>
    <dgm:pt modelId="{ABBC5904-B907-40DE-BAA4-1B1AE1E5597E}">
      <dgm:prSet phldrT="[Текст]"/>
      <dgm:spPr/>
      <dgm:t>
        <a:bodyPr/>
        <a:lstStyle/>
        <a:p>
          <a:r>
            <a:rPr lang="ru-RU" smtClean="0"/>
            <a:t>Население</a:t>
          </a:r>
          <a:endParaRPr lang="ru-RU" dirty="0"/>
        </a:p>
      </dgm:t>
    </dgm:pt>
    <dgm:pt modelId="{DC8EAADD-C051-4A55-9DF3-AE100404F23D}" type="parTrans" cxnId="{0767044D-D67C-4B2B-BD5D-AE65ACB53FEA}">
      <dgm:prSet/>
      <dgm:spPr/>
      <dgm:t>
        <a:bodyPr/>
        <a:lstStyle/>
        <a:p>
          <a:endParaRPr lang="ru-RU"/>
        </a:p>
      </dgm:t>
    </dgm:pt>
    <dgm:pt modelId="{25E38515-8871-463D-8CB0-8A68647A5358}" type="sibTrans" cxnId="{0767044D-D67C-4B2B-BD5D-AE65ACB53FEA}">
      <dgm:prSet/>
      <dgm:spPr/>
      <dgm:t>
        <a:bodyPr/>
        <a:lstStyle/>
        <a:p>
          <a:endParaRPr lang="ru-RU"/>
        </a:p>
      </dgm:t>
    </dgm:pt>
    <dgm:pt modelId="{29233F98-81FC-4478-80B2-F09425C04E56}">
      <dgm:prSet/>
      <dgm:spPr/>
      <dgm:t>
        <a:bodyPr/>
        <a:lstStyle/>
        <a:p>
          <a:r>
            <a:rPr lang="ru-RU" smtClean="0"/>
            <a:t>Природные условия и ресурсы</a:t>
          </a:r>
          <a:endParaRPr lang="ru-RU" dirty="0"/>
        </a:p>
      </dgm:t>
    </dgm:pt>
    <dgm:pt modelId="{2DB6674E-065C-4315-A746-E559024F32C5}" type="parTrans" cxnId="{EDF67A10-0151-4C0E-944D-E997179B865D}">
      <dgm:prSet/>
      <dgm:spPr/>
      <dgm:t>
        <a:bodyPr/>
        <a:lstStyle/>
        <a:p>
          <a:endParaRPr lang="ru-RU"/>
        </a:p>
      </dgm:t>
    </dgm:pt>
    <dgm:pt modelId="{53C93B98-2B25-475A-B320-3B5ACFBBB364}" type="sibTrans" cxnId="{EDF67A10-0151-4C0E-944D-E997179B865D}">
      <dgm:prSet/>
      <dgm:spPr/>
      <dgm:t>
        <a:bodyPr/>
        <a:lstStyle/>
        <a:p>
          <a:endParaRPr lang="ru-RU"/>
        </a:p>
      </dgm:t>
    </dgm:pt>
    <dgm:pt modelId="{47BBBCE0-E7DE-4D04-A545-D57429B17763}">
      <dgm:prSet/>
      <dgm:spPr/>
      <dgm:t>
        <a:bodyPr/>
        <a:lstStyle/>
        <a:p>
          <a:r>
            <a:rPr lang="ru-RU" smtClean="0"/>
            <a:t>Отрасли специализации промышленности</a:t>
          </a:r>
          <a:endParaRPr lang="ru-RU" dirty="0"/>
        </a:p>
      </dgm:t>
    </dgm:pt>
    <dgm:pt modelId="{03ACA909-0EC9-40D6-83E5-86F5B22B8755}" type="parTrans" cxnId="{DEDC98B4-6A3B-41AF-8349-0DB487C6F2BF}">
      <dgm:prSet/>
      <dgm:spPr/>
      <dgm:t>
        <a:bodyPr/>
        <a:lstStyle/>
        <a:p>
          <a:endParaRPr lang="ru-RU"/>
        </a:p>
      </dgm:t>
    </dgm:pt>
    <dgm:pt modelId="{1F9967F0-3E34-4D2E-BFD8-7963B3334750}" type="sibTrans" cxnId="{DEDC98B4-6A3B-41AF-8349-0DB487C6F2BF}">
      <dgm:prSet/>
      <dgm:spPr/>
      <dgm:t>
        <a:bodyPr/>
        <a:lstStyle/>
        <a:p>
          <a:endParaRPr lang="ru-RU"/>
        </a:p>
      </dgm:t>
    </dgm:pt>
    <dgm:pt modelId="{810952AC-EFC2-450F-B812-BEF74292D3CB}">
      <dgm:prSet/>
      <dgm:spPr/>
      <dgm:t>
        <a:bodyPr/>
        <a:lstStyle/>
        <a:p>
          <a:r>
            <a:rPr lang="ru-RU" smtClean="0"/>
            <a:t>Отрасли специализации сельского хозяйства</a:t>
          </a:r>
          <a:endParaRPr lang="ru-RU" dirty="0"/>
        </a:p>
      </dgm:t>
    </dgm:pt>
    <dgm:pt modelId="{222DB133-F0B6-42EE-A830-E2CB6F1F3B58}" type="parTrans" cxnId="{A1CA8239-82E6-4209-89C8-C02478198B9F}">
      <dgm:prSet/>
      <dgm:spPr/>
      <dgm:t>
        <a:bodyPr/>
        <a:lstStyle/>
        <a:p>
          <a:endParaRPr lang="ru-RU"/>
        </a:p>
      </dgm:t>
    </dgm:pt>
    <dgm:pt modelId="{48E5368D-5706-4A6F-8EA0-290BE802FAFA}" type="sibTrans" cxnId="{A1CA8239-82E6-4209-89C8-C02478198B9F}">
      <dgm:prSet/>
      <dgm:spPr/>
      <dgm:t>
        <a:bodyPr/>
        <a:lstStyle/>
        <a:p>
          <a:endParaRPr lang="ru-RU"/>
        </a:p>
      </dgm:t>
    </dgm:pt>
    <dgm:pt modelId="{6E6FBA13-45F6-4BE4-BF0F-6683E3B8A85A}">
      <dgm:prSet/>
      <dgm:spPr/>
      <dgm:t>
        <a:bodyPr/>
        <a:lstStyle/>
        <a:p>
          <a:r>
            <a:rPr lang="ru-RU" smtClean="0"/>
            <a:t>Транспорт и хозяйственные связи</a:t>
          </a:r>
          <a:endParaRPr lang="ru-RU" dirty="0"/>
        </a:p>
      </dgm:t>
    </dgm:pt>
    <dgm:pt modelId="{B4169727-9BAC-4BE2-80FE-DB767133EFDA}" type="parTrans" cxnId="{90BE35AE-98F3-4CF0-B95E-4708A91FC79E}">
      <dgm:prSet/>
      <dgm:spPr/>
      <dgm:t>
        <a:bodyPr/>
        <a:lstStyle/>
        <a:p>
          <a:endParaRPr lang="ru-RU"/>
        </a:p>
      </dgm:t>
    </dgm:pt>
    <dgm:pt modelId="{99B79BAC-8E92-40F0-94EB-717CA0772E1A}" type="sibTrans" cxnId="{90BE35AE-98F3-4CF0-B95E-4708A91FC79E}">
      <dgm:prSet/>
      <dgm:spPr/>
      <dgm:t>
        <a:bodyPr/>
        <a:lstStyle/>
        <a:p>
          <a:endParaRPr lang="ru-RU"/>
        </a:p>
      </dgm:t>
    </dgm:pt>
    <dgm:pt modelId="{DDE36172-0785-44CE-BF7C-6C35B05ED6B1}">
      <dgm:prSet/>
      <dgm:spPr/>
      <dgm:t>
        <a:bodyPr/>
        <a:lstStyle/>
        <a:p>
          <a:r>
            <a:rPr lang="ru-RU" smtClean="0"/>
            <a:t>Проблемы и перспективы развития</a:t>
          </a:r>
          <a:endParaRPr lang="ru-RU" dirty="0"/>
        </a:p>
      </dgm:t>
    </dgm:pt>
    <dgm:pt modelId="{88499DEA-0731-4CDC-B462-AFB9BA2F3A6D}" type="parTrans" cxnId="{99526EFE-2A2B-4C3B-8119-107ED2C7D79A}">
      <dgm:prSet/>
      <dgm:spPr/>
      <dgm:t>
        <a:bodyPr/>
        <a:lstStyle/>
        <a:p>
          <a:endParaRPr lang="ru-RU"/>
        </a:p>
      </dgm:t>
    </dgm:pt>
    <dgm:pt modelId="{D2B7E5FD-9391-473D-A43D-BA5D35DBE8E6}" type="sibTrans" cxnId="{99526EFE-2A2B-4C3B-8119-107ED2C7D79A}">
      <dgm:prSet/>
      <dgm:spPr/>
      <dgm:t>
        <a:bodyPr/>
        <a:lstStyle/>
        <a:p>
          <a:endParaRPr lang="ru-RU"/>
        </a:p>
      </dgm:t>
    </dgm:pt>
    <dgm:pt modelId="{54643930-4D0F-4526-9D90-8C619E5498A5}" type="pres">
      <dgm:prSet presAssocID="{BF0F5E8C-B751-42C9-BFE2-226D25CD6BA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7903272-E0FA-4271-BC27-C5A29A644E74}" type="pres">
      <dgm:prSet presAssocID="{96CAB285-3A5B-48E3-BBC5-A3B06283954B}" presName="thickLine" presStyleLbl="alignNode1" presStyleIdx="0" presStyleCnt="8"/>
      <dgm:spPr/>
      <dgm:t>
        <a:bodyPr/>
        <a:lstStyle/>
        <a:p>
          <a:endParaRPr lang="ru-RU"/>
        </a:p>
      </dgm:t>
    </dgm:pt>
    <dgm:pt modelId="{A96C6286-83A2-4D5E-9F6B-112DD01172AA}" type="pres">
      <dgm:prSet presAssocID="{96CAB285-3A5B-48E3-BBC5-A3B06283954B}" presName="horz1" presStyleCnt="0"/>
      <dgm:spPr/>
      <dgm:t>
        <a:bodyPr/>
        <a:lstStyle/>
        <a:p>
          <a:endParaRPr lang="ru-RU"/>
        </a:p>
      </dgm:t>
    </dgm:pt>
    <dgm:pt modelId="{A4AC9BEA-D207-4A5B-9910-79EE54EA39A3}" type="pres">
      <dgm:prSet presAssocID="{96CAB285-3A5B-48E3-BBC5-A3B06283954B}" presName="tx1" presStyleLbl="revTx" presStyleIdx="0" presStyleCnt="8"/>
      <dgm:spPr/>
      <dgm:t>
        <a:bodyPr/>
        <a:lstStyle/>
        <a:p>
          <a:endParaRPr lang="ru-RU"/>
        </a:p>
      </dgm:t>
    </dgm:pt>
    <dgm:pt modelId="{C124F5AE-11B2-459C-8D1B-B864032F0642}" type="pres">
      <dgm:prSet presAssocID="{96CAB285-3A5B-48E3-BBC5-A3B06283954B}" presName="vert1" presStyleCnt="0"/>
      <dgm:spPr/>
      <dgm:t>
        <a:bodyPr/>
        <a:lstStyle/>
        <a:p>
          <a:endParaRPr lang="ru-RU"/>
        </a:p>
      </dgm:t>
    </dgm:pt>
    <dgm:pt modelId="{2C566FA0-DDD5-4133-B51B-A0F08437F4FC}" type="pres">
      <dgm:prSet presAssocID="{CCC1A674-78BA-4CDF-8A6A-DF74E30EC825}" presName="thickLine" presStyleLbl="alignNode1" presStyleIdx="1" presStyleCnt="8"/>
      <dgm:spPr/>
      <dgm:t>
        <a:bodyPr/>
        <a:lstStyle/>
        <a:p>
          <a:endParaRPr lang="ru-RU"/>
        </a:p>
      </dgm:t>
    </dgm:pt>
    <dgm:pt modelId="{70C518F7-2C7F-4C63-9FBE-9EB0B541C437}" type="pres">
      <dgm:prSet presAssocID="{CCC1A674-78BA-4CDF-8A6A-DF74E30EC825}" presName="horz1" presStyleCnt="0"/>
      <dgm:spPr/>
      <dgm:t>
        <a:bodyPr/>
        <a:lstStyle/>
        <a:p>
          <a:endParaRPr lang="ru-RU"/>
        </a:p>
      </dgm:t>
    </dgm:pt>
    <dgm:pt modelId="{8C6D6798-EA59-4903-A71D-657A40E65E9C}" type="pres">
      <dgm:prSet presAssocID="{CCC1A674-78BA-4CDF-8A6A-DF74E30EC825}" presName="tx1" presStyleLbl="revTx" presStyleIdx="1" presStyleCnt="8"/>
      <dgm:spPr/>
      <dgm:t>
        <a:bodyPr/>
        <a:lstStyle/>
        <a:p>
          <a:endParaRPr lang="ru-RU"/>
        </a:p>
      </dgm:t>
    </dgm:pt>
    <dgm:pt modelId="{197D2DC9-84D1-4F48-8640-F0BDE2CF5893}" type="pres">
      <dgm:prSet presAssocID="{CCC1A674-78BA-4CDF-8A6A-DF74E30EC825}" presName="vert1" presStyleCnt="0"/>
      <dgm:spPr/>
      <dgm:t>
        <a:bodyPr/>
        <a:lstStyle/>
        <a:p>
          <a:endParaRPr lang="ru-RU"/>
        </a:p>
      </dgm:t>
    </dgm:pt>
    <dgm:pt modelId="{1CEFDC29-CE84-49C3-AE00-B55FCDD37816}" type="pres">
      <dgm:prSet presAssocID="{ABBC5904-B907-40DE-BAA4-1B1AE1E5597E}" presName="thickLine" presStyleLbl="alignNode1" presStyleIdx="2" presStyleCnt="8"/>
      <dgm:spPr/>
      <dgm:t>
        <a:bodyPr/>
        <a:lstStyle/>
        <a:p>
          <a:endParaRPr lang="ru-RU"/>
        </a:p>
      </dgm:t>
    </dgm:pt>
    <dgm:pt modelId="{45087252-1EDA-416B-98A5-D3F1F20049DF}" type="pres">
      <dgm:prSet presAssocID="{ABBC5904-B907-40DE-BAA4-1B1AE1E5597E}" presName="horz1" presStyleCnt="0"/>
      <dgm:spPr/>
      <dgm:t>
        <a:bodyPr/>
        <a:lstStyle/>
        <a:p>
          <a:endParaRPr lang="ru-RU"/>
        </a:p>
      </dgm:t>
    </dgm:pt>
    <dgm:pt modelId="{562D9BE2-E7FC-48BB-B5CE-689307191D3B}" type="pres">
      <dgm:prSet presAssocID="{ABBC5904-B907-40DE-BAA4-1B1AE1E5597E}" presName="tx1" presStyleLbl="revTx" presStyleIdx="2" presStyleCnt="8"/>
      <dgm:spPr/>
      <dgm:t>
        <a:bodyPr/>
        <a:lstStyle/>
        <a:p>
          <a:endParaRPr lang="ru-RU"/>
        </a:p>
      </dgm:t>
    </dgm:pt>
    <dgm:pt modelId="{2C92617B-57E3-4696-91AB-3CE49C2B4411}" type="pres">
      <dgm:prSet presAssocID="{ABBC5904-B907-40DE-BAA4-1B1AE1E5597E}" presName="vert1" presStyleCnt="0"/>
      <dgm:spPr/>
      <dgm:t>
        <a:bodyPr/>
        <a:lstStyle/>
        <a:p>
          <a:endParaRPr lang="ru-RU"/>
        </a:p>
      </dgm:t>
    </dgm:pt>
    <dgm:pt modelId="{EB663BEF-6320-41EF-948B-5C373477DAF4}" type="pres">
      <dgm:prSet presAssocID="{29233F98-81FC-4478-80B2-F09425C04E56}" presName="thickLine" presStyleLbl="alignNode1" presStyleIdx="3" presStyleCnt="8"/>
      <dgm:spPr/>
      <dgm:t>
        <a:bodyPr/>
        <a:lstStyle/>
        <a:p>
          <a:endParaRPr lang="ru-RU"/>
        </a:p>
      </dgm:t>
    </dgm:pt>
    <dgm:pt modelId="{07247C5F-9E96-4B77-BD9D-AB1854D4FB55}" type="pres">
      <dgm:prSet presAssocID="{29233F98-81FC-4478-80B2-F09425C04E56}" presName="horz1" presStyleCnt="0"/>
      <dgm:spPr/>
      <dgm:t>
        <a:bodyPr/>
        <a:lstStyle/>
        <a:p>
          <a:endParaRPr lang="ru-RU"/>
        </a:p>
      </dgm:t>
    </dgm:pt>
    <dgm:pt modelId="{953189EF-BB0B-49B0-9814-E0FB03CF5A2D}" type="pres">
      <dgm:prSet presAssocID="{29233F98-81FC-4478-80B2-F09425C04E56}" presName="tx1" presStyleLbl="revTx" presStyleIdx="3" presStyleCnt="8"/>
      <dgm:spPr/>
      <dgm:t>
        <a:bodyPr/>
        <a:lstStyle/>
        <a:p>
          <a:endParaRPr lang="ru-RU"/>
        </a:p>
      </dgm:t>
    </dgm:pt>
    <dgm:pt modelId="{94BAAF5F-C5BD-44CE-BA20-23199043DDAA}" type="pres">
      <dgm:prSet presAssocID="{29233F98-81FC-4478-80B2-F09425C04E56}" presName="vert1" presStyleCnt="0"/>
      <dgm:spPr/>
      <dgm:t>
        <a:bodyPr/>
        <a:lstStyle/>
        <a:p>
          <a:endParaRPr lang="ru-RU"/>
        </a:p>
      </dgm:t>
    </dgm:pt>
    <dgm:pt modelId="{6B2FD04D-7FD9-4201-87C5-F8E490968BA0}" type="pres">
      <dgm:prSet presAssocID="{47BBBCE0-E7DE-4D04-A545-D57429B17763}" presName="thickLine" presStyleLbl="alignNode1" presStyleIdx="4" presStyleCnt="8"/>
      <dgm:spPr/>
      <dgm:t>
        <a:bodyPr/>
        <a:lstStyle/>
        <a:p>
          <a:endParaRPr lang="ru-RU"/>
        </a:p>
      </dgm:t>
    </dgm:pt>
    <dgm:pt modelId="{4A7A4F57-451A-4D66-A4C3-774386C4CA83}" type="pres">
      <dgm:prSet presAssocID="{47BBBCE0-E7DE-4D04-A545-D57429B17763}" presName="horz1" presStyleCnt="0"/>
      <dgm:spPr/>
      <dgm:t>
        <a:bodyPr/>
        <a:lstStyle/>
        <a:p>
          <a:endParaRPr lang="ru-RU"/>
        </a:p>
      </dgm:t>
    </dgm:pt>
    <dgm:pt modelId="{0E706560-F007-469B-BB08-B1F5B77BE8F2}" type="pres">
      <dgm:prSet presAssocID="{47BBBCE0-E7DE-4D04-A545-D57429B17763}" presName="tx1" presStyleLbl="revTx" presStyleIdx="4" presStyleCnt="8"/>
      <dgm:spPr/>
      <dgm:t>
        <a:bodyPr/>
        <a:lstStyle/>
        <a:p>
          <a:endParaRPr lang="ru-RU"/>
        </a:p>
      </dgm:t>
    </dgm:pt>
    <dgm:pt modelId="{8B31C895-F753-474B-8A5D-70C920F627C3}" type="pres">
      <dgm:prSet presAssocID="{47BBBCE0-E7DE-4D04-A545-D57429B17763}" presName="vert1" presStyleCnt="0"/>
      <dgm:spPr/>
      <dgm:t>
        <a:bodyPr/>
        <a:lstStyle/>
        <a:p>
          <a:endParaRPr lang="ru-RU"/>
        </a:p>
      </dgm:t>
    </dgm:pt>
    <dgm:pt modelId="{ABA979C7-B924-4A15-98A5-D8F081853C0D}" type="pres">
      <dgm:prSet presAssocID="{810952AC-EFC2-450F-B812-BEF74292D3CB}" presName="thickLine" presStyleLbl="alignNode1" presStyleIdx="5" presStyleCnt="8"/>
      <dgm:spPr/>
      <dgm:t>
        <a:bodyPr/>
        <a:lstStyle/>
        <a:p>
          <a:endParaRPr lang="ru-RU"/>
        </a:p>
      </dgm:t>
    </dgm:pt>
    <dgm:pt modelId="{F7597DD3-AB7D-49E3-9316-199E788C29E9}" type="pres">
      <dgm:prSet presAssocID="{810952AC-EFC2-450F-B812-BEF74292D3CB}" presName="horz1" presStyleCnt="0"/>
      <dgm:spPr/>
      <dgm:t>
        <a:bodyPr/>
        <a:lstStyle/>
        <a:p>
          <a:endParaRPr lang="ru-RU"/>
        </a:p>
      </dgm:t>
    </dgm:pt>
    <dgm:pt modelId="{AAABC640-7F47-4350-986A-AAFFBCF7ADF8}" type="pres">
      <dgm:prSet presAssocID="{810952AC-EFC2-450F-B812-BEF74292D3CB}" presName="tx1" presStyleLbl="revTx" presStyleIdx="5" presStyleCnt="8"/>
      <dgm:spPr/>
      <dgm:t>
        <a:bodyPr/>
        <a:lstStyle/>
        <a:p>
          <a:endParaRPr lang="ru-RU"/>
        </a:p>
      </dgm:t>
    </dgm:pt>
    <dgm:pt modelId="{6C4F4510-FD09-4331-A4D8-BDEFC269927B}" type="pres">
      <dgm:prSet presAssocID="{810952AC-EFC2-450F-B812-BEF74292D3CB}" presName="vert1" presStyleCnt="0"/>
      <dgm:spPr/>
      <dgm:t>
        <a:bodyPr/>
        <a:lstStyle/>
        <a:p>
          <a:endParaRPr lang="ru-RU"/>
        </a:p>
      </dgm:t>
    </dgm:pt>
    <dgm:pt modelId="{EB7363F2-D0BB-4194-B048-D5BCC13D3984}" type="pres">
      <dgm:prSet presAssocID="{6E6FBA13-45F6-4BE4-BF0F-6683E3B8A85A}" presName="thickLine" presStyleLbl="alignNode1" presStyleIdx="6" presStyleCnt="8"/>
      <dgm:spPr/>
      <dgm:t>
        <a:bodyPr/>
        <a:lstStyle/>
        <a:p>
          <a:endParaRPr lang="ru-RU"/>
        </a:p>
      </dgm:t>
    </dgm:pt>
    <dgm:pt modelId="{6F1942B8-6662-496C-BD42-7246F0FF2E8E}" type="pres">
      <dgm:prSet presAssocID="{6E6FBA13-45F6-4BE4-BF0F-6683E3B8A85A}" presName="horz1" presStyleCnt="0"/>
      <dgm:spPr/>
      <dgm:t>
        <a:bodyPr/>
        <a:lstStyle/>
        <a:p>
          <a:endParaRPr lang="ru-RU"/>
        </a:p>
      </dgm:t>
    </dgm:pt>
    <dgm:pt modelId="{F8A868A7-3B75-46CB-98FF-E53B90260ECC}" type="pres">
      <dgm:prSet presAssocID="{6E6FBA13-45F6-4BE4-BF0F-6683E3B8A85A}" presName="tx1" presStyleLbl="revTx" presStyleIdx="6" presStyleCnt="8"/>
      <dgm:spPr/>
      <dgm:t>
        <a:bodyPr/>
        <a:lstStyle/>
        <a:p>
          <a:endParaRPr lang="ru-RU"/>
        </a:p>
      </dgm:t>
    </dgm:pt>
    <dgm:pt modelId="{32D8295A-15FC-4CB7-82D0-A48607E4235E}" type="pres">
      <dgm:prSet presAssocID="{6E6FBA13-45F6-4BE4-BF0F-6683E3B8A85A}" presName="vert1" presStyleCnt="0"/>
      <dgm:spPr/>
      <dgm:t>
        <a:bodyPr/>
        <a:lstStyle/>
        <a:p>
          <a:endParaRPr lang="ru-RU"/>
        </a:p>
      </dgm:t>
    </dgm:pt>
    <dgm:pt modelId="{5D9ACF92-E8F0-4A9B-BC1C-57D0B1C22E40}" type="pres">
      <dgm:prSet presAssocID="{DDE36172-0785-44CE-BF7C-6C35B05ED6B1}" presName="thickLine" presStyleLbl="alignNode1" presStyleIdx="7" presStyleCnt="8"/>
      <dgm:spPr/>
      <dgm:t>
        <a:bodyPr/>
        <a:lstStyle/>
        <a:p>
          <a:endParaRPr lang="ru-RU"/>
        </a:p>
      </dgm:t>
    </dgm:pt>
    <dgm:pt modelId="{D49E708F-FAB4-416D-9FE8-C5F93D8F75EB}" type="pres">
      <dgm:prSet presAssocID="{DDE36172-0785-44CE-BF7C-6C35B05ED6B1}" presName="horz1" presStyleCnt="0"/>
      <dgm:spPr/>
      <dgm:t>
        <a:bodyPr/>
        <a:lstStyle/>
        <a:p>
          <a:endParaRPr lang="ru-RU"/>
        </a:p>
      </dgm:t>
    </dgm:pt>
    <dgm:pt modelId="{5349FDB5-8348-4C7F-9863-12052C1CDDC4}" type="pres">
      <dgm:prSet presAssocID="{DDE36172-0785-44CE-BF7C-6C35B05ED6B1}" presName="tx1" presStyleLbl="revTx" presStyleIdx="7" presStyleCnt="8"/>
      <dgm:spPr/>
      <dgm:t>
        <a:bodyPr/>
        <a:lstStyle/>
        <a:p>
          <a:endParaRPr lang="ru-RU"/>
        </a:p>
      </dgm:t>
    </dgm:pt>
    <dgm:pt modelId="{9938A0EB-CEE4-4062-AE9A-1C0BC25FA266}" type="pres">
      <dgm:prSet presAssocID="{DDE36172-0785-44CE-BF7C-6C35B05ED6B1}" presName="vert1" presStyleCnt="0"/>
      <dgm:spPr/>
      <dgm:t>
        <a:bodyPr/>
        <a:lstStyle/>
        <a:p>
          <a:endParaRPr lang="ru-RU"/>
        </a:p>
      </dgm:t>
    </dgm:pt>
  </dgm:ptLst>
  <dgm:cxnLst>
    <dgm:cxn modelId="{EDF67A10-0151-4C0E-944D-E997179B865D}" srcId="{BF0F5E8C-B751-42C9-BFE2-226D25CD6BAB}" destId="{29233F98-81FC-4478-80B2-F09425C04E56}" srcOrd="3" destOrd="0" parTransId="{2DB6674E-065C-4315-A746-E559024F32C5}" sibTransId="{53C93B98-2B25-475A-B320-3B5ACFBBB364}"/>
    <dgm:cxn modelId="{A1CA8239-82E6-4209-89C8-C02478198B9F}" srcId="{BF0F5E8C-B751-42C9-BFE2-226D25CD6BAB}" destId="{810952AC-EFC2-450F-B812-BEF74292D3CB}" srcOrd="5" destOrd="0" parTransId="{222DB133-F0B6-42EE-A830-E2CB6F1F3B58}" sibTransId="{48E5368D-5706-4A6F-8EA0-290BE802FAFA}"/>
    <dgm:cxn modelId="{0767044D-D67C-4B2B-BD5D-AE65ACB53FEA}" srcId="{BF0F5E8C-B751-42C9-BFE2-226D25CD6BAB}" destId="{ABBC5904-B907-40DE-BAA4-1B1AE1E5597E}" srcOrd="2" destOrd="0" parTransId="{DC8EAADD-C051-4A55-9DF3-AE100404F23D}" sibTransId="{25E38515-8871-463D-8CB0-8A68647A5358}"/>
    <dgm:cxn modelId="{99526EFE-2A2B-4C3B-8119-107ED2C7D79A}" srcId="{BF0F5E8C-B751-42C9-BFE2-226D25CD6BAB}" destId="{DDE36172-0785-44CE-BF7C-6C35B05ED6B1}" srcOrd="7" destOrd="0" parTransId="{88499DEA-0731-4CDC-B462-AFB9BA2F3A6D}" sibTransId="{D2B7E5FD-9391-473D-A43D-BA5D35DBE8E6}"/>
    <dgm:cxn modelId="{5C48420D-213D-4D90-91CE-8C2681F7AF49}" type="presOf" srcId="{ABBC5904-B907-40DE-BAA4-1B1AE1E5597E}" destId="{562D9BE2-E7FC-48BB-B5CE-689307191D3B}" srcOrd="0" destOrd="0" presId="urn:microsoft.com/office/officeart/2008/layout/LinedList"/>
    <dgm:cxn modelId="{60E14B5A-7F74-4EE8-8519-FF6EDF61B620}" type="presOf" srcId="{810952AC-EFC2-450F-B812-BEF74292D3CB}" destId="{AAABC640-7F47-4350-986A-AAFFBCF7ADF8}" srcOrd="0" destOrd="0" presId="urn:microsoft.com/office/officeart/2008/layout/LinedList"/>
    <dgm:cxn modelId="{9C5D759F-9753-4E9F-8132-52EA5E78C4F4}" type="presOf" srcId="{6E6FBA13-45F6-4BE4-BF0F-6683E3B8A85A}" destId="{F8A868A7-3B75-46CB-98FF-E53B90260ECC}" srcOrd="0" destOrd="0" presId="urn:microsoft.com/office/officeart/2008/layout/LinedList"/>
    <dgm:cxn modelId="{D0E442AA-4A06-4C2E-9828-04968FBB833E}" srcId="{BF0F5E8C-B751-42C9-BFE2-226D25CD6BAB}" destId="{96CAB285-3A5B-48E3-BBC5-A3B06283954B}" srcOrd="0" destOrd="0" parTransId="{2344C2B5-85F1-4768-A550-3325F991508A}" sibTransId="{4AA01705-E45B-4C66-9E81-528A450F0AF6}"/>
    <dgm:cxn modelId="{90BE35AE-98F3-4CF0-B95E-4708A91FC79E}" srcId="{BF0F5E8C-B751-42C9-BFE2-226D25CD6BAB}" destId="{6E6FBA13-45F6-4BE4-BF0F-6683E3B8A85A}" srcOrd="6" destOrd="0" parTransId="{B4169727-9BAC-4BE2-80FE-DB767133EFDA}" sibTransId="{99B79BAC-8E92-40F0-94EB-717CA0772E1A}"/>
    <dgm:cxn modelId="{8701AF4D-25BF-4F7E-BD9D-D4AB7265F76A}" type="presOf" srcId="{BF0F5E8C-B751-42C9-BFE2-226D25CD6BAB}" destId="{54643930-4D0F-4526-9D90-8C619E5498A5}" srcOrd="0" destOrd="0" presId="urn:microsoft.com/office/officeart/2008/layout/LinedList"/>
    <dgm:cxn modelId="{DC01DAC7-9A08-4C71-8299-9C56831E2379}" type="presOf" srcId="{DDE36172-0785-44CE-BF7C-6C35B05ED6B1}" destId="{5349FDB5-8348-4C7F-9863-12052C1CDDC4}" srcOrd="0" destOrd="0" presId="urn:microsoft.com/office/officeart/2008/layout/LinedList"/>
    <dgm:cxn modelId="{041F0B4F-7D11-4AC4-9452-6982304B2C73}" type="presOf" srcId="{47BBBCE0-E7DE-4D04-A545-D57429B17763}" destId="{0E706560-F007-469B-BB08-B1F5B77BE8F2}" srcOrd="0" destOrd="0" presId="urn:microsoft.com/office/officeart/2008/layout/LinedList"/>
    <dgm:cxn modelId="{62FCDEA2-4FEB-4EF2-A0F6-F531BE6AAAA7}" type="presOf" srcId="{CCC1A674-78BA-4CDF-8A6A-DF74E30EC825}" destId="{8C6D6798-EA59-4903-A71D-657A40E65E9C}" srcOrd="0" destOrd="0" presId="urn:microsoft.com/office/officeart/2008/layout/LinedList"/>
    <dgm:cxn modelId="{D6E8BCB7-087D-4E2C-838E-046A2E04BB4B}" srcId="{BF0F5E8C-B751-42C9-BFE2-226D25CD6BAB}" destId="{CCC1A674-78BA-4CDF-8A6A-DF74E30EC825}" srcOrd="1" destOrd="0" parTransId="{8DE23778-41FB-42BB-AF7C-12452B03D201}" sibTransId="{C6F57558-5040-4205-BA4D-66338FF27F61}"/>
    <dgm:cxn modelId="{DEDC98B4-6A3B-41AF-8349-0DB487C6F2BF}" srcId="{BF0F5E8C-B751-42C9-BFE2-226D25CD6BAB}" destId="{47BBBCE0-E7DE-4D04-A545-D57429B17763}" srcOrd="4" destOrd="0" parTransId="{03ACA909-0EC9-40D6-83E5-86F5B22B8755}" sibTransId="{1F9967F0-3E34-4D2E-BFD8-7963B3334750}"/>
    <dgm:cxn modelId="{F41629EC-3257-4F34-8D20-AFC6CF9622F7}" type="presOf" srcId="{96CAB285-3A5B-48E3-BBC5-A3B06283954B}" destId="{A4AC9BEA-D207-4A5B-9910-79EE54EA39A3}" srcOrd="0" destOrd="0" presId="urn:microsoft.com/office/officeart/2008/layout/LinedList"/>
    <dgm:cxn modelId="{67ABC686-1350-4019-994C-8FF1FCFFF53F}" type="presOf" srcId="{29233F98-81FC-4478-80B2-F09425C04E56}" destId="{953189EF-BB0B-49B0-9814-E0FB03CF5A2D}" srcOrd="0" destOrd="0" presId="urn:microsoft.com/office/officeart/2008/layout/LinedList"/>
    <dgm:cxn modelId="{8A8EC184-CE1D-4674-8738-F4CDDB977E13}" type="presParOf" srcId="{54643930-4D0F-4526-9D90-8C619E5498A5}" destId="{47903272-E0FA-4271-BC27-C5A29A644E74}" srcOrd="0" destOrd="0" presId="urn:microsoft.com/office/officeart/2008/layout/LinedList"/>
    <dgm:cxn modelId="{EF7719B5-CF53-4271-8918-620699833E71}" type="presParOf" srcId="{54643930-4D0F-4526-9D90-8C619E5498A5}" destId="{A96C6286-83A2-4D5E-9F6B-112DD01172AA}" srcOrd="1" destOrd="0" presId="urn:microsoft.com/office/officeart/2008/layout/LinedList"/>
    <dgm:cxn modelId="{E7FCD47C-0E81-41E5-AA6F-34D493A1736C}" type="presParOf" srcId="{A96C6286-83A2-4D5E-9F6B-112DD01172AA}" destId="{A4AC9BEA-D207-4A5B-9910-79EE54EA39A3}" srcOrd="0" destOrd="0" presId="urn:microsoft.com/office/officeart/2008/layout/LinedList"/>
    <dgm:cxn modelId="{657F5C84-E1E8-4AD0-B1FA-51F04B636F0B}" type="presParOf" srcId="{A96C6286-83A2-4D5E-9F6B-112DD01172AA}" destId="{C124F5AE-11B2-459C-8D1B-B864032F0642}" srcOrd="1" destOrd="0" presId="urn:microsoft.com/office/officeart/2008/layout/LinedList"/>
    <dgm:cxn modelId="{87E65F88-DF76-40F8-B6D9-9F6CA5904A00}" type="presParOf" srcId="{54643930-4D0F-4526-9D90-8C619E5498A5}" destId="{2C566FA0-DDD5-4133-B51B-A0F08437F4FC}" srcOrd="2" destOrd="0" presId="urn:microsoft.com/office/officeart/2008/layout/LinedList"/>
    <dgm:cxn modelId="{AA0A3C0D-3AE0-4464-A5B4-0EA0DFD00C28}" type="presParOf" srcId="{54643930-4D0F-4526-9D90-8C619E5498A5}" destId="{70C518F7-2C7F-4C63-9FBE-9EB0B541C437}" srcOrd="3" destOrd="0" presId="urn:microsoft.com/office/officeart/2008/layout/LinedList"/>
    <dgm:cxn modelId="{6E0E813A-D1D0-46F5-9B38-21772998418A}" type="presParOf" srcId="{70C518F7-2C7F-4C63-9FBE-9EB0B541C437}" destId="{8C6D6798-EA59-4903-A71D-657A40E65E9C}" srcOrd="0" destOrd="0" presId="urn:microsoft.com/office/officeart/2008/layout/LinedList"/>
    <dgm:cxn modelId="{12F268B9-759B-4D21-A780-93A547E7723E}" type="presParOf" srcId="{70C518F7-2C7F-4C63-9FBE-9EB0B541C437}" destId="{197D2DC9-84D1-4F48-8640-F0BDE2CF5893}" srcOrd="1" destOrd="0" presId="urn:microsoft.com/office/officeart/2008/layout/LinedList"/>
    <dgm:cxn modelId="{E4CDD986-7AE7-44FB-81F6-0D153591F397}" type="presParOf" srcId="{54643930-4D0F-4526-9D90-8C619E5498A5}" destId="{1CEFDC29-CE84-49C3-AE00-B55FCDD37816}" srcOrd="4" destOrd="0" presId="urn:microsoft.com/office/officeart/2008/layout/LinedList"/>
    <dgm:cxn modelId="{051341E3-CF99-44CB-8217-EDADFB88AE2A}" type="presParOf" srcId="{54643930-4D0F-4526-9D90-8C619E5498A5}" destId="{45087252-1EDA-416B-98A5-D3F1F20049DF}" srcOrd="5" destOrd="0" presId="urn:microsoft.com/office/officeart/2008/layout/LinedList"/>
    <dgm:cxn modelId="{EB545972-87F3-4154-A36B-9D182F3240B4}" type="presParOf" srcId="{45087252-1EDA-416B-98A5-D3F1F20049DF}" destId="{562D9BE2-E7FC-48BB-B5CE-689307191D3B}" srcOrd="0" destOrd="0" presId="urn:microsoft.com/office/officeart/2008/layout/LinedList"/>
    <dgm:cxn modelId="{B0A7AC60-D388-4200-81B7-5AE6B7DB737D}" type="presParOf" srcId="{45087252-1EDA-416B-98A5-D3F1F20049DF}" destId="{2C92617B-57E3-4696-91AB-3CE49C2B4411}" srcOrd="1" destOrd="0" presId="urn:microsoft.com/office/officeart/2008/layout/LinedList"/>
    <dgm:cxn modelId="{68B86E50-726F-4467-A578-1ED173E83510}" type="presParOf" srcId="{54643930-4D0F-4526-9D90-8C619E5498A5}" destId="{EB663BEF-6320-41EF-948B-5C373477DAF4}" srcOrd="6" destOrd="0" presId="urn:microsoft.com/office/officeart/2008/layout/LinedList"/>
    <dgm:cxn modelId="{DD581956-5EE6-4076-A98F-4A25324E3014}" type="presParOf" srcId="{54643930-4D0F-4526-9D90-8C619E5498A5}" destId="{07247C5F-9E96-4B77-BD9D-AB1854D4FB55}" srcOrd="7" destOrd="0" presId="urn:microsoft.com/office/officeart/2008/layout/LinedList"/>
    <dgm:cxn modelId="{B0966353-504E-4A7B-B3FB-3D669918A88D}" type="presParOf" srcId="{07247C5F-9E96-4B77-BD9D-AB1854D4FB55}" destId="{953189EF-BB0B-49B0-9814-E0FB03CF5A2D}" srcOrd="0" destOrd="0" presId="urn:microsoft.com/office/officeart/2008/layout/LinedList"/>
    <dgm:cxn modelId="{E17578D6-345F-43BC-B934-07E7CC7BA06E}" type="presParOf" srcId="{07247C5F-9E96-4B77-BD9D-AB1854D4FB55}" destId="{94BAAF5F-C5BD-44CE-BA20-23199043DDAA}" srcOrd="1" destOrd="0" presId="urn:microsoft.com/office/officeart/2008/layout/LinedList"/>
    <dgm:cxn modelId="{66B999DF-6FBF-4E3B-84D4-F04A7E5614A9}" type="presParOf" srcId="{54643930-4D0F-4526-9D90-8C619E5498A5}" destId="{6B2FD04D-7FD9-4201-87C5-F8E490968BA0}" srcOrd="8" destOrd="0" presId="urn:microsoft.com/office/officeart/2008/layout/LinedList"/>
    <dgm:cxn modelId="{AE54102D-0E05-4911-B0CB-0DDCFACA7542}" type="presParOf" srcId="{54643930-4D0F-4526-9D90-8C619E5498A5}" destId="{4A7A4F57-451A-4D66-A4C3-774386C4CA83}" srcOrd="9" destOrd="0" presId="urn:microsoft.com/office/officeart/2008/layout/LinedList"/>
    <dgm:cxn modelId="{550F67F4-708E-4CC9-BF8E-6FEC505897C4}" type="presParOf" srcId="{4A7A4F57-451A-4D66-A4C3-774386C4CA83}" destId="{0E706560-F007-469B-BB08-B1F5B77BE8F2}" srcOrd="0" destOrd="0" presId="urn:microsoft.com/office/officeart/2008/layout/LinedList"/>
    <dgm:cxn modelId="{83E05058-1D21-466B-9682-D12F12741DDA}" type="presParOf" srcId="{4A7A4F57-451A-4D66-A4C3-774386C4CA83}" destId="{8B31C895-F753-474B-8A5D-70C920F627C3}" srcOrd="1" destOrd="0" presId="urn:microsoft.com/office/officeart/2008/layout/LinedList"/>
    <dgm:cxn modelId="{8A19B2A8-1841-4B46-BB08-A28D2431DB64}" type="presParOf" srcId="{54643930-4D0F-4526-9D90-8C619E5498A5}" destId="{ABA979C7-B924-4A15-98A5-D8F081853C0D}" srcOrd="10" destOrd="0" presId="urn:microsoft.com/office/officeart/2008/layout/LinedList"/>
    <dgm:cxn modelId="{532A2D58-03A1-4A37-BFD2-D5DA44F9FA1A}" type="presParOf" srcId="{54643930-4D0F-4526-9D90-8C619E5498A5}" destId="{F7597DD3-AB7D-49E3-9316-199E788C29E9}" srcOrd="11" destOrd="0" presId="urn:microsoft.com/office/officeart/2008/layout/LinedList"/>
    <dgm:cxn modelId="{9AA2C60C-A402-4AB2-B6D6-23B33E931387}" type="presParOf" srcId="{F7597DD3-AB7D-49E3-9316-199E788C29E9}" destId="{AAABC640-7F47-4350-986A-AAFFBCF7ADF8}" srcOrd="0" destOrd="0" presId="urn:microsoft.com/office/officeart/2008/layout/LinedList"/>
    <dgm:cxn modelId="{DE925D1F-7B53-4BA3-9BC8-C48EC66B1496}" type="presParOf" srcId="{F7597DD3-AB7D-49E3-9316-199E788C29E9}" destId="{6C4F4510-FD09-4331-A4D8-BDEFC269927B}" srcOrd="1" destOrd="0" presId="urn:microsoft.com/office/officeart/2008/layout/LinedList"/>
    <dgm:cxn modelId="{FC5BE938-6834-45FE-9999-5CEA51E4EE86}" type="presParOf" srcId="{54643930-4D0F-4526-9D90-8C619E5498A5}" destId="{EB7363F2-D0BB-4194-B048-D5BCC13D3984}" srcOrd="12" destOrd="0" presId="urn:microsoft.com/office/officeart/2008/layout/LinedList"/>
    <dgm:cxn modelId="{F4D48B05-A6FA-4063-ADB7-2C8FC747329B}" type="presParOf" srcId="{54643930-4D0F-4526-9D90-8C619E5498A5}" destId="{6F1942B8-6662-496C-BD42-7246F0FF2E8E}" srcOrd="13" destOrd="0" presId="urn:microsoft.com/office/officeart/2008/layout/LinedList"/>
    <dgm:cxn modelId="{7BC57CF0-84DF-4ABD-80B1-E86EF681D724}" type="presParOf" srcId="{6F1942B8-6662-496C-BD42-7246F0FF2E8E}" destId="{F8A868A7-3B75-46CB-98FF-E53B90260ECC}" srcOrd="0" destOrd="0" presId="urn:microsoft.com/office/officeart/2008/layout/LinedList"/>
    <dgm:cxn modelId="{D1A1EDA2-68DC-4B8B-AE87-D1212DCAF8FD}" type="presParOf" srcId="{6F1942B8-6662-496C-BD42-7246F0FF2E8E}" destId="{32D8295A-15FC-4CB7-82D0-A48607E4235E}" srcOrd="1" destOrd="0" presId="urn:microsoft.com/office/officeart/2008/layout/LinedList"/>
    <dgm:cxn modelId="{EB608393-1997-49CE-8476-DB6D52CA67F0}" type="presParOf" srcId="{54643930-4D0F-4526-9D90-8C619E5498A5}" destId="{5D9ACF92-E8F0-4A9B-BC1C-57D0B1C22E40}" srcOrd="14" destOrd="0" presId="urn:microsoft.com/office/officeart/2008/layout/LinedList"/>
    <dgm:cxn modelId="{C2A3794F-BADE-44B8-B14A-6911823ABD40}" type="presParOf" srcId="{54643930-4D0F-4526-9D90-8C619E5498A5}" destId="{D49E708F-FAB4-416D-9FE8-C5F93D8F75EB}" srcOrd="15" destOrd="0" presId="urn:microsoft.com/office/officeart/2008/layout/LinedList"/>
    <dgm:cxn modelId="{CC3EA298-0D07-42CF-8170-68A0FF8C2B4E}" type="presParOf" srcId="{D49E708F-FAB4-416D-9FE8-C5F93D8F75EB}" destId="{5349FDB5-8348-4C7F-9863-12052C1CDDC4}" srcOrd="0" destOrd="0" presId="urn:microsoft.com/office/officeart/2008/layout/LinedList"/>
    <dgm:cxn modelId="{CE028C4E-353E-4C81-8E6F-217B7A550E1C}" type="presParOf" srcId="{D49E708F-FAB4-416D-9FE8-C5F93D8F75EB}" destId="{9938A0EB-CEE4-4062-AE9A-1C0BC25FA26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771FB1-1D29-45E8-BA90-9D4CEBADDB8B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3EC5CA-5DE3-4BD7-821E-4CCEDD584F5F}">
      <dgm:prSet phldrT="[Текст]" custT="1"/>
      <dgm:spPr/>
      <dgm:t>
        <a:bodyPr/>
        <a:lstStyle/>
        <a:p>
          <a:pPr algn="ctr"/>
          <a:r>
            <a:rPr lang="ru-RU" sz="2400" dirty="0" smtClean="0"/>
            <a:t>167,7 тыс.км² </a:t>
          </a:r>
        </a:p>
        <a:p>
          <a:pPr algn="ctr"/>
          <a:r>
            <a:rPr lang="ru-RU" sz="2400" dirty="0" smtClean="0"/>
            <a:t>(1 % от </a:t>
          </a:r>
          <a:r>
            <a:rPr lang="en-US" sz="2400" dirty="0" smtClean="0"/>
            <a:t>S </a:t>
          </a:r>
          <a:r>
            <a:rPr lang="ru-RU" sz="2400" dirty="0" smtClean="0"/>
            <a:t>России)</a:t>
          </a:r>
          <a:endParaRPr lang="ru-RU" sz="2400" dirty="0"/>
        </a:p>
      </dgm:t>
    </dgm:pt>
    <dgm:pt modelId="{57559F89-DF00-4A8F-8D7E-D309086FF64E}" type="parTrans" cxnId="{E8EF0C38-A4D3-431F-AA40-E007553B2B4F}">
      <dgm:prSet/>
      <dgm:spPr/>
      <dgm:t>
        <a:bodyPr/>
        <a:lstStyle/>
        <a:p>
          <a:endParaRPr lang="ru-RU"/>
        </a:p>
      </dgm:t>
    </dgm:pt>
    <dgm:pt modelId="{83E695DA-A23B-40E5-AA3F-4A3D581E1E62}" type="sibTrans" cxnId="{E8EF0C38-A4D3-431F-AA40-E007553B2B4F}">
      <dgm:prSet/>
      <dgm:spPr/>
      <dgm:t>
        <a:bodyPr/>
        <a:lstStyle/>
        <a:p>
          <a:endParaRPr lang="ru-RU"/>
        </a:p>
      </dgm:t>
    </dgm:pt>
    <dgm:pt modelId="{2652E32E-4707-462A-B4E4-04EF61FF63DB}">
      <dgm:prSet phldrT="[Текст]" custT="1"/>
      <dgm:spPr/>
      <dgm:t>
        <a:bodyPr/>
        <a:lstStyle/>
        <a:p>
          <a:pPr algn="ctr"/>
          <a:r>
            <a:rPr lang="ru-RU" sz="2400" dirty="0" smtClean="0"/>
            <a:t>территория</a:t>
          </a:r>
          <a:endParaRPr lang="ru-RU" sz="2400" dirty="0"/>
        </a:p>
      </dgm:t>
    </dgm:pt>
    <dgm:pt modelId="{F5A11D18-018C-4D14-A36A-571EAC4A7DC2}" type="parTrans" cxnId="{B91BE678-4E67-4AB3-9BAB-41DC44FD3092}">
      <dgm:prSet/>
      <dgm:spPr/>
      <dgm:t>
        <a:bodyPr/>
        <a:lstStyle/>
        <a:p>
          <a:endParaRPr lang="ru-RU"/>
        </a:p>
      </dgm:t>
    </dgm:pt>
    <dgm:pt modelId="{DADEF880-8932-493E-9BFD-7536C33F8BCC}" type="sibTrans" cxnId="{B91BE678-4E67-4AB3-9BAB-41DC44FD3092}">
      <dgm:prSet/>
      <dgm:spPr/>
      <dgm:t>
        <a:bodyPr/>
        <a:lstStyle/>
        <a:p>
          <a:endParaRPr lang="ru-RU"/>
        </a:p>
      </dgm:t>
    </dgm:pt>
    <dgm:pt modelId="{9FEFB1E8-F2CB-4FA0-9681-723E8991CDDC}" type="pres">
      <dgm:prSet presAssocID="{F4771FB1-1D29-45E8-BA90-9D4CEBADDB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65904A-04C9-4FC4-B8BD-304268F2E9DF}" type="pres">
      <dgm:prSet presAssocID="{CB3EC5CA-5DE3-4BD7-821E-4CCEDD584F5F}" presName="parentText" presStyleLbl="node1" presStyleIdx="0" presStyleCnt="1" custLinFactNeighborX="6011" custLinFactNeighborY="-562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E349DF8-19BF-40E9-A97C-D9F4BC66A2F3}" type="pres">
      <dgm:prSet presAssocID="{CB3EC5CA-5DE3-4BD7-821E-4CCEDD584F5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2DF4EB-334F-4CAF-94AC-DCFCA347C78E}" type="presOf" srcId="{CB3EC5CA-5DE3-4BD7-821E-4CCEDD584F5F}" destId="{4365904A-04C9-4FC4-B8BD-304268F2E9DF}" srcOrd="0" destOrd="0" presId="urn:microsoft.com/office/officeart/2005/8/layout/vList2"/>
    <dgm:cxn modelId="{E8EF0C38-A4D3-431F-AA40-E007553B2B4F}" srcId="{F4771FB1-1D29-45E8-BA90-9D4CEBADDB8B}" destId="{CB3EC5CA-5DE3-4BD7-821E-4CCEDD584F5F}" srcOrd="0" destOrd="0" parTransId="{57559F89-DF00-4A8F-8D7E-D309086FF64E}" sibTransId="{83E695DA-A23B-40E5-AA3F-4A3D581E1E62}"/>
    <dgm:cxn modelId="{5378B2B3-753F-433D-A258-92E01C7B7291}" type="presOf" srcId="{2652E32E-4707-462A-B4E4-04EF61FF63DB}" destId="{6E349DF8-19BF-40E9-A97C-D9F4BC66A2F3}" srcOrd="0" destOrd="0" presId="urn:microsoft.com/office/officeart/2005/8/layout/vList2"/>
    <dgm:cxn modelId="{B91BE678-4E67-4AB3-9BAB-41DC44FD3092}" srcId="{CB3EC5CA-5DE3-4BD7-821E-4CCEDD584F5F}" destId="{2652E32E-4707-462A-B4E4-04EF61FF63DB}" srcOrd="0" destOrd="0" parTransId="{F5A11D18-018C-4D14-A36A-571EAC4A7DC2}" sibTransId="{DADEF880-8932-493E-9BFD-7536C33F8BCC}"/>
    <dgm:cxn modelId="{8DD548D7-F50D-4167-B2A1-D181AFAEFFE7}" type="presOf" srcId="{F4771FB1-1D29-45E8-BA90-9D4CEBADDB8B}" destId="{9FEFB1E8-F2CB-4FA0-9681-723E8991CDDC}" srcOrd="0" destOrd="0" presId="urn:microsoft.com/office/officeart/2005/8/layout/vList2"/>
    <dgm:cxn modelId="{5BEAF668-6462-47F1-8767-6ABBFC8C64FE}" type="presParOf" srcId="{9FEFB1E8-F2CB-4FA0-9681-723E8991CDDC}" destId="{4365904A-04C9-4FC4-B8BD-304268F2E9DF}" srcOrd="0" destOrd="0" presId="urn:microsoft.com/office/officeart/2005/8/layout/vList2"/>
    <dgm:cxn modelId="{32F51ED8-AA6E-466E-8B7C-608AD5783373}" type="presParOf" srcId="{9FEFB1E8-F2CB-4FA0-9681-723E8991CDDC}" destId="{6E349DF8-19BF-40E9-A97C-D9F4BC66A2F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771FB1-1D29-45E8-BA90-9D4CEBADDB8B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3EC5CA-5DE3-4BD7-821E-4CCEDD584F5F}">
      <dgm:prSet phldrT="[Текст]" custT="1"/>
      <dgm:spPr/>
      <dgm:t>
        <a:bodyPr/>
        <a:lstStyle/>
        <a:p>
          <a:pPr algn="ctr"/>
          <a:r>
            <a:rPr lang="ru-RU" sz="2400" dirty="0" smtClean="0"/>
            <a:t>7,3 </a:t>
          </a:r>
          <a:r>
            <a:rPr lang="ru-RU" sz="2400" dirty="0" err="1" smtClean="0"/>
            <a:t>млн.чел</a:t>
          </a:r>
          <a:r>
            <a:rPr lang="ru-RU" sz="2400" dirty="0" smtClean="0"/>
            <a:t>. </a:t>
          </a:r>
        </a:p>
        <a:p>
          <a:pPr algn="ctr"/>
          <a:r>
            <a:rPr lang="ru-RU" sz="2400" dirty="0" smtClean="0"/>
            <a:t>(5,1 % от Н России</a:t>
          </a:r>
          <a:endParaRPr lang="ru-RU" sz="2400" dirty="0"/>
        </a:p>
      </dgm:t>
    </dgm:pt>
    <dgm:pt modelId="{57559F89-DF00-4A8F-8D7E-D309086FF64E}" type="parTrans" cxnId="{E8EF0C38-A4D3-431F-AA40-E007553B2B4F}">
      <dgm:prSet/>
      <dgm:spPr/>
      <dgm:t>
        <a:bodyPr/>
        <a:lstStyle/>
        <a:p>
          <a:endParaRPr lang="ru-RU"/>
        </a:p>
      </dgm:t>
    </dgm:pt>
    <dgm:pt modelId="{83E695DA-A23B-40E5-AA3F-4A3D581E1E62}" type="sibTrans" cxnId="{E8EF0C38-A4D3-431F-AA40-E007553B2B4F}">
      <dgm:prSet/>
      <dgm:spPr/>
      <dgm:t>
        <a:bodyPr/>
        <a:lstStyle/>
        <a:p>
          <a:endParaRPr lang="ru-RU"/>
        </a:p>
      </dgm:t>
    </dgm:pt>
    <dgm:pt modelId="{2652E32E-4707-462A-B4E4-04EF61FF63DB}">
      <dgm:prSet phldrT="[Текст]" custT="1"/>
      <dgm:spPr/>
      <dgm:t>
        <a:bodyPr/>
        <a:lstStyle/>
        <a:p>
          <a:pPr algn="ctr"/>
          <a:r>
            <a:rPr lang="ru-RU" sz="2400" dirty="0" smtClean="0"/>
            <a:t>население</a:t>
          </a:r>
          <a:endParaRPr lang="ru-RU" sz="2400" dirty="0"/>
        </a:p>
      </dgm:t>
    </dgm:pt>
    <dgm:pt modelId="{F5A11D18-018C-4D14-A36A-571EAC4A7DC2}" type="parTrans" cxnId="{B91BE678-4E67-4AB3-9BAB-41DC44FD3092}">
      <dgm:prSet/>
      <dgm:spPr/>
      <dgm:t>
        <a:bodyPr/>
        <a:lstStyle/>
        <a:p>
          <a:endParaRPr lang="ru-RU"/>
        </a:p>
      </dgm:t>
    </dgm:pt>
    <dgm:pt modelId="{DADEF880-8932-493E-9BFD-7536C33F8BCC}" type="sibTrans" cxnId="{B91BE678-4E67-4AB3-9BAB-41DC44FD3092}">
      <dgm:prSet/>
      <dgm:spPr/>
      <dgm:t>
        <a:bodyPr/>
        <a:lstStyle/>
        <a:p>
          <a:endParaRPr lang="ru-RU"/>
        </a:p>
      </dgm:t>
    </dgm:pt>
    <dgm:pt modelId="{9FEFB1E8-F2CB-4FA0-9681-723E8991CDDC}" type="pres">
      <dgm:prSet presAssocID="{F4771FB1-1D29-45E8-BA90-9D4CEBADDB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65904A-04C9-4FC4-B8BD-304268F2E9DF}" type="pres">
      <dgm:prSet presAssocID="{CB3EC5CA-5DE3-4BD7-821E-4CCEDD584F5F}" presName="parentText" presStyleLbl="node1" presStyleIdx="0" presStyleCnt="1" custLinFactX="67592" custLinFactNeighborX="100000" custLinFactNeighborY="-3837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E349DF8-19BF-40E9-A97C-D9F4BC66A2F3}" type="pres">
      <dgm:prSet presAssocID="{CB3EC5CA-5DE3-4BD7-821E-4CCEDD584F5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24C2C4-0DDA-4607-87C4-D9339B27F5FD}" type="presOf" srcId="{F4771FB1-1D29-45E8-BA90-9D4CEBADDB8B}" destId="{9FEFB1E8-F2CB-4FA0-9681-723E8991CDDC}" srcOrd="0" destOrd="0" presId="urn:microsoft.com/office/officeart/2005/8/layout/vList2"/>
    <dgm:cxn modelId="{E8EF0C38-A4D3-431F-AA40-E007553B2B4F}" srcId="{F4771FB1-1D29-45E8-BA90-9D4CEBADDB8B}" destId="{CB3EC5CA-5DE3-4BD7-821E-4CCEDD584F5F}" srcOrd="0" destOrd="0" parTransId="{57559F89-DF00-4A8F-8D7E-D309086FF64E}" sibTransId="{83E695DA-A23B-40E5-AA3F-4A3D581E1E62}"/>
    <dgm:cxn modelId="{9DB7069C-9B2D-42C5-AFF3-A17B25F822A0}" type="presOf" srcId="{2652E32E-4707-462A-B4E4-04EF61FF63DB}" destId="{6E349DF8-19BF-40E9-A97C-D9F4BC66A2F3}" srcOrd="0" destOrd="0" presId="urn:microsoft.com/office/officeart/2005/8/layout/vList2"/>
    <dgm:cxn modelId="{B91BE678-4E67-4AB3-9BAB-41DC44FD3092}" srcId="{CB3EC5CA-5DE3-4BD7-821E-4CCEDD584F5F}" destId="{2652E32E-4707-462A-B4E4-04EF61FF63DB}" srcOrd="0" destOrd="0" parTransId="{F5A11D18-018C-4D14-A36A-571EAC4A7DC2}" sibTransId="{DADEF880-8932-493E-9BFD-7536C33F8BCC}"/>
    <dgm:cxn modelId="{0B010817-0EFF-46C3-821A-A66277C14DD7}" type="presOf" srcId="{CB3EC5CA-5DE3-4BD7-821E-4CCEDD584F5F}" destId="{4365904A-04C9-4FC4-B8BD-304268F2E9DF}" srcOrd="0" destOrd="0" presId="urn:microsoft.com/office/officeart/2005/8/layout/vList2"/>
    <dgm:cxn modelId="{1E21C5C3-740A-4AE2-B605-9A3670798D4E}" type="presParOf" srcId="{9FEFB1E8-F2CB-4FA0-9681-723E8991CDDC}" destId="{4365904A-04C9-4FC4-B8BD-304268F2E9DF}" srcOrd="0" destOrd="0" presId="urn:microsoft.com/office/officeart/2005/8/layout/vList2"/>
    <dgm:cxn modelId="{30B550FF-D8C9-4621-80FD-9FA9A9AFF520}" type="presParOf" srcId="{9FEFB1E8-F2CB-4FA0-9681-723E8991CDDC}" destId="{6E349DF8-19BF-40E9-A97C-D9F4BC66A2F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9348C6-4C72-4086-B768-A6A8983E9DA9}" type="doc">
      <dgm:prSet loTypeId="urn:microsoft.com/office/officeart/2005/8/layout/vList4#1" loCatId="list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6E4DBF3-D414-4AB0-AA44-031C50B4AF44}">
      <dgm:prSet phldrT="[Текст]" custT="1"/>
      <dgm:spPr/>
      <dgm:t>
        <a:bodyPr/>
        <a:lstStyle/>
        <a:p>
          <a:pPr>
            <a:lnSpc>
              <a:spcPts val="1800"/>
            </a:lnSpc>
          </a:pPr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Положение района на территории страны.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6349067-594A-4DB4-B65C-1AAD12571AA3}" type="parTrans" cxnId="{BA7A6C75-1D05-4898-9CE5-25805DCA7078}">
      <dgm:prSet/>
      <dgm:spPr/>
      <dgm:t>
        <a:bodyPr/>
        <a:lstStyle/>
        <a:p>
          <a:endParaRPr lang="ru-RU"/>
        </a:p>
      </dgm:t>
    </dgm:pt>
    <dgm:pt modelId="{03FD59A4-A4EA-4623-A61C-FFD51A77A4FB}" type="sibTrans" cxnId="{BA7A6C75-1D05-4898-9CE5-25805DCA7078}">
      <dgm:prSet/>
      <dgm:spPr/>
      <dgm:t>
        <a:bodyPr/>
        <a:lstStyle/>
        <a:p>
          <a:endParaRPr lang="ru-RU"/>
        </a:p>
      </dgm:t>
    </dgm:pt>
    <dgm:pt modelId="{0756751C-01E3-43FC-9FE5-99E728ED996B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Экономическое окружение: соседние районы, страны.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A429064-22BE-43E9-914C-E354D7BE85F4}" type="parTrans" cxnId="{5CBDC630-2C55-4ABB-B1CE-564DB79C8186}">
      <dgm:prSet/>
      <dgm:spPr/>
      <dgm:t>
        <a:bodyPr/>
        <a:lstStyle/>
        <a:p>
          <a:endParaRPr lang="ru-RU"/>
        </a:p>
      </dgm:t>
    </dgm:pt>
    <dgm:pt modelId="{5A7889C3-C0FD-49D2-A163-407014C65B61}" type="sibTrans" cxnId="{5CBDC630-2C55-4ABB-B1CE-564DB79C8186}">
      <dgm:prSet/>
      <dgm:spPr/>
      <dgm:t>
        <a:bodyPr/>
        <a:lstStyle/>
        <a:p>
          <a:endParaRPr lang="ru-RU"/>
        </a:p>
      </dgm:t>
    </dgm:pt>
    <dgm:pt modelId="{B83746A7-6A54-4081-8ED9-5D0893F3BEC5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Транспортное положение.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BA5CB86-CB42-444A-854D-D42E4D5F8A2E}" type="parTrans" cxnId="{7E210811-80F1-4066-8892-5AA122800907}">
      <dgm:prSet/>
      <dgm:spPr/>
      <dgm:t>
        <a:bodyPr/>
        <a:lstStyle/>
        <a:p>
          <a:endParaRPr lang="ru-RU"/>
        </a:p>
      </dgm:t>
    </dgm:pt>
    <dgm:pt modelId="{3EFD7DC1-485E-4F99-BC59-D30428267D9C}" type="sibTrans" cxnId="{7E210811-80F1-4066-8892-5AA122800907}">
      <dgm:prSet/>
      <dgm:spPr/>
      <dgm:t>
        <a:bodyPr/>
        <a:lstStyle/>
        <a:p>
          <a:endParaRPr lang="ru-RU"/>
        </a:p>
      </dgm:t>
    </dgm:pt>
    <dgm:pt modelId="{B75D97F2-8DFC-4758-A148-1AA46CD6A98E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Положение относительно топливно-энергетических и сырьевых баз страны.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B27724A-30DE-4A6C-AE61-33C7D5BAF5AC}" type="parTrans" cxnId="{D5E338CD-834D-4AEB-B582-ADDE41A5A97B}">
      <dgm:prSet/>
      <dgm:spPr/>
      <dgm:t>
        <a:bodyPr/>
        <a:lstStyle/>
        <a:p>
          <a:endParaRPr lang="ru-RU"/>
        </a:p>
      </dgm:t>
    </dgm:pt>
    <dgm:pt modelId="{C72EDA9A-3CDB-40EE-8E92-14AB95E44372}" type="sibTrans" cxnId="{D5E338CD-834D-4AEB-B582-ADDE41A5A97B}">
      <dgm:prSet/>
      <dgm:spPr/>
      <dgm:t>
        <a:bodyPr/>
        <a:lstStyle/>
        <a:p>
          <a:endParaRPr lang="ru-RU"/>
        </a:p>
      </dgm:t>
    </dgm:pt>
    <dgm:pt modelId="{FC8A8FAF-87FC-4A62-AE6D-3808C112CFDC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Оценка ЭГП района. Влияние ЭГП на развитие района.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E51BA51-75F0-45EE-9E7A-034267555A9F}" type="parTrans" cxnId="{41F46E37-A727-4CF0-B648-565EFA657215}">
      <dgm:prSet/>
      <dgm:spPr/>
      <dgm:t>
        <a:bodyPr/>
        <a:lstStyle/>
        <a:p>
          <a:endParaRPr lang="ru-RU"/>
        </a:p>
      </dgm:t>
    </dgm:pt>
    <dgm:pt modelId="{04F92193-4EFE-472F-839E-520D541E2CCE}" type="sibTrans" cxnId="{41F46E37-A727-4CF0-B648-565EFA657215}">
      <dgm:prSet/>
      <dgm:spPr/>
      <dgm:t>
        <a:bodyPr/>
        <a:lstStyle/>
        <a:p>
          <a:endParaRPr lang="ru-RU"/>
        </a:p>
      </dgm:t>
    </dgm:pt>
    <dgm:pt modelId="{4A07F3FA-418C-4931-AB25-00CF184E1FE2}" type="pres">
      <dgm:prSet presAssocID="{899348C6-4C72-4086-B768-A6A8983E9DA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DA79B9-F580-4AB8-A8F8-514E064EEDB8}" type="pres">
      <dgm:prSet presAssocID="{06E4DBF3-D414-4AB0-AA44-031C50B4AF44}" presName="comp" presStyleCnt="0"/>
      <dgm:spPr/>
      <dgm:t>
        <a:bodyPr/>
        <a:lstStyle/>
        <a:p>
          <a:endParaRPr lang="ru-RU"/>
        </a:p>
      </dgm:t>
    </dgm:pt>
    <dgm:pt modelId="{58EB50AA-D28D-4013-B66A-C4913843F570}" type="pres">
      <dgm:prSet presAssocID="{06E4DBF3-D414-4AB0-AA44-031C50B4AF44}" presName="box" presStyleLbl="node1" presStyleIdx="0" presStyleCnt="5" custLinFactNeighborX="-12420" custLinFactNeighborY="-4829"/>
      <dgm:spPr/>
      <dgm:t>
        <a:bodyPr/>
        <a:lstStyle/>
        <a:p>
          <a:endParaRPr lang="ru-RU"/>
        </a:p>
      </dgm:t>
    </dgm:pt>
    <dgm:pt modelId="{DFC884DD-1E06-45A9-ADA5-324B3CB9234C}" type="pres">
      <dgm:prSet presAssocID="{06E4DBF3-D414-4AB0-AA44-031C50B4AF44}" presName="img" presStyleLbl="fgImgPlace1" presStyleIdx="0" presStyleCnt="5"/>
      <dgm:spPr>
        <a:blipFill>
          <a:blip xmlns:r="http://schemas.openxmlformats.org/officeDocument/2006/relationships" r:embed="rId1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8733A0-8A33-446F-8301-99703F23EF0F}" type="pres">
      <dgm:prSet presAssocID="{06E4DBF3-D414-4AB0-AA44-031C50B4AF4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4A55C-0C08-4559-A74B-797577B3E585}" type="pres">
      <dgm:prSet presAssocID="{03FD59A4-A4EA-4623-A61C-FFD51A77A4FB}" presName="spacer" presStyleCnt="0"/>
      <dgm:spPr/>
      <dgm:t>
        <a:bodyPr/>
        <a:lstStyle/>
        <a:p>
          <a:endParaRPr lang="ru-RU"/>
        </a:p>
      </dgm:t>
    </dgm:pt>
    <dgm:pt modelId="{2E1CD399-4665-489C-8B65-FFB5AE001881}" type="pres">
      <dgm:prSet presAssocID="{0756751C-01E3-43FC-9FE5-99E728ED996B}" presName="comp" presStyleCnt="0"/>
      <dgm:spPr/>
      <dgm:t>
        <a:bodyPr/>
        <a:lstStyle/>
        <a:p>
          <a:endParaRPr lang="ru-RU"/>
        </a:p>
      </dgm:t>
    </dgm:pt>
    <dgm:pt modelId="{68FC996C-A51E-4070-A0D0-15FBF06CD1CA}" type="pres">
      <dgm:prSet presAssocID="{0756751C-01E3-43FC-9FE5-99E728ED996B}" presName="box" presStyleLbl="node1" presStyleIdx="1" presStyleCnt="5"/>
      <dgm:spPr/>
      <dgm:t>
        <a:bodyPr/>
        <a:lstStyle/>
        <a:p>
          <a:endParaRPr lang="ru-RU"/>
        </a:p>
      </dgm:t>
    </dgm:pt>
    <dgm:pt modelId="{E1D049C6-7B71-47A8-AC82-6C2D4B2D8D2B}" type="pres">
      <dgm:prSet presAssocID="{0756751C-01E3-43FC-9FE5-99E728ED996B}" presName="img" presStyleLbl="fgImgPlace1" presStyleIdx="1" presStyleCnt="5"/>
      <dgm:spPr>
        <a:blipFill>
          <a:blip xmlns:r="http://schemas.openxmlformats.org/officeDocument/2006/relationships" r:embed="rId2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86000" r="-86000"/>
          </a:stretch>
        </a:blipFill>
      </dgm:spPr>
      <dgm:t>
        <a:bodyPr/>
        <a:lstStyle/>
        <a:p>
          <a:endParaRPr lang="ru-RU"/>
        </a:p>
      </dgm:t>
    </dgm:pt>
    <dgm:pt modelId="{A4CCAF5F-C83D-4E3E-B096-6590D3CB7926}" type="pres">
      <dgm:prSet presAssocID="{0756751C-01E3-43FC-9FE5-99E728ED996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CCF37-7DC0-4FEF-979A-D324E72D2684}" type="pres">
      <dgm:prSet presAssocID="{5A7889C3-C0FD-49D2-A163-407014C65B61}" presName="spacer" presStyleCnt="0"/>
      <dgm:spPr/>
      <dgm:t>
        <a:bodyPr/>
        <a:lstStyle/>
        <a:p>
          <a:endParaRPr lang="ru-RU"/>
        </a:p>
      </dgm:t>
    </dgm:pt>
    <dgm:pt modelId="{2A7830C5-1B78-4031-A2FB-CD48FDB9921F}" type="pres">
      <dgm:prSet presAssocID="{B83746A7-6A54-4081-8ED9-5D0893F3BEC5}" presName="comp" presStyleCnt="0"/>
      <dgm:spPr/>
      <dgm:t>
        <a:bodyPr/>
        <a:lstStyle/>
        <a:p>
          <a:endParaRPr lang="ru-RU"/>
        </a:p>
      </dgm:t>
    </dgm:pt>
    <dgm:pt modelId="{76FC4D6B-97AA-44CC-AA32-6D07DDCD16E8}" type="pres">
      <dgm:prSet presAssocID="{B83746A7-6A54-4081-8ED9-5D0893F3BEC5}" presName="box" presStyleLbl="node1" presStyleIdx="2" presStyleCnt="5"/>
      <dgm:spPr/>
      <dgm:t>
        <a:bodyPr/>
        <a:lstStyle/>
        <a:p>
          <a:endParaRPr lang="ru-RU"/>
        </a:p>
      </dgm:t>
    </dgm:pt>
    <dgm:pt modelId="{C2BDC7A2-C07F-43A8-9BCB-481CFDCD00BB}" type="pres">
      <dgm:prSet presAssocID="{B83746A7-6A54-4081-8ED9-5D0893F3BEC5}" presName="img" presStyleLbl="fgImgPlace1" presStyleIdx="2" presStyleCnt="5"/>
      <dgm:spPr>
        <a:blipFill>
          <a:blip xmlns:r="http://schemas.openxmlformats.org/officeDocument/2006/relationships" r:embed="rId3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AD9B93D-7336-4C50-9FA9-11DC75DF5726}" type="pres">
      <dgm:prSet presAssocID="{B83746A7-6A54-4081-8ED9-5D0893F3BEC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D593E-CB97-429F-B39B-1AB55C06730B}" type="pres">
      <dgm:prSet presAssocID="{3EFD7DC1-485E-4F99-BC59-D30428267D9C}" presName="spacer" presStyleCnt="0"/>
      <dgm:spPr/>
      <dgm:t>
        <a:bodyPr/>
        <a:lstStyle/>
        <a:p>
          <a:endParaRPr lang="ru-RU"/>
        </a:p>
      </dgm:t>
    </dgm:pt>
    <dgm:pt modelId="{942875A8-36C4-4745-B51B-94F796211006}" type="pres">
      <dgm:prSet presAssocID="{B75D97F2-8DFC-4758-A148-1AA46CD6A98E}" presName="comp" presStyleCnt="0"/>
      <dgm:spPr/>
      <dgm:t>
        <a:bodyPr/>
        <a:lstStyle/>
        <a:p>
          <a:endParaRPr lang="ru-RU"/>
        </a:p>
      </dgm:t>
    </dgm:pt>
    <dgm:pt modelId="{C1069B8C-6DFB-41A3-B457-99764D46A7AD}" type="pres">
      <dgm:prSet presAssocID="{B75D97F2-8DFC-4758-A148-1AA46CD6A98E}" presName="box" presStyleLbl="node1" presStyleIdx="3" presStyleCnt="5" custScaleY="133276"/>
      <dgm:spPr/>
      <dgm:t>
        <a:bodyPr/>
        <a:lstStyle/>
        <a:p>
          <a:endParaRPr lang="ru-RU"/>
        </a:p>
      </dgm:t>
    </dgm:pt>
    <dgm:pt modelId="{B20789D4-481F-4117-A6F1-992B9034698A}" type="pres">
      <dgm:prSet presAssocID="{B75D97F2-8DFC-4758-A148-1AA46CD6A98E}" presName="img" presStyleLbl="fgImgPlace1" presStyleIdx="3" presStyleCnt="5"/>
      <dgm:spPr>
        <a:blipFill>
          <a:blip xmlns:r="http://schemas.openxmlformats.org/officeDocument/2006/relationships" r:embed="rId4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3FB445-4688-4C24-8CFB-348132CB3BAF}" type="pres">
      <dgm:prSet presAssocID="{B75D97F2-8DFC-4758-A148-1AA46CD6A98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65690-3D3A-4BA9-9ABD-A40D3F34B4B8}" type="pres">
      <dgm:prSet presAssocID="{C72EDA9A-3CDB-40EE-8E92-14AB95E44372}" presName="spacer" presStyleCnt="0"/>
      <dgm:spPr/>
      <dgm:t>
        <a:bodyPr/>
        <a:lstStyle/>
        <a:p>
          <a:endParaRPr lang="ru-RU"/>
        </a:p>
      </dgm:t>
    </dgm:pt>
    <dgm:pt modelId="{788CC143-238C-4F30-A246-D50FABE722CE}" type="pres">
      <dgm:prSet presAssocID="{FC8A8FAF-87FC-4A62-AE6D-3808C112CFDC}" presName="comp" presStyleCnt="0"/>
      <dgm:spPr/>
      <dgm:t>
        <a:bodyPr/>
        <a:lstStyle/>
        <a:p>
          <a:endParaRPr lang="ru-RU"/>
        </a:p>
      </dgm:t>
    </dgm:pt>
    <dgm:pt modelId="{A29F9147-FFD1-48A8-9A45-6AA49A4807D8}" type="pres">
      <dgm:prSet presAssocID="{FC8A8FAF-87FC-4A62-AE6D-3808C112CFDC}" presName="box" presStyleLbl="node1" presStyleIdx="4" presStyleCnt="5"/>
      <dgm:spPr/>
      <dgm:t>
        <a:bodyPr/>
        <a:lstStyle/>
        <a:p>
          <a:endParaRPr lang="ru-RU"/>
        </a:p>
      </dgm:t>
    </dgm:pt>
    <dgm:pt modelId="{2C21DE39-F6F8-4347-80D4-AF6E59FBE9A6}" type="pres">
      <dgm:prSet presAssocID="{FC8A8FAF-87FC-4A62-AE6D-3808C112CFDC}" presName="img" presStyleLbl="fgImgPlace1" presStyleIdx="4" presStyleCnt="5"/>
      <dgm:spPr>
        <a:blipFill>
          <a:blip xmlns:r="http://schemas.openxmlformats.org/officeDocument/2006/relationships" r:embed="rId5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3AFAE4-5E37-487E-9CA9-1C3D8FF120BD}" type="pres">
      <dgm:prSet presAssocID="{FC8A8FAF-87FC-4A62-AE6D-3808C112CFD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210811-80F1-4066-8892-5AA122800907}" srcId="{899348C6-4C72-4086-B768-A6A8983E9DA9}" destId="{B83746A7-6A54-4081-8ED9-5D0893F3BEC5}" srcOrd="2" destOrd="0" parTransId="{DBA5CB86-CB42-444A-854D-D42E4D5F8A2E}" sibTransId="{3EFD7DC1-485E-4F99-BC59-D30428267D9C}"/>
    <dgm:cxn modelId="{70CE5BEC-DE7A-4F23-825C-A70B677CB90E}" type="presOf" srcId="{B83746A7-6A54-4081-8ED9-5D0893F3BEC5}" destId="{76FC4D6B-97AA-44CC-AA32-6D07DDCD16E8}" srcOrd="0" destOrd="0" presId="urn:microsoft.com/office/officeart/2005/8/layout/vList4#1"/>
    <dgm:cxn modelId="{9636E7BD-94D7-4B90-99D8-84B7FBE8BE60}" type="presOf" srcId="{899348C6-4C72-4086-B768-A6A8983E9DA9}" destId="{4A07F3FA-418C-4931-AB25-00CF184E1FE2}" srcOrd="0" destOrd="0" presId="urn:microsoft.com/office/officeart/2005/8/layout/vList4#1"/>
    <dgm:cxn modelId="{856598CA-D402-496A-8BD7-B98CDBBA85E7}" type="presOf" srcId="{FC8A8FAF-87FC-4A62-AE6D-3808C112CFDC}" destId="{033AFAE4-5E37-487E-9CA9-1C3D8FF120BD}" srcOrd="1" destOrd="0" presId="urn:microsoft.com/office/officeart/2005/8/layout/vList4#1"/>
    <dgm:cxn modelId="{34DB4C5D-7A29-4E84-BD05-686CF8865095}" type="presOf" srcId="{06E4DBF3-D414-4AB0-AA44-031C50B4AF44}" destId="{58EB50AA-D28D-4013-B66A-C4913843F570}" srcOrd="0" destOrd="0" presId="urn:microsoft.com/office/officeart/2005/8/layout/vList4#1"/>
    <dgm:cxn modelId="{BA7A6C75-1D05-4898-9CE5-25805DCA7078}" srcId="{899348C6-4C72-4086-B768-A6A8983E9DA9}" destId="{06E4DBF3-D414-4AB0-AA44-031C50B4AF44}" srcOrd="0" destOrd="0" parTransId="{36349067-594A-4DB4-B65C-1AAD12571AA3}" sibTransId="{03FD59A4-A4EA-4623-A61C-FFD51A77A4FB}"/>
    <dgm:cxn modelId="{5CBDC630-2C55-4ABB-B1CE-564DB79C8186}" srcId="{899348C6-4C72-4086-B768-A6A8983E9DA9}" destId="{0756751C-01E3-43FC-9FE5-99E728ED996B}" srcOrd="1" destOrd="0" parTransId="{5A429064-22BE-43E9-914C-E354D7BE85F4}" sibTransId="{5A7889C3-C0FD-49D2-A163-407014C65B61}"/>
    <dgm:cxn modelId="{DE7994BA-8CA7-47A4-9EB2-80CBD8129B27}" type="presOf" srcId="{06E4DBF3-D414-4AB0-AA44-031C50B4AF44}" destId="{EE8733A0-8A33-446F-8301-99703F23EF0F}" srcOrd="1" destOrd="0" presId="urn:microsoft.com/office/officeart/2005/8/layout/vList4#1"/>
    <dgm:cxn modelId="{074DB8F7-4C5A-4D7C-A61A-9851BCD6160C}" type="presOf" srcId="{0756751C-01E3-43FC-9FE5-99E728ED996B}" destId="{68FC996C-A51E-4070-A0D0-15FBF06CD1CA}" srcOrd="0" destOrd="0" presId="urn:microsoft.com/office/officeart/2005/8/layout/vList4#1"/>
    <dgm:cxn modelId="{D5E338CD-834D-4AEB-B582-ADDE41A5A97B}" srcId="{899348C6-4C72-4086-B768-A6A8983E9DA9}" destId="{B75D97F2-8DFC-4758-A148-1AA46CD6A98E}" srcOrd="3" destOrd="0" parTransId="{1B27724A-30DE-4A6C-AE61-33C7D5BAF5AC}" sibTransId="{C72EDA9A-3CDB-40EE-8E92-14AB95E44372}"/>
    <dgm:cxn modelId="{F89F6AA5-EFC1-4379-BB19-F4A2C9C2F00D}" type="presOf" srcId="{FC8A8FAF-87FC-4A62-AE6D-3808C112CFDC}" destId="{A29F9147-FFD1-48A8-9A45-6AA49A4807D8}" srcOrd="0" destOrd="0" presId="urn:microsoft.com/office/officeart/2005/8/layout/vList4#1"/>
    <dgm:cxn modelId="{41F46E37-A727-4CF0-B648-565EFA657215}" srcId="{899348C6-4C72-4086-B768-A6A8983E9DA9}" destId="{FC8A8FAF-87FC-4A62-AE6D-3808C112CFDC}" srcOrd="4" destOrd="0" parTransId="{BE51BA51-75F0-45EE-9E7A-034267555A9F}" sibTransId="{04F92193-4EFE-472F-839E-520D541E2CCE}"/>
    <dgm:cxn modelId="{6C4BF8AC-DED3-4A22-B0F5-84BEB081C266}" type="presOf" srcId="{0756751C-01E3-43FC-9FE5-99E728ED996B}" destId="{A4CCAF5F-C83D-4E3E-B096-6590D3CB7926}" srcOrd="1" destOrd="0" presId="urn:microsoft.com/office/officeart/2005/8/layout/vList4#1"/>
    <dgm:cxn modelId="{0D4037DA-A6C6-4BF5-8405-6D38F855DFDC}" type="presOf" srcId="{B75D97F2-8DFC-4758-A148-1AA46CD6A98E}" destId="{703FB445-4688-4C24-8CFB-348132CB3BAF}" srcOrd="1" destOrd="0" presId="urn:microsoft.com/office/officeart/2005/8/layout/vList4#1"/>
    <dgm:cxn modelId="{9F491308-0D9E-4896-802B-CEA39AED28FC}" type="presOf" srcId="{B75D97F2-8DFC-4758-A148-1AA46CD6A98E}" destId="{C1069B8C-6DFB-41A3-B457-99764D46A7AD}" srcOrd="0" destOrd="0" presId="urn:microsoft.com/office/officeart/2005/8/layout/vList4#1"/>
    <dgm:cxn modelId="{F689A0EE-845B-4E37-B0BF-EA5C6E065FD1}" type="presOf" srcId="{B83746A7-6A54-4081-8ED9-5D0893F3BEC5}" destId="{2AD9B93D-7336-4C50-9FA9-11DC75DF5726}" srcOrd="1" destOrd="0" presId="urn:microsoft.com/office/officeart/2005/8/layout/vList4#1"/>
    <dgm:cxn modelId="{8AD835AD-14BF-40B1-B8D4-8FE52DB8F0CB}" type="presParOf" srcId="{4A07F3FA-418C-4931-AB25-00CF184E1FE2}" destId="{17DA79B9-F580-4AB8-A8F8-514E064EEDB8}" srcOrd="0" destOrd="0" presId="urn:microsoft.com/office/officeart/2005/8/layout/vList4#1"/>
    <dgm:cxn modelId="{B5280B69-190C-4EF0-B3E2-6DD70B929A1F}" type="presParOf" srcId="{17DA79B9-F580-4AB8-A8F8-514E064EEDB8}" destId="{58EB50AA-D28D-4013-B66A-C4913843F570}" srcOrd="0" destOrd="0" presId="urn:microsoft.com/office/officeart/2005/8/layout/vList4#1"/>
    <dgm:cxn modelId="{FBA3CAA2-BDF3-42CC-8C07-CBDD02B2A87D}" type="presParOf" srcId="{17DA79B9-F580-4AB8-A8F8-514E064EEDB8}" destId="{DFC884DD-1E06-45A9-ADA5-324B3CB9234C}" srcOrd="1" destOrd="0" presId="urn:microsoft.com/office/officeart/2005/8/layout/vList4#1"/>
    <dgm:cxn modelId="{16B8CC6E-B36E-4F60-B53E-D30CF056E1AC}" type="presParOf" srcId="{17DA79B9-F580-4AB8-A8F8-514E064EEDB8}" destId="{EE8733A0-8A33-446F-8301-99703F23EF0F}" srcOrd="2" destOrd="0" presId="urn:microsoft.com/office/officeart/2005/8/layout/vList4#1"/>
    <dgm:cxn modelId="{C7393818-226D-4F81-A89A-77D8C255C8C3}" type="presParOf" srcId="{4A07F3FA-418C-4931-AB25-00CF184E1FE2}" destId="{C794A55C-0C08-4559-A74B-797577B3E585}" srcOrd="1" destOrd="0" presId="urn:microsoft.com/office/officeart/2005/8/layout/vList4#1"/>
    <dgm:cxn modelId="{65F1ABAC-309F-47F1-AF30-F99EF7298460}" type="presParOf" srcId="{4A07F3FA-418C-4931-AB25-00CF184E1FE2}" destId="{2E1CD399-4665-489C-8B65-FFB5AE001881}" srcOrd="2" destOrd="0" presId="urn:microsoft.com/office/officeart/2005/8/layout/vList4#1"/>
    <dgm:cxn modelId="{D997EBBD-6638-4CD6-92A2-49682EE52597}" type="presParOf" srcId="{2E1CD399-4665-489C-8B65-FFB5AE001881}" destId="{68FC996C-A51E-4070-A0D0-15FBF06CD1CA}" srcOrd="0" destOrd="0" presId="urn:microsoft.com/office/officeart/2005/8/layout/vList4#1"/>
    <dgm:cxn modelId="{84418A12-F495-4931-B680-8B77FA3E6E0B}" type="presParOf" srcId="{2E1CD399-4665-489C-8B65-FFB5AE001881}" destId="{E1D049C6-7B71-47A8-AC82-6C2D4B2D8D2B}" srcOrd="1" destOrd="0" presId="urn:microsoft.com/office/officeart/2005/8/layout/vList4#1"/>
    <dgm:cxn modelId="{1CAE56E3-0C65-4912-8C19-67D00F5628DA}" type="presParOf" srcId="{2E1CD399-4665-489C-8B65-FFB5AE001881}" destId="{A4CCAF5F-C83D-4E3E-B096-6590D3CB7926}" srcOrd="2" destOrd="0" presId="urn:microsoft.com/office/officeart/2005/8/layout/vList4#1"/>
    <dgm:cxn modelId="{6DE5F6CA-3DD0-4DEA-8D0D-BEACDD5EBEE5}" type="presParOf" srcId="{4A07F3FA-418C-4931-AB25-00CF184E1FE2}" destId="{0BBCCF37-7DC0-4FEF-979A-D324E72D2684}" srcOrd="3" destOrd="0" presId="urn:microsoft.com/office/officeart/2005/8/layout/vList4#1"/>
    <dgm:cxn modelId="{E0180B24-0774-4583-8C75-067FD4662A84}" type="presParOf" srcId="{4A07F3FA-418C-4931-AB25-00CF184E1FE2}" destId="{2A7830C5-1B78-4031-A2FB-CD48FDB9921F}" srcOrd="4" destOrd="0" presId="urn:microsoft.com/office/officeart/2005/8/layout/vList4#1"/>
    <dgm:cxn modelId="{2B7699CE-20FC-4E84-B53E-BDC7A0801367}" type="presParOf" srcId="{2A7830C5-1B78-4031-A2FB-CD48FDB9921F}" destId="{76FC4D6B-97AA-44CC-AA32-6D07DDCD16E8}" srcOrd="0" destOrd="0" presId="urn:microsoft.com/office/officeart/2005/8/layout/vList4#1"/>
    <dgm:cxn modelId="{3BE507AF-E7C3-423D-9D3C-1B95BC789B56}" type="presParOf" srcId="{2A7830C5-1B78-4031-A2FB-CD48FDB9921F}" destId="{C2BDC7A2-C07F-43A8-9BCB-481CFDCD00BB}" srcOrd="1" destOrd="0" presId="urn:microsoft.com/office/officeart/2005/8/layout/vList4#1"/>
    <dgm:cxn modelId="{D5B54AC8-D0F6-4C4E-9921-7FE51E4031FE}" type="presParOf" srcId="{2A7830C5-1B78-4031-A2FB-CD48FDB9921F}" destId="{2AD9B93D-7336-4C50-9FA9-11DC75DF5726}" srcOrd="2" destOrd="0" presId="urn:microsoft.com/office/officeart/2005/8/layout/vList4#1"/>
    <dgm:cxn modelId="{854D4F92-C7CA-4654-B5BD-7A168C42F355}" type="presParOf" srcId="{4A07F3FA-418C-4931-AB25-00CF184E1FE2}" destId="{45ED593E-CB97-429F-B39B-1AB55C06730B}" srcOrd="5" destOrd="0" presId="urn:microsoft.com/office/officeart/2005/8/layout/vList4#1"/>
    <dgm:cxn modelId="{B9828266-B48B-4032-A3C8-6ADEA1612815}" type="presParOf" srcId="{4A07F3FA-418C-4931-AB25-00CF184E1FE2}" destId="{942875A8-36C4-4745-B51B-94F796211006}" srcOrd="6" destOrd="0" presId="urn:microsoft.com/office/officeart/2005/8/layout/vList4#1"/>
    <dgm:cxn modelId="{1128C310-979D-4270-A7EE-698B7F3DCB2B}" type="presParOf" srcId="{942875A8-36C4-4745-B51B-94F796211006}" destId="{C1069B8C-6DFB-41A3-B457-99764D46A7AD}" srcOrd="0" destOrd="0" presId="urn:microsoft.com/office/officeart/2005/8/layout/vList4#1"/>
    <dgm:cxn modelId="{B31093F3-C0EA-4A4B-89E4-9084ED1487F1}" type="presParOf" srcId="{942875A8-36C4-4745-B51B-94F796211006}" destId="{B20789D4-481F-4117-A6F1-992B9034698A}" srcOrd="1" destOrd="0" presId="urn:microsoft.com/office/officeart/2005/8/layout/vList4#1"/>
    <dgm:cxn modelId="{763F31BD-8CB9-4558-8434-B89E6CBB70A4}" type="presParOf" srcId="{942875A8-36C4-4745-B51B-94F796211006}" destId="{703FB445-4688-4C24-8CFB-348132CB3BAF}" srcOrd="2" destOrd="0" presId="urn:microsoft.com/office/officeart/2005/8/layout/vList4#1"/>
    <dgm:cxn modelId="{51B1C0F4-6325-4E51-88B9-D469BC39155C}" type="presParOf" srcId="{4A07F3FA-418C-4931-AB25-00CF184E1FE2}" destId="{38A65690-3D3A-4BA9-9ABD-A40D3F34B4B8}" srcOrd="7" destOrd="0" presId="urn:microsoft.com/office/officeart/2005/8/layout/vList4#1"/>
    <dgm:cxn modelId="{F56E90CB-DB4A-439C-B35D-B94424D35458}" type="presParOf" srcId="{4A07F3FA-418C-4931-AB25-00CF184E1FE2}" destId="{788CC143-238C-4F30-A246-D50FABE722CE}" srcOrd="8" destOrd="0" presId="urn:microsoft.com/office/officeart/2005/8/layout/vList4#1"/>
    <dgm:cxn modelId="{62CF203C-F173-4ECD-8BD7-3D38788BD748}" type="presParOf" srcId="{788CC143-238C-4F30-A246-D50FABE722CE}" destId="{A29F9147-FFD1-48A8-9A45-6AA49A4807D8}" srcOrd="0" destOrd="0" presId="urn:microsoft.com/office/officeart/2005/8/layout/vList4#1"/>
    <dgm:cxn modelId="{457C12A9-4667-4A24-BEB9-C55BDD5A05D6}" type="presParOf" srcId="{788CC143-238C-4F30-A246-D50FABE722CE}" destId="{2C21DE39-F6F8-4347-80D4-AF6E59FBE9A6}" srcOrd="1" destOrd="0" presId="urn:microsoft.com/office/officeart/2005/8/layout/vList4#1"/>
    <dgm:cxn modelId="{67048F2C-8BB0-4F76-AD89-5C249C356E86}" type="presParOf" srcId="{788CC143-238C-4F30-A246-D50FABE722CE}" destId="{033AFAE4-5E37-487E-9CA9-1C3D8FF120BD}" srcOrd="2" destOrd="0" presId="urn:microsoft.com/office/officeart/2005/8/layout/vList4#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9348C6-4C72-4086-B768-A6A8983E9DA9}" type="doc">
      <dgm:prSet loTypeId="urn:microsoft.com/office/officeart/2005/8/layout/vList4#2" loCatId="list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6E4DBF3-D414-4AB0-AA44-031C50B4AF44}">
      <dgm:prSet phldrT="[Текст]" custT="1"/>
      <dgm:spPr/>
      <dgm:t>
        <a:bodyPr/>
        <a:lstStyle/>
        <a:p>
          <a:pPr>
            <a:lnSpc>
              <a:spcPts val="1800"/>
            </a:lnSpc>
          </a:pPr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Положение района на территории страны.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6349067-594A-4DB4-B65C-1AAD12571AA3}" type="parTrans" cxnId="{BA7A6C75-1D05-4898-9CE5-25805DCA7078}">
      <dgm:prSet/>
      <dgm:spPr/>
      <dgm:t>
        <a:bodyPr/>
        <a:lstStyle/>
        <a:p>
          <a:endParaRPr lang="ru-RU"/>
        </a:p>
      </dgm:t>
    </dgm:pt>
    <dgm:pt modelId="{03FD59A4-A4EA-4623-A61C-FFD51A77A4FB}" type="sibTrans" cxnId="{BA7A6C75-1D05-4898-9CE5-25805DCA7078}">
      <dgm:prSet/>
      <dgm:spPr/>
      <dgm:t>
        <a:bodyPr/>
        <a:lstStyle/>
        <a:p>
          <a:endParaRPr lang="ru-RU"/>
        </a:p>
      </dgm:t>
    </dgm:pt>
    <dgm:pt modelId="{0756751C-01E3-43FC-9FE5-99E728ED996B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Экономическое окружение: соседние районы, страны.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A429064-22BE-43E9-914C-E354D7BE85F4}" type="parTrans" cxnId="{5CBDC630-2C55-4ABB-B1CE-564DB79C8186}">
      <dgm:prSet/>
      <dgm:spPr/>
      <dgm:t>
        <a:bodyPr/>
        <a:lstStyle/>
        <a:p>
          <a:endParaRPr lang="ru-RU"/>
        </a:p>
      </dgm:t>
    </dgm:pt>
    <dgm:pt modelId="{5A7889C3-C0FD-49D2-A163-407014C65B61}" type="sibTrans" cxnId="{5CBDC630-2C55-4ABB-B1CE-564DB79C8186}">
      <dgm:prSet/>
      <dgm:spPr/>
      <dgm:t>
        <a:bodyPr/>
        <a:lstStyle/>
        <a:p>
          <a:endParaRPr lang="ru-RU"/>
        </a:p>
      </dgm:t>
    </dgm:pt>
    <dgm:pt modelId="{B83746A7-6A54-4081-8ED9-5D0893F3BEC5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Транспортное положение.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BA5CB86-CB42-444A-854D-D42E4D5F8A2E}" type="parTrans" cxnId="{7E210811-80F1-4066-8892-5AA122800907}">
      <dgm:prSet/>
      <dgm:spPr/>
      <dgm:t>
        <a:bodyPr/>
        <a:lstStyle/>
        <a:p>
          <a:endParaRPr lang="ru-RU"/>
        </a:p>
      </dgm:t>
    </dgm:pt>
    <dgm:pt modelId="{3EFD7DC1-485E-4F99-BC59-D30428267D9C}" type="sibTrans" cxnId="{7E210811-80F1-4066-8892-5AA122800907}">
      <dgm:prSet/>
      <dgm:spPr/>
      <dgm:t>
        <a:bodyPr/>
        <a:lstStyle/>
        <a:p>
          <a:endParaRPr lang="ru-RU"/>
        </a:p>
      </dgm:t>
    </dgm:pt>
    <dgm:pt modelId="{B75D97F2-8DFC-4758-A148-1AA46CD6A98E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Положение относительно топливно-энергетических и сырьевых баз страны.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B27724A-30DE-4A6C-AE61-33C7D5BAF5AC}" type="parTrans" cxnId="{D5E338CD-834D-4AEB-B582-ADDE41A5A97B}">
      <dgm:prSet/>
      <dgm:spPr/>
      <dgm:t>
        <a:bodyPr/>
        <a:lstStyle/>
        <a:p>
          <a:endParaRPr lang="ru-RU"/>
        </a:p>
      </dgm:t>
    </dgm:pt>
    <dgm:pt modelId="{C72EDA9A-3CDB-40EE-8E92-14AB95E44372}" type="sibTrans" cxnId="{D5E338CD-834D-4AEB-B582-ADDE41A5A97B}">
      <dgm:prSet/>
      <dgm:spPr/>
      <dgm:t>
        <a:bodyPr/>
        <a:lstStyle/>
        <a:p>
          <a:endParaRPr lang="ru-RU"/>
        </a:p>
      </dgm:t>
    </dgm:pt>
    <dgm:pt modelId="{FC8A8FAF-87FC-4A62-AE6D-3808C112CFDC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Оценка ЭГП района. Влияние ЭГП на развитие района.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E51BA51-75F0-45EE-9E7A-034267555A9F}" type="parTrans" cxnId="{41F46E37-A727-4CF0-B648-565EFA657215}">
      <dgm:prSet/>
      <dgm:spPr/>
      <dgm:t>
        <a:bodyPr/>
        <a:lstStyle/>
        <a:p>
          <a:endParaRPr lang="ru-RU"/>
        </a:p>
      </dgm:t>
    </dgm:pt>
    <dgm:pt modelId="{04F92193-4EFE-472F-839E-520D541E2CCE}" type="sibTrans" cxnId="{41F46E37-A727-4CF0-B648-565EFA657215}">
      <dgm:prSet/>
      <dgm:spPr/>
      <dgm:t>
        <a:bodyPr/>
        <a:lstStyle/>
        <a:p>
          <a:endParaRPr lang="ru-RU"/>
        </a:p>
      </dgm:t>
    </dgm:pt>
    <dgm:pt modelId="{4A07F3FA-418C-4931-AB25-00CF184E1FE2}" type="pres">
      <dgm:prSet presAssocID="{899348C6-4C72-4086-B768-A6A8983E9DA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DA79B9-F580-4AB8-A8F8-514E064EEDB8}" type="pres">
      <dgm:prSet presAssocID="{06E4DBF3-D414-4AB0-AA44-031C50B4AF44}" presName="comp" presStyleCnt="0"/>
      <dgm:spPr/>
      <dgm:t>
        <a:bodyPr/>
        <a:lstStyle/>
        <a:p>
          <a:endParaRPr lang="ru-RU"/>
        </a:p>
      </dgm:t>
    </dgm:pt>
    <dgm:pt modelId="{58EB50AA-D28D-4013-B66A-C4913843F570}" type="pres">
      <dgm:prSet presAssocID="{06E4DBF3-D414-4AB0-AA44-031C50B4AF44}" presName="box" presStyleLbl="node1" presStyleIdx="0" presStyleCnt="5" custLinFactNeighborX="-12420" custLinFactNeighborY="-4829"/>
      <dgm:spPr/>
      <dgm:t>
        <a:bodyPr/>
        <a:lstStyle/>
        <a:p>
          <a:endParaRPr lang="ru-RU"/>
        </a:p>
      </dgm:t>
    </dgm:pt>
    <dgm:pt modelId="{DFC884DD-1E06-45A9-ADA5-324B3CB9234C}" type="pres">
      <dgm:prSet presAssocID="{06E4DBF3-D414-4AB0-AA44-031C50B4AF44}" presName="img" presStyleLbl="fgImgPlace1" presStyleIdx="0" presStyleCnt="5"/>
      <dgm:spPr>
        <a:blipFill>
          <a:blip xmlns:r="http://schemas.openxmlformats.org/officeDocument/2006/relationships" r:embed="rId1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8733A0-8A33-446F-8301-99703F23EF0F}" type="pres">
      <dgm:prSet presAssocID="{06E4DBF3-D414-4AB0-AA44-031C50B4AF4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4A55C-0C08-4559-A74B-797577B3E585}" type="pres">
      <dgm:prSet presAssocID="{03FD59A4-A4EA-4623-A61C-FFD51A77A4FB}" presName="spacer" presStyleCnt="0"/>
      <dgm:spPr/>
      <dgm:t>
        <a:bodyPr/>
        <a:lstStyle/>
        <a:p>
          <a:endParaRPr lang="ru-RU"/>
        </a:p>
      </dgm:t>
    </dgm:pt>
    <dgm:pt modelId="{2E1CD399-4665-489C-8B65-FFB5AE001881}" type="pres">
      <dgm:prSet presAssocID="{0756751C-01E3-43FC-9FE5-99E728ED996B}" presName="comp" presStyleCnt="0"/>
      <dgm:spPr/>
      <dgm:t>
        <a:bodyPr/>
        <a:lstStyle/>
        <a:p>
          <a:endParaRPr lang="ru-RU"/>
        </a:p>
      </dgm:t>
    </dgm:pt>
    <dgm:pt modelId="{68FC996C-A51E-4070-A0D0-15FBF06CD1CA}" type="pres">
      <dgm:prSet presAssocID="{0756751C-01E3-43FC-9FE5-99E728ED996B}" presName="box" presStyleLbl="node1" presStyleIdx="1" presStyleCnt="5"/>
      <dgm:spPr/>
      <dgm:t>
        <a:bodyPr/>
        <a:lstStyle/>
        <a:p>
          <a:endParaRPr lang="ru-RU"/>
        </a:p>
      </dgm:t>
    </dgm:pt>
    <dgm:pt modelId="{E1D049C6-7B71-47A8-AC82-6C2D4B2D8D2B}" type="pres">
      <dgm:prSet presAssocID="{0756751C-01E3-43FC-9FE5-99E728ED996B}" presName="img" presStyleLbl="fgImgPlace1" presStyleIdx="1" presStyleCnt="5"/>
      <dgm:spPr>
        <a:blipFill>
          <a:blip xmlns:r="http://schemas.openxmlformats.org/officeDocument/2006/relationships" r:embed="rId2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86000" r="-86000"/>
          </a:stretch>
        </a:blipFill>
      </dgm:spPr>
      <dgm:t>
        <a:bodyPr/>
        <a:lstStyle/>
        <a:p>
          <a:endParaRPr lang="ru-RU"/>
        </a:p>
      </dgm:t>
    </dgm:pt>
    <dgm:pt modelId="{A4CCAF5F-C83D-4E3E-B096-6590D3CB7926}" type="pres">
      <dgm:prSet presAssocID="{0756751C-01E3-43FC-9FE5-99E728ED996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CCF37-7DC0-4FEF-979A-D324E72D2684}" type="pres">
      <dgm:prSet presAssocID="{5A7889C3-C0FD-49D2-A163-407014C65B61}" presName="spacer" presStyleCnt="0"/>
      <dgm:spPr/>
      <dgm:t>
        <a:bodyPr/>
        <a:lstStyle/>
        <a:p>
          <a:endParaRPr lang="ru-RU"/>
        </a:p>
      </dgm:t>
    </dgm:pt>
    <dgm:pt modelId="{2A7830C5-1B78-4031-A2FB-CD48FDB9921F}" type="pres">
      <dgm:prSet presAssocID="{B83746A7-6A54-4081-8ED9-5D0893F3BEC5}" presName="comp" presStyleCnt="0"/>
      <dgm:spPr/>
      <dgm:t>
        <a:bodyPr/>
        <a:lstStyle/>
        <a:p>
          <a:endParaRPr lang="ru-RU"/>
        </a:p>
      </dgm:t>
    </dgm:pt>
    <dgm:pt modelId="{76FC4D6B-97AA-44CC-AA32-6D07DDCD16E8}" type="pres">
      <dgm:prSet presAssocID="{B83746A7-6A54-4081-8ED9-5D0893F3BEC5}" presName="box" presStyleLbl="node1" presStyleIdx="2" presStyleCnt="5"/>
      <dgm:spPr/>
      <dgm:t>
        <a:bodyPr/>
        <a:lstStyle/>
        <a:p>
          <a:endParaRPr lang="ru-RU"/>
        </a:p>
      </dgm:t>
    </dgm:pt>
    <dgm:pt modelId="{C2BDC7A2-C07F-43A8-9BCB-481CFDCD00BB}" type="pres">
      <dgm:prSet presAssocID="{B83746A7-6A54-4081-8ED9-5D0893F3BEC5}" presName="img" presStyleLbl="fgImgPlace1" presStyleIdx="2" presStyleCnt="5"/>
      <dgm:spPr>
        <a:blipFill>
          <a:blip xmlns:r="http://schemas.openxmlformats.org/officeDocument/2006/relationships" r:embed="rId3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AD9B93D-7336-4C50-9FA9-11DC75DF5726}" type="pres">
      <dgm:prSet presAssocID="{B83746A7-6A54-4081-8ED9-5D0893F3BEC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D593E-CB97-429F-B39B-1AB55C06730B}" type="pres">
      <dgm:prSet presAssocID="{3EFD7DC1-485E-4F99-BC59-D30428267D9C}" presName="spacer" presStyleCnt="0"/>
      <dgm:spPr/>
      <dgm:t>
        <a:bodyPr/>
        <a:lstStyle/>
        <a:p>
          <a:endParaRPr lang="ru-RU"/>
        </a:p>
      </dgm:t>
    </dgm:pt>
    <dgm:pt modelId="{942875A8-36C4-4745-B51B-94F796211006}" type="pres">
      <dgm:prSet presAssocID="{B75D97F2-8DFC-4758-A148-1AA46CD6A98E}" presName="comp" presStyleCnt="0"/>
      <dgm:spPr/>
      <dgm:t>
        <a:bodyPr/>
        <a:lstStyle/>
        <a:p>
          <a:endParaRPr lang="ru-RU"/>
        </a:p>
      </dgm:t>
    </dgm:pt>
    <dgm:pt modelId="{C1069B8C-6DFB-41A3-B457-99764D46A7AD}" type="pres">
      <dgm:prSet presAssocID="{B75D97F2-8DFC-4758-A148-1AA46CD6A98E}" presName="box" presStyleLbl="node1" presStyleIdx="3" presStyleCnt="5" custScaleY="133276"/>
      <dgm:spPr/>
      <dgm:t>
        <a:bodyPr/>
        <a:lstStyle/>
        <a:p>
          <a:endParaRPr lang="ru-RU"/>
        </a:p>
      </dgm:t>
    </dgm:pt>
    <dgm:pt modelId="{B20789D4-481F-4117-A6F1-992B9034698A}" type="pres">
      <dgm:prSet presAssocID="{B75D97F2-8DFC-4758-A148-1AA46CD6A98E}" presName="img" presStyleLbl="fgImgPlace1" presStyleIdx="3" presStyleCnt="5"/>
      <dgm:spPr>
        <a:blipFill>
          <a:blip xmlns:r="http://schemas.openxmlformats.org/officeDocument/2006/relationships" r:embed="rId4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3FB445-4688-4C24-8CFB-348132CB3BAF}" type="pres">
      <dgm:prSet presAssocID="{B75D97F2-8DFC-4758-A148-1AA46CD6A98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65690-3D3A-4BA9-9ABD-A40D3F34B4B8}" type="pres">
      <dgm:prSet presAssocID="{C72EDA9A-3CDB-40EE-8E92-14AB95E44372}" presName="spacer" presStyleCnt="0"/>
      <dgm:spPr/>
      <dgm:t>
        <a:bodyPr/>
        <a:lstStyle/>
        <a:p>
          <a:endParaRPr lang="ru-RU"/>
        </a:p>
      </dgm:t>
    </dgm:pt>
    <dgm:pt modelId="{788CC143-238C-4F30-A246-D50FABE722CE}" type="pres">
      <dgm:prSet presAssocID="{FC8A8FAF-87FC-4A62-AE6D-3808C112CFDC}" presName="comp" presStyleCnt="0"/>
      <dgm:spPr/>
      <dgm:t>
        <a:bodyPr/>
        <a:lstStyle/>
        <a:p>
          <a:endParaRPr lang="ru-RU"/>
        </a:p>
      </dgm:t>
    </dgm:pt>
    <dgm:pt modelId="{A29F9147-FFD1-48A8-9A45-6AA49A4807D8}" type="pres">
      <dgm:prSet presAssocID="{FC8A8FAF-87FC-4A62-AE6D-3808C112CFDC}" presName="box" presStyleLbl="node1" presStyleIdx="4" presStyleCnt="5"/>
      <dgm:spPr/>
      <dgm:t>
        <a:bodyPr/>
        <a:lstStyle/>
        <a:p>
          <a:endParaRPr lang="ru-RU"/>
        </a:p>
      </dgm:t>
    </dgm:pt>
    <dgm:pt modelId="{2C21DE39-F6F8-4347-80D4-AF6E59FBE9A6}" type="pres">
      <dgm:prSet presAssocID="{FC8A8FAF-87FC-4A62-AE6D-3808C112CFDC}" presName="img" presStyleLbl="fgImgPlace1" presStyleIdx="4" presStyleCnt="5"/>
      <dgm:spPr>
        <a:blipFill>
          <a:blip xmlns:r="http://schemas.openxmlformats.org/officeDocument/2006/relationships" r:embed="rId5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3AFAE4-5E37-487E-9CA9-1C3D8FF120BD}" type="pres">
      <dgm:prSet presAssocID="{FC8A8FAF-87FC-4A62-AE6D-3808C112CFD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8E5AE8-2F25-4299-80FD-9019BBA1E125}" type="presOf" srcId="{B83746A7-6A54-4081-8ED9-5D0893F3BEC5}" destId="{76FC4D6B-97AA-44CC-AA32-6D07DDCD16E8}" srcOrd="0" destOrd="0" presId="urn:microsoft.com/office/officeart/2005/8/layout/vList4#2"/>
    <dgm:cxn modelId="{7E210811-80F1-4066-8892-5AA122800907}" srcId="{899348C6-4C72-4086-B768-A6A8983E9DA9}" destId="{B83746A7-6A54-4081-8ED9-5D0893F3BEC5}" srcOrd="2" destOrd="0" parTransId="{DBA5CB86-CB42-444A-854D-D42E4D5F8A2E}" sibTransId="{3EFD7DC1-485E-4F99-BC59-D30428267D9C}"/>
    <dgm:cxn modelId="{EC588033-EDD3-4141-97B9-DAF1F4FD7864}" type="presOf" srcId="{06E4DBF3-D414-4AB0-AA44-031C50B4AF44}" destId="{EE8733A0-8A33-446F-8301-99703F23EF0F}" srcOrd="1" destOrd="0" presId="urn:microsoft.com/office/officeart/2005/8/layout/vList4#2"/>
    <dgm:cxn modelId="{748B77A1-3859-47E1-A16F-9E738039823A}" type="presOf" srcId="{06E4DBF3-D414-4AB0-AA44-031C50B4AF44}" destId="{58EB50AA-D28D-4013-B66A-C4913843F570}" srcOrd="0" destOrd="0" presId="urn:microsoft.com/office/officeart/2005/8/layout/vList4#2"/>
    <dgm:cxn modelId="{09A3DAA7-BE81-45D6-AFA3-5F59BAC73FC8}" type="presOf" srcId="{0756751C-01E3-43FC-9FE5-99E728ED996B}" destId="{68FC996C-A51E-4070-A0D0-15FBF06CD1CA}" srcOrd="0" destOrd="0" presId="urn:microsoft.com/office/officeart/2005/8/layout/vList4#2"/>
    <dgm:cxn modelId="{BA7A6C75-1D05-4898-9CE5-25805DCA7078}" srcId="{899348C6-4C72-4086-B768-A6A8983E9DA9}" destId="{06E4DBF3-D414-4AB0-AA44-031C50B4AF44}" srcOrd="0" destOrd="0" parTransId="{36349067-594A-4DB4-B65C-1AAD12571AA3}" sibTransId="{03FD59A4-A4EA-4623-A61C-FFD51A77A4FB}"/>
    <dgm:cxn modelId="{5CBDC630-2C55-4ABB-B1CE-564DB79C8186}" srcId="{899348C6-4C72-4086-B768-A6A8983E9DA9}" destId="{0756751C-01E3-43FC-9FE5-99E728ED996B}" srcOrd="1" destOrd="0" parTransId="{5A429064-22BE-43E9-914C-E354D7BE85F4}" sibTransId="{5A7889C3-C0FD-49D2-A163-407014C65B61}"/>
    <dgm:cxn modelId="{D5E338CD-834D-4AEB-B582-ADDE41A5A97B}" srcId="{899348C6-4C72-4086-B768-A6A8983E9DA9}" destId="{B75D97F2-8DFC-4758-A148-1AA46CD6A98E}" srcOrd="3" destOrd="0" parTransId="{1B27724A-30DE-4A6C-AE61-33C7D5BAF5AC}" sibTransId="{C72EDA9A-3CDB-40EE-8E92-14AB95E44372}"/>
    <dgm:cxn modelId="{85EC4411-B995-431D-94E5-952D2DC99BFB}" type="presOf" srcId="{B75D97F2-8DFC-4758-A148-1AA46CD6A98E}" destId="{C1069B8C-6DFB-41A3-B457-99764D46A7AD}" srcOrd="0" destOrd="0" presId="urn:microsoft.com/office/officeart/2005/8/layout/vList4#2"/>
    <dgm:cxn modelId="{6077D523-B952-42DA-91BC-C60C552CEB1B}" type="presOf" srcId="{B75D97F2-8DFC-4758-A148-1AA46CD6A98E}" destId="{703FB445-4688-4C24-8CFB-348132CB3BAF}" srcOrd="1" destOrd="0" presId="urn:microsoft.com/office/officeart/2005/8/layout/vList4#2"/>
    <dgm:cxn modelId="{271A2DCB-3750-4AEE-93F0-9C2F16FE3EF2}" type="presOf" srcId="{FC8A8FAF-87FC-4A62-AE6D-3808C112CFDC}" destId="{033AFAE4-5E37-487E-9CA9-1C3D8FF120BD}" srcOrd="1" destOrd="0" presId="urn:microsoft.com/office/officeart/2005/8/layout/vList4#2"/>
    <dgm:cxn modelId="{41F46E37-A727-4CF0-B648-565EFA657215}" srcId="{899348C6-4C72-4086-B768-A6A8983E9DA9}" destId="{FC8A8FAF-87FC-4A62-AE6D-3808C112CFDC}" srcOrd="4" destOrd="0" parTransId="{BE51BA51-75F0-45EE-9E7A-034267555A9F}" sibTransId="{04F92193-4EFE-472F-839E-520D541E2CCE}"/>
    <dgm:cxn modelId="{5C9E93E8-9C25-421F-9D83-97DAB8E5B824}" type="presOf" srcId="{899348C6-4C72-4086-B768-A6A8983E9DA9}" destId="{4A07F3FA-418C-4931-AB25-00CF184E1FE2}" srcOrd="0" destOrd="0" presId="urn:microsoft.com/office/officeart/2005/8/layout/vList4#2"/>
    <dgm:cxn modelId="{F27D2FA6-8FC9-44D3-AD27-3039A5817D28}" type="presOf" srcId="{0756751C-01E3-43FC-9FE5-99E728ED996B}" destId="{A4CCAF5F-C83D-4E3E-B096-6590D3CB7926}" srcOrd="1" destOrd="0" presId="urn:microsoft.com/office/officeart/2005/8/layout/vList4#2"/>
    <dgm:cxn modelId="{9E9243C6-7160-4745-885A-BC3F26A650F7}" type="presOf" srcId="{B83746A7-6A54-4081-8ED9-5D0893F3BEC5}" destId="{2AD9B93D-7336-4C50-9FA9-11DC75DF5726}" srcOrd="1" destOrd="0" presId="urn:microsoft.com/office/officeart/2005/8/layout/vList4#2"/>
    <dgm:cxn modelId="{E0634A01-AF5F-43B2-A311-AB6C0F79D6A3}" type="presOf" srcId="{FC8A8FAF-87FC-4A62-AE6D-3808C112CFDC}" destId="{A29F9147-FFD1-48A8-9A45-6AA49A4807D8}" srcOrd="0" destOrd="0" presId="urn:microsoft.com/office/officeart/2005/8/layout/vList4#2"/>
    <dgm:cxn modelId="{6EB880C9-FAC7-439B-96C9-3AA8D533E1AA}" type="presParOf" srcId="{4A07F3FA-418C-4931-AB25-00CF184E1FE2}" destId="{17DA79B9-F580-4AB8-A8F8-514E064EEDB8}" srcOrd="0" destOrd="0" presId="urn:microsoft.com/office/officeart/2005/8/layout/vList4#2"/>
    <dgm:cxn modelId="{CD7BB557-B4C8-4042-BBFB-8026FBA35740}" type="presParOf" srcId="{17DA79B9-F580-4AB8-A8F8-514E064EEDB8}" destId="{58EB50AA-D28D-4013-B66A-C4913843F570}" srcOrd="0" destOrd="0" presId="urn:microsoft.com/office/officeart/2005/8/layout/vList4#2"/>
    <dgm:cxn modelId="{C4750381-0020-45BC-A2E6-68F84F455144}" type="presParOf" srcId="{17DA79B9-F580-4AB8-A8F8-514E064EEDB8}" destId="{DFC884DD-1E06-45A9-ADA5-324B3CB9234C}" srcOrd="1" destOrd="0" presId="urn:microsoft.com/office/officeart/2005/8/layout/vList4#2"/>
    <dgm:cxn modelId="{EC60E58A-D6C4-4828-AC00-EA121A5BDA95}" type="presParOf" srcId="{17DA79B9-F580-4AB8-A8F8-514E064EEDB8}" destId="{EE8733A0-8A33-446F-8301-99703F23EF0F}" srcOrd="2" destOrd="0" presId="urn:microsoft.com/office/officeart/2005/8/layout/vList4#2"/>
    <dgm:cxn modelId="{25793A60-5FDF-48CF-89F8-040B4DDDF5E3}" type="presParOf" srcId="{4A07F3FA-418C-4931-AB25-00CF184E1FE2}" destId="{C794A55C-0C08-4559-A74B-797577B3E585}" srcOrd="1" destOrd="0" presId="urn:microsoft.com/office/officeart/2005/8/layout/vList4#2"/>
    <dgm:cxn modelId="{552E0CDB-5053-4129-BBFF-8729391BE7E8}" type="presParOf" srcId="{4A07F3FA-418C-4931-AB25-00CF184E1FE2}" destId="{2E1CD399-4665-489C-8B65-FFB5AE001881}" srcOrd="2" destOrd="0" presId="urn:microsoft.com/office/officeart/2005/8/layout/vList4#2"/>
    <dgm:cxn modelId="{3ADCFB7A-A521-4A96-A22D-DD2D48718227}" type="presParOf" srcId="{2E1CD399-4665-489C-8B65-FFB5AE001881}" destId="{68FC996C-A51E-4070-A0D0-15FBF06CD1CA}" srcOrd="0" destOrd="0" presId="urn:microsoft.com/office/officeart/2005/8/layout/vList4#2"/>
    <dgm:cxn modelId="{A25134ED-730A-4E29-9A35-616FA8707092}" type="presParOf" srcId="{2E1CD399-4665-489C-8B65-FFB5AE001881}" destId="{E1D049C6-7B71-47A8-AC82-6C2D4B2D8D2B}" srcOrd="1" destOrd="0" presId="urn:microsoft.com/office/officeart/2005/8/layout/vList4#2"/>
    <dgm:cxn modelId="{51A097DE-01E9-4897-8320-E184E7DEB0E5}" type="presParOf" srcId="{2E1CD399-4665-489C-8B65-FFB5AE001881}" destId="{A4CCAF5F-C83D-4E3E-B096-6590D3CB7926}" srcOrd="2" destOrd="0" presId="urn:microsoft.com/office/officeart/2005/8/layout/vList4#2"/>
    <dgm:cxn modelId="{3E00F3DA-28F6-4E1B-A146-38450BD19AEE}" type="presParOf" srcId="{4A07F3FA-418C-4931-AB25-00CF184E1FE2}" destId="{0BBCCF37-7DC0-4FEF-979A-D324E72D2684}" srcOrd="3" destOrd="0" presId="urn:microsoft.com/office/officeart/2005/8/layout/vList4#2"/>
    <dgm:cxn modelId="{E3A28CB0-7D5D-4DBF-8FEA-E75E093EEEDB}" type="presParOf" srcId="{4A07F3FA-418C-4931-AB25-00CF184E1FE2}" destId="{2A7830C5-1B78-4031-A2FB-CD48FDB9921F}" srcOrd="4" destOrd="0" presId="urn:microsoft.com/office/officeart/2005/8/layout/vList4#2"/>
    <dgm:cxn modelId="{C603321F-056E-4986-B8FD-164D2E0E142C}" type="presParOf" srcId="{2A7830C5-1B78-4031-A2FB-CD48FDB9921F}" destId="{76FC4D6B-97AA-44CC-AA32-6D07DDCD16E8}" srcOrd="0" destOrd="0" presId="urn:microsoft.com/office/officeart/2005/8/layout/vList4#2"/>
    <dgm:cxn modelId="{46CD9FF1-999C-4FB3-A252-3ADCA458AFBC}" type="presParOf" srcId="{2A7830C5-1B78-4031-A2FB-CD48FDB9921F}" destId="{C2BDC7A2-C07F-43A8-9BCB-481CFDCD00BB}" srcOrd="1" destOrd="0" presId="urn:microsoft.com/office/officeart/2005/8/layout/vList4#2"/>
    <dgm:cxn modelId="{999F46C3-B2F7-40C9-B5C4-56E104B6A50B}" type="presParOf" srcId="{2A7830C5-1B78-4031-A2FB-CD48FDB9921F}" destId="{2AD9B93D-7336-4C50-9FA9-11DC75DF5726}" srcOrd="2" destOrd="0" presId="urn:microsoft.com/office/officeart/2005/8/layout/vList4#2"/>
    <dgm:cxn modelId="{1E534D82-54CF-42CD-B2C3-AD99793738A6}" type="presParOf" srcId="{4A07F3FA-418C-4931-AB25-00CF184E1FE2}" destId="{45ED593E-CB97-429F-B39B-1AB55C06730B}" srcOrd="5" destOrd="0" presId="urn:microsoft.com/office/officeart/2005/8/layout/vList4#2"/>
    <dgm:cxn modelId="{791E9554-280E-4FC4-AE89-7E1A9C728245}" type="presParOf" srcId="{4A07F3FA-418C-4931-AB25-00CF184E1FE2}" destId="{942875A8-36C4-4745-B51B-94F796211006}" srcOrd="6" destOrd="0" presId="urn:microsoft.com/office/officeart/2005/8/layout/vList4#2"/>
    <dgm:cxn modelId="{6EB9D0C0-2DBC-40BD-91A4-406B6AD0D4E6}" type="presParOf" srcId="{942875A8-36C4-4745-B51B-94F796211006}" destId="{C1069B8C-6DFB-41A3-B457-99764D46A7AD}" srcOrd="0" destOrd="0" presId="urn:microsoft.com/office/officeart/2005/8/layout/vList4#2"/>
    <dgm:cxn modelId="{1AC03EE1-94E5-4D65-9FB3-2CCA7864670F}" type="presParOf" srcId="{942875A8-36C4-4745-B51B-94F796211006}" destId="{B20789D4-481F-4117-A6F1-992B9034698A}" srcOrd="1" destOrd="0" presId="urn:microsoft.com/office/officeart/2005/8/layout/vList4#2"/>
    <dgm:cxn modelId="{C5FC8546-ADA7-4BD8-B0B0-EE3A1D341F22}" type="presParOf" srcId="{942875A8-36C4-4745-B51B-94F796211006}" destId="{703FB445-4688-4C24-8CFB-348132CB3BAF}" srcOrd="2" destOrd="0" presId="urn:microsoft.com/office/officeart/2005/8/layout/vList4#2"/>
    <dgm:cxn modelId="{9852A9D7-E83B-4209-AA35-F5CBAEA6AB05}" type="presParOf" srcId="{4A07F3FA-418C-4931-AB25-00CF184E1FE2}" destId="{38A65690-3D3A-4BA9-9ABD-A40D3F34B4B8}" srcOrd="7" destOrd="0" presId="urn:microsoft.com/office/officeart/2005/8/layout/vList4#2"/>
    <dgm:cxn modelId="{31CE58A2-D4B5-4293-A9A0-EFB28D6414CF}" type="presParOf" srcId="{4A07F3FA-418C-4931-AB25-00CF184E1FE2}" destId="{788CC143-238C-4F30-A246-D50FABE722CE}" srcOrd="8" destOrd="0" presId="urn:microsoft.com/office/officeart/2005/8/layout/vList4#2"/>
    <dgm:cxn modelId="{8306FEEB-1FE1-48EE-8273-D8DF792A505C}" type="presParOf" srcId="{788CC143-238C-4F30-A246-D50FABE722CE}" destId="{A29F9147-FFD1-48A8-9A45-6AA49A4807D8}" srcOrd="0" destOrd="0" presId="urn:microsoft.com/office/officeart/2005/8/layout/vList4#2"/>
    <dgm:cxn modelId="{FDD81845-C07A-412C-A0E6-13206C2A002E}" type="presParOf" srcId="{788CC143-238C-4F30-A246-D50FABE722CE}" destId="{2C21DE39-F6F8-4347-80D4-AF6E59FBE9A6}" srcOrd="1" destOrd="0" presId="urn:microsoft.com/office/officeart/2005/8/layout/vList4#2"/>
    <dgm:cxn modelId="{9B2284F0-1193-4009-8BF1-EC79E986953F}" type="presParOf" srcId="{788CC143-238C-4F30-A246-D50FABE722CE}" destId="{033AFAE4-5E37-487E-9CA9-1C3D8FF120BD}" srcOrd="2" destOrd="0" presId="urn:microsoft.com/office/officeart/2005/8/layout/vList4#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9348C6-4C72-4086-B768-A6A8983E9DA9}" type="doc">
      <dgm:prSet loTypeId="urn:microsoft.com/office/officeart/2005/8/layout/vList4#3" loCatId="list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6E4DBF3-D414-4AB0-AA44-031C50B4AF44}">
      <dgm:prSet phldrT="[Текст]" custT="1"/>
      <dgm:spPr/>
      <dgm:t>
        <a:bodyPr/>
        <a:lstStyle/>
        <a:p>
          <a:pPr>
            <a:lnSpc>
              <a:spcPts val="1800"/>
            </a:lnSpc>
          </a:pPr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Численность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6349067-594A-4DB4-B65C-1AAD12571AA3}" type="parTrans" cxnId="{BA7A6C75-1D05-4898-9CE5-25805DCA7078}">
      <dgm:prSet/>
      <dgm:spPr/>
      <dgm:t>
        <a:bodyPr/>
        <a:lstStyle/>
        <a:p>
          <a:endParaRPr lang="ru-RU"/>
        </a:p>
      </dgm:t>
    </dgm:pt>
    <dgm:pt modelId="{03FD59A4-A4EA-4623-A61C-FFD51A77A4FB}" type="sibTrans" cxnId="{BA7A6C75-1D05-4898-9CE5-25805DCA7078}">
      <dgm:prSet/>
      <dgm:spPr/>
      <dgm:t>
        <a:bodyPr/>
        <a:lstStyle/>
        <a:p>
          <a:endParaRPr lang="ru-RU"/>
        </a:p>
      </dgm:t>
    </dgm:pt>
    <dgm:pt modelId="{FC8A8FAF-87FC-4A62-AE6D-3808C112CFDC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Трудовые ресурсы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E51BA51-75F0-45EE-9E7A-034267555A9F}" type="parTrans" cxnId="{41F46E37-A727-4CF0-B648-565EFA657215}">
      <dgm:prSet/>
      <dgm:spPr/>
      <dgm:t>
        <a:bodyPr/>
        <a:lstStyle/>
        <a:p>
          <a:endParaRPr lang="ru-RU"/>
        </a:p>
      </dgm:t>
    </dgm:pt>
    <dgm:pt modelId="{04F92193-4EFE-472F-839E-520D541E2CCE}" type="sibTrans" cxnId="{41F46E37-A727-4CF0-B648-565EFA657215}">
      <dgm:prSet/>
      <dgm:spPr/>
      <dgm:t>
        <a:bodyPr/>
        <a:lstStyle/>
        <a:p>
          <a:endParaRPr lang="ru-RU"/>
        </a:p>
      </dgm:t>
    </dgm:pt>
    <dgm:pt modelId="{B75D97F2-8DFC-4758-A148-1AA46CD6A98E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Города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72EDA9A-3CDB-40EE-8E92-14AB95E44372}" type="sibTrans" cxnId="{D5E338CD-834D-4AEB-B582-ADDE41A5A97B}">
      <dgm:prSet/>
      <dgm:spPr/>
      <dgm:t>
        <a:bodyPr/>
        <a:lstStyle/>
        <a:p>
          <a:endParaRPr lang="ru-RU"/>
        </a:p>
      </dgm:t>
    </dgm:pt>
    <dgm:pt modelId="{1B27724A-30DE-4A6C-AE61-33C7D5BAF5AC}" type="parTrans" cxnId="{D5E338CD-834D-4AEB-B582-ADDE41A5A97B}">
      <dgm:prSet/>
      <dgm:spPr/>
      <dgm:t>
        <a:bodyPr/>
        <a:lstStyle/>
        <a:p>
          <a:endParaRPr lang="ru-RU"/>
        </a:p>
      </dgm:t>
    </dgm:pt>
    <dgm:pt modelId="{B83746A7-6A54-4081-8ED9-5D0893F3BEC5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Урбанизация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EFD7DC1-485E-4F99-BC59-D30428267D9C}" type="sibTrans" cxnId="{7E210811-80F1-4066-8892-5AA122800907}">
      <dgm:prSet/>
      <dgm:spPr/>
      <dgm:t>
        <a:bodyPr/>
        <a:lstStyle/>
        <a:p>
          <a:endParaRPr lang="ru-RU"/>
        </a:p>
      </dgm:t>
    </dgm:pt>
    <dgm:pt modelId="{DBA5CB86-CB42-444A-854D-D42E4D5F8A2E}" type="parTrans" cxnId="{7E210811-80F1-4066-8892-5AA122800907}">
      <dgm:prSet/>
      <dgm:spPr/>
      <dgm:t>
        <a:bodyPr/>
        <a:lstStyle/>
        <a:p>
          <a:endParaRPr lang="ru-RU"/>
        </a:p>
      </dgm:t>
    </dgm:pt>
    <dgm:pt modelId="{0756751C-01E3-43FC-9FE5-99E728ED996B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Размещение</a:t>
          </a:r>
          <a:endParaRPr lang="ru-RU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A7889C3-C0FD-49D2-A163-407014C65B61}" type="sibTrans" cxnId="{5CBDC630-2C55-4ABB-B1CE-564DB79C8186}">
      <dgm:prSet/>
      <dgm:spPr/>
      <dgm:t>
        <a:bodyPr/>
        <a:lstStyle/>
        <a:p>
          <a:endParaRPr lang="ru-RU"/>
        </a:p>
      </dgm:t>
    </dgm:pt>
    <dgm:pt modelId="{5A429064-22BE-43E9-914C-E354D7BE85F4}" type="parTrans" cxnId="{5CBDC630-2C55-4ABB-B1CE-564DB79C8186}">
      <dgm:prSet/>
      <dgm:spPr/>
      <dgm:t>
        <a:bodyPr/>
        <a:lstStyle/>
        <a:p>
          <a:endParaRPr lang="ru-RU"/>
        </a:p>
      </dgm:t>
    </dgm:pt>
    <dgm:pt modelId="{4A07F3FA-418C-4931-AB25-00CF184E1FE2}" type="pres">
      <dgm:prSet presAssocID="{899348C6-4C72-4086-B768-A6A8983E9DA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DA79B9-F580-4AB8-A8F8-514E064EEDB8}" type="pres">
      <dgm:prSet presAssocID="{06E4DBF3-D414-4AB0-AA44-031C50B4AF44}" presName="comp" presStyleCnt="0"/>
      <dgm:spPr/>
      <dgm:t>
        <a:bodyPr/>
        <a:lstStyle/>
        <a:p>
          <a:endParaRPr lang="ru-RU"/>
        </a:p>
      </dgm:t>
    </dgm:pt>
    <dgm:pt modelId="{58EB50AA-D28D-4013-B66A-C4913843F570}" type="pres">
      <dgm:prSet presAssocID="{06E4DBF3-D414-4AB0-AA44-031C50B4AF44}" presName="box" presStyleLbl="node1" presStyleIdx="0" presStyleCnt="5" custLinFactNeighborX="-12420" custLinFactNeighborY="-4829"/>
      <dgm:spPr/>
      <dgm:t>
        <a:bodyPr/>
        <a:lstStyle/>
        <a:p>
          <a:endParaRPr lang="ru-RU"/>
        </a:p>
      </dgm:t>
    </dgm:pt>
    <dgm:pt modelId="{DFC884DD-1E06-45A9-ADA5-324B3CB9234C}" type="pres">
      <dgm:prSet presAssocID="{06E4DBF3-D414-4AB0-AA44-031C50B4AF44}" presName="img" presStyleLbl="fgImgPlace1" presStyleIdx="0" presStyleCnt="5"/>
      <dgm:spPr>
        <a:blipFill>
          <a:blip xmlns:r="http://schemas.openxmlformats.org/officeDocument/2006/relationships" r:embed="rId1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8733A0-8A33-446F-8301-99703F23EF0F}" type="pres">
      <dgm:prSet presAssocID="{06E4DBF3-D414-4AB0-AA44-031C50B4AF4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4A55C-0C08-4559-A74B-797577B3E585}" type="pres">
      <dgm:prSet presAssocID="{03FD59A4-A4EA-4623-A61C-FFD51A77A4FB}" presName="spacer" presStyleCnt="0"/>
      <dgm:spPr/>
      <dgm:t>
        <a:bodyPr/>
        <a:lstStyle/>
        <a:p>
          <a:endParaRPr lang="ru-RU"/>
        </a:p>
      </dgm:t>
    </dgm:pt>
    <dgm:pt modelId="{2E1CD399-4665-489C-8B65-FFB5AE001881}" type="pres">
      <dgm:prSet presAssocID="{0756751C-01E3-43FC-9FE5-99E728ED996B}" presName="comp" presStyleCnt="0"/>
      <dgm:spPr/>
      <dgm:t>
        <a:bodyPr/>
        <a:lstStyle/>
        <a:p>
          <a:endParaRPr lang="ru-RU"/>
        </a:p>
      </dgm:t>
    </dgm:pt>
    <dgm:pt modelId="{68FC996C-A51E-4070-A0D0-15FBF06CD1CA}" type="pres">
      <dgm:prSet presAssocID="{0756751C-01E3-43FC-9FE5-99E728ED996B}" presName="box" presStyleLbl="node1" presStyleIdx="1" presStyleCnt="5"/>
      <dgm:spPr/>
      <dgm:t>
        <a:bodyPr/>
        <a:lstStyle/>
        <a:p>
          <a:endParaRPr lang="ru-RU"/>
        </a:p>
      </dgm:t>
    </dgm:pt>
    <dgm:pt modelId="{E1D049C6-7B71-47A8-AC82-6C2D4B2D8D2B}" type="pres">
      <dgm:prSet presAssocID="{0756751C-01E3-43FC-9FE5-99E728ED996B}" presName="img" presStyleLbl="fgImgPlace1" presStyleIdx="1" presStyleCnt="5"/>
      <dgm:spPr>
        <a:blipFill>
          <a:blip xmlns:r="http://schemas.openxmlformats.org/officeDocument/2006/relationships" r:embed="rId2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86000" r="-86000"/>
          </a:stretch>
        </a:blipFill>
      </dgm:spPr>
      <dgm:t>
        <a:bodyPr/>
        <a:lstStyle/>
        <a:p>
          <a:endParaRPr lang="ru-RU"/>
        </a:p>
      </dgm:t>
    </dgm:pt>
    <dgm:pt modelId="{A4CCAF5F-C83D-4E3E-B096-6590D3CB7926}" type="pres">
      <dgm:prSet presAssocID="{0756751C-01E3-43FC-9FE5-99E728ED996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CCF37-7DC0-4FEF-979A-D324E72D2684}" type="pres">
      <dgm:prSet presAssocID="{5A7889C3-C0FD-49D2-A163-407014C65B61}" presName="spacer" presStyleCnt="0"/>
      <dgm:spPr/>
      <dgm:t>
        <a:bodyPr/>
        <a:lstStyle/>
        <a:p>
          <a:endParaRPr lang="ru-RU"/>
        </a:p>
      </dgm:t>
    </dgm:pt>
    <dgm:pt modelId="{2A7830C5-1B78-4031-A2FB-CD48FDB9921F}" type="pres">
      <dgm:prSet presAssocID="{B83746A7-6A54-4081-8ED9-5D0893F3BEC5}" presName="comp" presStyleCnt="0"/>
      <dgm:spPr/>
      <dgm:t>
        <a:bodyPr/>
        <a:lstStyle/>
        <a:p>
          <a:endParaRPr lang="ru-RU"/>
        </a:p>
      </dgm:t>
    </dgm:pt>
    <dgm:pt modelId="{76FC4D6B-97AA-44CC-AA32-6D07DDCD16E8}" type="pres">
      <dgm:prSet presAssocID="{B83746A7-6A54-4081-8ED9-5D0893F3BEC5}" presName="box" presStyleLbl="node1" presStyleIdx="2" presStyleCnt="5"/>
      <dgm:spPr/>
      <dgm:t>
        <a:bodyPr/>
        <a:lstStyle/>
        <a:p>
          <a:endParaRPr lang="ru-RU"/>
        </a:p>
      </dgm:t>
    </dgm:pt>
    <dgm:pt modelId="{C2BDC7A2-C07F-43A8-9BCB-481CFDCD00BB}" type="pres">
      <dgm:prSet presAssocID="{B83746A7-6A54-4081-8ED9-5D0893F3BEC5}" presName="img" presStyleLbl="fgImgPlace1" presStyleIdx="2" presStyleCnt="5"/>
      <dgm:spPr>
        <a:blipFill>
          <a:blip xmlns:r="http://schemas.openxmlformats.org/officeDocument/2006/relationships" r:embed="rId3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AD9B93D-7336-4C50-9FA9-11DC75DF5726}" type="pres">
      <dgm:prSet presAssocID="{B83746A7-6A54-4081-8ED9-5D0893F3BEC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D593E-CB97-429F-B39B-1AB55C06730B}" type="pres">
      <dgm:prSet presAssocID="{3EFD7DC1-485E-4F99-BC59-D30428267D9C}" presName="spacer" presStyleCnt="0"/>
      <dgm:spPr/>
      <dgm:t>
        <a:bodyPr/>
        <a:lstStyle/>
        <a:p>
          <a:endParaRPr lang="ru-RU"/>
        </a:p>
      </dgm:t>
    </dgm:pt>
    <dgm:pt modelId="{942875A8-36C4-4745-B51B-94F796211006}" type="pres">
      <dgm:prSet presAssocID="{B75D97F2-8DFC-4758-A148-1AA46CD6A98E}" presName="comp" presStyleCnt="0"/>
      <dgm:spPr/>
      <dgm:t>
        <a:bodyPr/>
        <a:lstStyle/>
        <a:p>
          <a:endParaRPr lang="ru-RU"/>
        </a:p>
      </dgm:t>
    </dgm:pt>
    <dgm:pt modelId="{C1069B8C-6DFB-41A3-B457-99764D46A7AD}" type="pres">
      <dgm:prSet presAssocID="{B75D97F2-8DFC-4758-A148-1AA46CD6A98E}" presName="box" presStyleLbl="node1" presStyleIdx="3" presStyleCnt="5" custScaleY="91689"/>
      <dgm:spPr/>
      <dgm:t>
        <a:bodyPr/>
        <a:lstStyle/>
        <a:p>
          <a:endParaRPr lang="ru-RU"/>
        </a:p>
      </dgm:t>
    </dgm:pt>
    <dgm:pt modelId="{B20789D4-481F-4117-A6F1-992B9034698A}" type="pres">
      <dgm:prSet presAssocID="{B75D97F2-8DFC-4758-A148-1AA46CD6A98E}" presName="img" presStyleLbl="fgImgPlace1" presStyleIdx="3" presStyleCnt="5"/>
      <dgm:spPr>
        <a:blipFill>
          <a:blip xmlns:r="http://schemas.openxmlformats.org/officeDocument/2006/relationships" r:embed="rId4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3FB445-4688-4C24-8CFB-348132CB3BAF}" type="pres">
      <dgm:prSet presAssocID="{B75D97F2-8DFC-4758-A148-1AA46CD6A98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65690-3D3A-4BA9-9ABD-A40D3F34B4B8}" type="pres">
      <dgm:prSet presAssocID="{C72EDA9A-3CDB-40EE-8E92-14AB95E44372}" presName="spacer" presStyleCnt="0"/>
      <dgm:spPr/>
      <dgm:t>
        <a:bodyPr/>
        <a:lstStyle/>
        <a:p>
          <a:endParaRPr lang="ru-RU"/>
        </a:p>
      </dgm:t>
    </dgm:pt>
    <dgm:pt modelId="{788CC143-238C-4F30-A246-D50FABE722CE}" type="pres">
      <dgm:prSet presAssocID="{FC8A8FAF-87FC-4A62-AE6D-3808C112CFDC}" presName="comp" presStyleCnt="0"/>
      <dgm:spPr/>
      <dgm:t>
        <a:bodyPr/>
        <a:lstStyle/>
        <a:p>
          <a:endParaRPr lang="ru-RU"/>
        </a:p>
      </dgm:t>
    </dgm:pt>
    <dgm:pt modelId="{A29F9147-FFD1-48A8-9A45-6AA49A4807D8}" type="pres">
      <dgm:prSet presAssocID="{FC8A8FAF-87FC-4A62-AE6D-3808C112CFDC}" presName="box" presStyleLbl="node1" presStyleIdx="4" presStyleCnt="5"/>
      <dgm:spPr/>
      <dgm:t>
        <a:bodyPr/>
        <a:lstStyle/>
        <a:p>
          <a:endParaRPr lang="ru-RU"/>
        </a:p>
      </dgm:t>
    </dgm:pt>
    <dgm:pt modelId="{2C21DE39-F6F8-4347-80D4-AF6E59FBE9A6}" type="pres">
      <dgm:prSet presAssocID="{FC8A8FAF-87FC-4A62-AE6D-3808C112CFDC}" presName="img" presStyleLbl="fgImgPlace1" presStyleIdx="4" presStyleCnt="5"/>
      <dgm:spPr>
        <a:blipFill>
          <a:blip xmlns:r="http://schemas.openxmlformats.org/officeDocument/2006/relationships" r:embed="rId5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3AFAE4-5E37-487E-9CA9-1C3D8FF120BD}" type="pres">
      <dgm:prSet presAssocID="{FC8A8FAF-87FC-4A62-AE6D-3808C112CFD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2AFA3A-EE46-4E0C-973F-5E163882E476}" type="presOf" srcId="{0756751C-01E3-43FC-9FE5-99E728ED996B}" destId="{68FC996C-A51E-4070-A0D0-15FBF06CD1CA}" srcOrd="0" destOrd="0" presId="urn:microsoft.com/office/officeart/2005/8/layout/vList4#3"/>
    <dgm:cxn modelId="{7E210811-80F1-4066-8892-5AA122800907}" srcId="{899348C6-4C72-4086-B768-A6A8983E9DA9}" destId="{B83746A7-6A54-4081-8ED9-5D0893F3BEC5}" srcOrd="2" destOrd="0" parTransId="{DBA5CB86-CB42-444A-854D-D42E4D5F8A2E}" sibTransId="{3EFD7DC1-485E-4F99-BC59-D30428267D9C}"/>
    <dgm:cxn modelId="{06E62788-C292-4EBF-8415-7019BA570081}" type="presOf" srcId="{B83746A7-6A54-4081-8ED9-5D0893F3BEC5}" destId="{76FC4D6B-97AA-44CC-AA32-6D07DDCD16E8}" srcOrd="0" destOrd="0" presId="urn:microsoft.com/office/officeart/2005/8/layout/vList4#3"/>
    <dgm:cxn modelId="{402FAA58-EAB9-4916-89A9-D852931C5004}" type="presOf" srcId="{FC8A8FAF-87FC-4A62-AE6D-3808C112CFDC}" destId="{A29F9147-FFD1-48A8-9A45-6AA49A4807D8}" srcOrd="0" destOrd="0" presId="urn:microsoft.com/office/officeart/2005/8/layout/vList4#3"/>
    <dgm:cxn modelId="{880951E0-9AAB-4EC1-B537-57FAC27E5156}" type="presOf" srcId="{899348C6-4C72-4086-B768-A6A8983E9DA9}" destId="{4A07F3FA-418C-4931-AB25-00CF184E1FE2}" srcOrd="0" destOrd="0" presId="urn:microsoft.com/office/officeart/2005/8/layout/vList4#3"/>
    <dgm:cxn modelId="{BA7A6C75-1D05-4898-9CE5-25805DCA7078}" srcId="{899348C6-4C72-4086-B768-A6A8983E9DA9}" destId="{06E4DBF3-D414-4AB0-AA44-031C50B4AF44}" srcOrd="0" destOrd="0" parTransId="{36349067-594A-4DB4-B65C-1AAD12571AA3}" sibTransId="{03FD59A4-A4EA-4623-A61C-FFD51A77A4FB}"/>
    <dgm:cxn modelId="{5CBDC630-2C55-4ABB-B1CE-564DB79C8186}" srcId="{899348C6-4C72-4086-B768-A6A8983E9DA9}" destId="{0756751C-01E3-43FC-9FE5-99E728ED996B}" srcOrd="1" destOrd="0" parTransId="{5A429064-22BE-43E9-914C-E354D7BE85F4}" sibTransId="{5A7889C3-C0FD-49D2-A163-407014C65B61}"/>
    <dgm:cxn modelId="{FE464CCB-911D-4A64-958B-B44EDFE2D8A4}" type="presOf" srcId="{06E4DBF3-D414-4AB0-AA44-031C50B4AF44}" destId="{EE8733A0-8A33-446F-8301-99703F23EF0F}" srcOrd="1" destOrd="0" presId="urn:microsoft.com/office/officeart/2005/8/layout/vList4#3"/>
    <dgm:cxn modelId="{D5E338CD-834D-4AEB-B582-ADDE41A5A97B}" srcId="{899348C6-4C72-4086-B768-A6A8983E9DA9}" destId="{B75D97F2-8DFC-4758-A148-1AA46CD6A98E}" srcOrd="3" destOrd="0" parTransId="{1B27724A-30DE-4A6C-AE61-33C7D5BAF5AC}" sibTransId="{C72EDA9A-3CDB-40EE-8E92-14AB95E44372}"/>
    <dgm:cxn modelId="{742A211D-680A-4C90-8822-E3E2972D20C2}" type="presOf" srcId="{B75D97F2-8DFC-4758-A148-1AA46CD6A98E}" destId="{C1069B8C-6DFB-41A3-B457-99764D46A7AD}" srcOrd="0" destOrd="0" presId="urn:microsoft.com/office/officeart/2005/8/layout/vList4#3"/>
    <dgm:cxn modelId="{DE733FCF-440C-4D69-8EB7-A8DD7460A5E4}" type="presOf" srcId="{0756751C-01E3-43FC-9FE5-99E728ED996B}" destId="{A4CCAF5F-C83D-4E3E-B096-6590D3CB7926}" srcOrd="1" destOrd="0" presId="urn:microsoft.com/office/officeart/2005/8/layout/vList4#3"/>
    <dgm:cxn modelId="{41F46E37-A727-4CF0-B648-565EFA657215}" srcId="{899348C6-4C72-4086-B768-A6A8983E9DA9}" destId="{FC8A8FAF-87FC-4A62-AE6D-3808C112CFDC}" srcOrd="4" destOrd="0" parTransId="{BE51BA51-75F0-45EE-9E7A-034267555A9F}" sibTransId="{04F92193-4EFE-472F-839E-520D541E2CCE}"/>
    <dgm:cxn modelId="{F107D237-A171-4857-B30C-B7C65F538C7F}" type="presOf" srcId="{06E4DBF3-D414-4AB0-AA44-031C50B4AF44}" destId="{58EB50AA-D28D-4013-B66A-C4913843F570}" srcOrd="0" destOrd="0" presId="urn:microsoft.com/office/officeart/2005/8/layout/vList4#3"/>
    <dgm:cxn modelId="{6F735E52-1B2A-432D-8DD9-C4F62102848C}" type="presOf" srcId="{FC8A8FAF-87FC-4A62-AE6D-3808C112CFDC}" destId="{033AFAE4-5E37-487E-9CA9-1C3D8FF120BD}" srcOrd="1" destOrd="0" presId="urn:microsoft.com/office/officeart/2005/8/layout/vList4#3"/>
    <dgm:cxn modelId="{3532E188-33B4-4BE5-B84F-B5089C8BCD10}" type="presOf" srcId="{B75D97F2-8DFC-4758-A148-1AA46CD6A98E}" destId="{703FB445-4688-4C24-8CFB-348132CB3BAF}" srcOrd="1" destOrd="0" presId="urn:microsoft.com/office/officeart/2005/8/layout/vList4#3"/>
    <dgm:cxn modelId="{CD9919C0-BC3E-4C7C-8A51-419F72534FCA}" type="presOf" srcId="{B83746A7-6A54-4081-8ED9-5D0893F3BEC5}" destId="{2AD9B93D-7336-4C50-9FA9-11DC75DF5726}" srcOrd="1" destOrd="0" presId="urn:microsoft.com/office/officeart/2005/8/layout/vList4#3"/>
    <dgm:cxn modelId="{760F4146-5E27-4DE9-8462-008B5F43BFC6}" type="presParOf" srcId="{4A07F3FA-418C-4931-AB25-00CF184E1FE2}" destId="{17DA79B9-F580-4AB8-A8F8-514E064EEDB8}" srcOrd="0" destOrd="0" presId="urn:microsoft.com/office/officeart/2005/8/layout/vList4#3"/>
    <dgm:cxn modelId="{9F592DC0-08F6-4653-9B64-D3CBC6461AEF}" type="presParOf" srcId="{17DA79B9-F580-4AB8-A8F8-514E064EEDB8}" destId="{58EB50AA-D28D-4013-B66A-C4913843F570}" srcOrd="0" destOrd="0" presId="urn:microsoft.com/office/officeart/2005/8/layout/vList4#3"/>
    <dgm:cxn modelId="{5E47BF43-9722-4B43-A875-82EE736A90CE}" type="presParOf" srcId="{17DA79B9-F580-4AB8-A8F8-514E064EEDB8}" destId="{DFC884DD-1E06-45A9-ADA5-324B3CB9234C}" srcOrd="1" destOrd="0" presId="urn:microsoft.com/office/officeart/2005/8/layout/vList4#3"/>
    <dgm:cxn modelId="{3D2411D2-0BFD-4479-A9C5-487B1AFD9E3D}" type="presParOf" srcId="{17DA79B9-F580-4AB8-A8F8-514E064EEDB8}" destId="{EE8733A0-8A33-446F-8301-99703F23EF0F}" srcOrd="2" destOrd="0" presId="urn:microsoft.com/office/officeart/2005/8/layout/vList4#3"/>
    <dgm:cxn modelId="{B57965BC-CD4F-4DF5-978E-51EB0F0FE87E}" type="presParOf" srcId="{4A07F3FA-418C-4931-AB25-00CF184E1FE2}" destId="{C794A55C-0C08-4559-A74B-797577B3E585}" srcOrd="1" destOrd="0" presId="urn:microsoft.com/office/officeart/2005/8/layout/vList4#3"/>
    <dgm:cxn modelId="{FF2A1F45-5ACC-4ED4-8551-81C9C704CF24}" type="presParOf" srcId="{4A07F3FA-418C-4931-AB25-00CF184E1FE2}" destId="{2E1CD399-4665-489C-8B65-FFB5AE001881}" srcOrd="2" destOrd="0" presId="urn:microsoft.com/office/officeart/2005/8/layout/vList4#3"/>
    <dgm:cxn modelId="{4AFA2AEA-379B-41EC-95A8-9717C3BA69D9}" type="presParOf" srcId="{2E1CD399-4665-489C-8B65-FFB5AE001881}" destId="{68FC996C-A51E-4070-A0D0-15FBF06CD1CA}" srcOrd="0" destOrd="0" presId="urn:microsoft.com/office/officeart/2005/8/layout/vList4#3"/>
    <dgm:cxn modelId="{7129B91E-6C23-4ADE-A231-511BA9575519}" type="presParOf" srcId="{2E1CD399-4665-489C-8B65-FFB5AE001881}" destId="{E1D049C6-7B71-47A8-AC82-6C2D4B2D8D2B}" srcOrd="1" destOrd="0" presId="urn:microsoft.com/office/officeart/2005/8/layout/vList4#3"/>
    <dgm:cxn modelId="{216906F8-FA65-4BEE-A84E-0CBEFBFE985E}" type="presParOf" srcId="{2E1CD399-4665-489C-8B65-FFB5AE001881}" destId="{A4CCAF5F-C83D-4E3E-B096-6590D3CB7926}" srcOrd="2" destOrd="0" presId="urn:microsoft.com/office/officeart/2005/8/layout/vList4#3"/>
    <dgm:cxn modelId="{607F1631-A5FD-45F5-9F8B-1A864EFC72F0}" type="presParOf" srcId="{4A07F3FA-418C-4931-AB25-00CF184E1FE2}" destId="{0BBCCF37-7DC0-4FEF-979A-D324E72D2684}" srcOrd="3" destOrd="0" presId="urn:microsoft.com/office/officeart/2005/8/layout/vList4#3"/>
    <dgm:cxn modelId="{9CC1E0A3-52EF-420B-AFE9-3EC0711F2339}" type="presParOf" srcId="{4A07F3FA-418C-4931-AB25-00CF184E1FE2}" destId="{2A7830C5-1B78-4031-A2FB-CD48FDB9921F}" srcOrd="4" destOrd="0" presId="urn:microsoft.com/office/officeart/2005/8/layout/vList4#3"/>
    <dgm:cxn modelId="{924465CE-8E21-4592-8AEA-E7EACD5A6267}" type="presParOf" srcId="{2A7830C5-1B78-4031-A2FB-CD48FDB9921F}" destId="{76FC4D6B-97AA-44CC-AA32-6D07DDCD16E8}" srcOrd="0" destOrd="0" presId="urn:microsoft.com/office/officeart/2005/8/layout/vList4#3"/>
    <dgm:cxn modelId="{8A44CF6F-468C-4C55-864C-CDED92B79DD1}" type="presParOf" srcId="{2A7830C5-1B78-4031-A2FB-CD48FDB9921F}" destId="{C2BDC7A2-C07F-43A8-9BCB-481CFDCD00BB}" srcOrd="1" destOrd="0" presId="urn:microsoft.com/office/officeart/2005/8/layout/vList4#3"/>
    <dgm:cxn modelId="{A4D6D64E-F15B-4D27-A789-A1124A4E2B29}" type="presParOf" srcId="{2A7830C5-1B78-4031-A2FB-CD48FDB9921F}" destId="{2AD9B93D-7336-4C50-9FA9-11DC75DF5726}" srcOrd="2" destOrd="0" presId="urn:microsoft.com/office/officeart/2005/8/layout/vList4#3"/>
    <dgm:cxn modelId="{EC0C206B-C889-43A5-A1AE-D4DA1ACCD9AE}" type="presParOf" srcId="{4A07F3FA-418C-4931-AB25-00CF184E1FE2}" destId="{45ED593E-CB97-429F-B39B-1AB55C06730B}" srcOrd="5" destOrd="0" presId="urn:microsoft.com/office/officeart/2005/8/layout/vList4#3"/>
    <dgm:cxn modelId="{2C6F9774-A74F-4779-A027-B91BAB33E824}" type="presParOf" srcId="{4A07F3FA-418C-4931-AB25-00CF184E1FE2}" destId="{942875A8-36C4-4745-B51B-94F796211006}" srcOrd="6" destOrd="0" presId="urn:microsoft.com/office/officeart/2005/8/layout/vList4#3"/>
    <dgm:cxn modelId="{821F066E-8B43-44EE-8EBE-C48CAC07441F}" type="presParOf" srcId="{942875A8-36C4-4745-B51B-94F796211006}" destId="{C1069B8C-6DFB-41A3-B457-99764D46A7AD}" srcOrd="0" destOrd="0" presId="urn:microsoft.com/office/officeart/2005/8/layout/vList4#3"/>
    <dgm:cxn modelId="{35D140A2-8FA0-4E36-A3C3-AB0F47B255B8}" type="presParOf" srcId="{942875A8-36C4-4745-B51B-94F796211006}" destId="{B20789D4-481F-4117-A6F1-992B9034698A}" srcOrd="1" destOrd="0" presId="urn:microsoft.com/office/officeart/2005/8/layout/vList4#3"/>
    <dgm:cxn modelId="{C6BF46BA-5354-4F42-95B2-7832A0D392A5}" type="presParOf" srcId="{942875A8-36C4-4745-B51B-94F796211006}" destId="{703FB445-4688-4C24-8CFB-348132CB3BAF}" srcOrd="2" destOrd="0" presId="urn:microsoft.com/office/officeart/2005/8/layout/vList4#3"/>
    <dgm:cxn modelId="{B53BDB1E-CB5D-42EB-8476-5F0487ED1D46}" type="presParOf" srcId="{4A07F3FA-418C-4931-AB25-00CF184E1FE2}" destId="{38A65690-3D3A-4BA9-9ABD-A40D3F34B4B8}" srcOrd="7" destOrd="0" presId="urn:microsoft.com/office/officeart/2005/8/layout/vList4#3"/>
    <dgm:cxn modelId="{459D257F-917B-4298-952C-618794DECF5F}" type="presParOf" srcId="{4A07F3FA-418C-4931-AB25-00CF184E1FE2}" destId="{788CC143-238C-4F30-A246-D50FABE722CE}" srcOrd="8" destOrd="0" presId="urn:microsoft.com/office/officeart/2005/8/layout/vList4#3"/>
    <dgm:cxn modelId="{F07871CC-1A9C-4FD5-BDD7-A9A36EF68324}" type="presParOf" srcId="{788CC143-238C-4F30-A246-D50FABE722CE}" destId="{A29F9147-FFD1-48A8-9A45-6AA49A4807D8}" srcOrd="0" destOrd="0" presId="urn:microsoft.com/office/officeart/2005/8/layout/vList4#3"/>
    <dgm:cxn modelId="{616DEFB3-D80C-48BE-8CB0-E82115FA3939}" type="presParOf" srcId="{788CC143-238C-4F30-A246-D50FABE722CE}" destId="{2C21DE39-F6F8-4347-80D4-AF6E59FBE9A6}" srcOrd="1" destOrd="0" presId="urn:microsoft.com/office/officeart/2005/8/layout/vList4#3"/>
    <dgm:cxn modelId="{99E04689-9527-409A-921E-19057B982FF7}" type="presParOf" srcId="{788CC143-238C-4F30-A246-D50FABE722CE}" destId="{033AFAE4-5E37-487E-9CA9-1C3D8FF120BD}" srcOrd="2" destOrd="0" presId="urn:microsoft.com/office/officeart/2005/8/layout/vList4#3"/>
  </dgm:cxnLst>
  <dgm:bg>
    <a:noFill/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9348C6-4C72-4086-B768-A6A8983E9DA9}" type="doc">
      <dgm:prSet loTypeId="urn:microsoft.com/office/officeart/2005/8/layout/vList4#4" loCatId="list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6E4DBF3-D414-4AB0-AA44-031C50B4AF44}">
      <dgm:prSet phldrT="[Текст]" custT="1"/>
      <dgm:spPr/>
      <dgm:t>
        <a:bodyPr/>
        <a:lstStyle/>
        <a:p>
          <a:pPr>
            <a:lnSpc>
              <a:spcPts val="1800"/>
            </a:lnSpc>
          </a:pPr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Рельеф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6349067-594A-4DB4-B65C-1AAD12571AA3}" type="parTrans" cxnId="{BA7A6C75-1D05-4898-9CE5-25805DCA7078}">
      <dgm:prSet/>
      <dgm:spPr/>
      <dgm:t>
        <a:bodyPr/>
        <a:lstStyle/>
        <a:p>
          <a:endParaRPr lang="ru-RU"/>
        </a:p>
      </dgm:t>
    </dgm:pt>
    <dgm:pt modelId="{03FD59A4-A4EA-4623-A61C-FFD51A77A4FB}" type="sibTrans" cxnId="{BA7A6C75-1D05-4898-9CE5-25805DCA7078}">
      <dgm:prSet/>
      <dgm:spPr/>
      <dgm:t>
        <a:bodyPr/>
        <a:lstStyle/>
        <a:p>
          <a:endParaRPr lang="ru-RU"/>
        </a:p>
      </dgm:t>
    </dgm:pt>
    <dgm:pt modelId="{B83746A7-6A54-4081-8ED9-5D0893F3BEC5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Почвы  и природные зоны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BA5CB86-CB42-444A-854D-D42E4D5F8A2E}" type="parTrans" cxnId="{7E210811-80F1-4066-8892-5AA122800907}">
      <dgm:prSet/>
      <dgm:spPr/>
      <dgm:t>
        <a:bodyPr/>
        <a:lstStyle/>
        <a:p>
          <a:endParaRPr lang="ru-RU"/>
        </a:p>
      </dgm:t>
    </dgm:pt>
    <dgm:pt modelId="{3EFD7DC1-485E-4F99-BC59-D30428267D9C}" type="sibTrans" cxnId="{7E210811-80F1-4066-8892-5AA122800907}">
      <dgm:prSet/>
      <dgm:spPr/>
      <dgm:t>
        <a:bodyPr/>
        <a:lstStyle/>
        <a:p>
          <a:endParaRPr lang="ru-RU"/>
        </a:p>
      </dgm:t>
    </dgm:pt>
    <dgm:pt modelId="{B75D97F2-8DFC-4758-A148-1AA46CD6A98E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Степень благоприятности  для проживания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B27724A-30DE-4A6C-AE61-33C7D5BAF5AC}" type="parTrans" cxnId="{D5E338CD-834D-4AEB-B582-ADDE41A5A97B}">
      <dgm:prSet/>
      <dgm:spPr/>
      <dgm:t>
        <a:bodyPr/>
        <a:lstStyle/>
        <a:p>
          <a:endParaRPr lang="ru-RU"/>
        </a:p>
      </dgm:t>
    </dgm:pt>
    <dgm:pt modelId="{C72EDA9A-3CDB-40EE-8E92-14AB95E44372}" type="sibTrans" cxnId="{D5E338CD-834D-4AEB-B582-ADDE41A5A97B}">
      <dgm:prSet/>
      <dgm:spPr/>
      <dgm:t>
        <a:bodyPr/>
        <a:lstStyle/>
        <a:p>
          <a:endParaRPr lang="ru-RU"/>
        </a:p>
      </dgm:t>
    </dgm:pt>
    <dgm:pt modelId="{1CDF4A82-118A-4FD9-A967-6F400E53E106}">
      <dgm:prSet phldrT="[Текст]" custT="1"/>
      <dgm:spPr/>
      <dgm:t>
        <a:bodyPr/>
        <a:lstStyle/>
        <a:p>
          <a:pPr>
            <a:lnSpc>
              <a:spcPts val="1800"/>
            </a:lnSpc>
          </a:pPr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Климатические условия 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FB3F887-3106-4AE7-9AC8-91CB6132A60D}" type="parTrans" cxnId="{D48BB49C-0FA4-443E-9003-A051CE57BAB6}">
      <dgm:prSet/>
      <dgm:spPr/>
      <dgm:t>
        <a:bodyPr/>
        <a:lstStyle/>
        <a:p>
          <a:endParaRPr lang="ru-RU"/>
        </a:p>
      </dgm:t>
    </dgm:pt>
    <dgm:pt modelId="{82C58392-CDB5-4BF6-B598-5DEC1B360D15}" type="sibTrans" cxnId="{D48BB49C-0FA4-443E-9003-A051CE57BAB6}">
      <dgm:prSet/>
      <dgm:spPr/>
      <dgm:t>
        <a:bodyPr/>
        <a:lstStyle/>
        <a:p>
          <a:endParaRPr lang="ru-RU"/>
        </a:p>
      </dgm:t>
    </dgm:pt>
    <dgm:pt modelId="{5889A84D-CB1C-43B5-A5D0-BD9164098BEF}">
      <dgm:prSet phldrT="[Текст]" custT="1"/>
      <dgm:spPr/>
      <dgm:t>
        <a:bodyPr/>
        <a:lstStyle/>
        <a:p>
          <a:pPr>
            <a:lnSpc>
              <a:spcPts val="1800"/>
            </a:lnSpc>
          </a:pPr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Полезные ископаемые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283EAD1-8415-44CE-ACB7-4A287B0B8E97}" type="parTrans" cxnId="{FF4FAE26-285E-4DAF-8E57-19A4C23C7942}">
      <dgm:prSet/>
      <dgm:spPr/>
      <dgm:t>
        <a:bodyPr/>
        <a:lstStyle/>
        <a:p>
          <a:endParaRPr lang="ru-RU"/>
        </a:p>
      </dgm:t>
    </dgm:pt>
    <dgm:pt modelId="{0664CE7A-FBA7-466F-82BB-7A651CACC41C}" type="sibTrans" cxnId="{FF4FAE26-285E-4DAF-8E57-19A4C23C7942}">
      <dgm:prSet/>
      <dgm:spPr/>
      <dgm:t>
        <a:bodyPr/>
        <a:lstStyle/>
        <a:p>
          <a:endParaRPr lang="ru-RU"/>
        </a:p>
      </dgm:t>
    </dgm:pt>
    <dgm:pt modelId="{4A07F3FA-418C-4931-AB25-00CF184E1FE2}" type="pres">
      <dgm:prSet presAssocID="{899348C6-4C72-4086-B768-A6A8983E9DA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DA79B9-F580-4AB8-A8F8-514E064EEDB8}" type="pres">
      <dgm:prSet presAssocID="{06E4DBF3-D414-4AB0-AA44-031C50B4AF44}" presName="comp" presStyleCnt="0"/>
      <dgm:spPr/>
      <dgm:t>
        <a:bodyPr/>
        <a:lstStyle/>
        <a:p>
          <a:endParaRPr lang="ru-RU"/>
        </a:p>
      </dgm:t>
    </dgm:pt>
    <dgm:pt modelId="{58EB50AA-D28D-4013-B66A-C4913843F570}" type="pres">
      <dgm:prSet presAssocID="{06E4DBF3-D414-4AB0-AA44-031C50B4AF44}" presName="box" presStyleLbl="node1" presStyleIdx="0" presStyleCnt="5" custLinFactNeighborX="693" custLinFactNeighborY="-10634"/>
      <dgm:spPr/>
      <dgm:t>
        <a:bodyPr/>
        <a:lstStyle/>
        <a:p>
          <a:endParaRPr lang="ru-RU"/>
        </a:p>
      </dgm:t>
    </dgm:pt>
    <dgm:pt modelId="{DFC884DD-1E06-45A9-ADA5-324B3CB9234C}" type="pres">
      <dgm:prSet presAssocID="{06E4DBF3-D414-4AB0-AA44-031C50B4AF44}" presName="img" presStyleLbl="fgImgPlace1" presStyleIdx="0" presStyleCnt="5"/>
      <dgm:spPr>
        <a:blipFill>
          <a:blip xmlns:r="http://schemas.openxmlformats.org/officeDocument/2006/relationships" r:embed="rId1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8733A0-8A33-446F-8301-99703F23EF0F}" type="pres">
      <dgm:prSet presAssocID="{06E4DBF3-D414-4AB0-AA44-031C50B4AF4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4A55C-0C08-4559-A74B-797577B3E585}" type="pres">
      <dgm:prSet presAssocID="{03FD59A4-A4EA-4623-A61C-FFD51A77A4FB}" presName="spacer" presStyleCnt="0"/>
      <dgm:spPr/>
      <dgm:t>
        <a:bodyPr/>
        <a:lstStyle/>
        <a:p>
          <a:endParaRPr lang="ru-RU"/>
        </a:p>
      </dgm:t>
    </dgm:pt>
    <dgm:pt modelId="{A9536E8B-34FD-4499-856A-73F9AC21B817}" type="pres">
      <dgm:prSet presAssocID="{5889A84D-CB1C-43B5-A5D0-BD9164098BEF}" presName="comp" presStyleCnt="0"/>
      <dgm:spPr/>
    </dgm:pt>
    <dgm:pt modelId="{3EBF510E-2E84-4AA8-BDC9-453C822BBE9E}" type="pres">
      <dgm:prSet presAssocID="{5889A84D-CB1C-43B5-A5D0-BD9164098BEF}" presName="box" presStyleLbl="node1" presStyleIdx="1" presStyleCnt="5" custLinFactNeighborX="-12420" custLinFactNeighborY="-4829"/>
      <dgm:spPr/>
      <dgm:t>
        <a:bodyPr/>
        <a:lstStyle/>
        <a:p>
          <a:endParaRPr lang="ru-RU"/>
        </a:p>
      </dgm:t>
    </dgm:pt>
    <dgm:pt modelId="{1B6C3B68-B0BE-4FF0-936B-EB9B1FB82E42}" type="pres">
      <dgm:prSet presAssocID="{5889A84D-CB1C-43B5-A5D0-BD9164098BEF}" presName="img" presStyleLbl="fgImgPlace1" presStyleIdx="1" presStyleCnt="5"/>
      <dgm:spPr>
        <a:blipFill>
          <a:blip xmlns:r="http://schemas.openxmlformats.org/officeDocument/2006/relationships" r:embed="rId2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A1BEBA21-3DC6-4306-8ACB-40869D0333F0}" type="pres">
      <dgm:prSet presAssocID="{5889A84D-CB1C-43B5-A5D0-BD9164098BEF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A9A67-8E7B-481A-8595-47AD22EAB9CD}" type="pres">
      <dgm:prSet presAssocID="{0664CE7A-FBA7-466F-82BB-7A651CACC41C}" presName="spacer" presStyleCnt="0"/>
      <dgm:spPr/>
    </dgm:pt>
    <dgm:pt modelId="{9A903384-1A39-48AE-BE84-5FDF6AFDDF5B}" type="pres">
      <dgm:prSet presAssocID="{1CDF4A82-118A-4FD9-A967-6F400E53E106}" presName="comp" presStyleCnt="0"/>
      <dgm:spPr/>
    </dgm:pt>
    <dgm:pt modelId="{3CE8BA7E-6CD7-4385-AF83-FDB365575C14}" type="pres">
      <dgm:prSet presAssocID="{1CDF4A82-118A-4FD9-A967-6F400E53E106}" presName="box" presStyleLbl="node1" presStyleIdx="2" presStyleCnt="5"/>
      <dgm:spPr/>
      <dgm:t>
        <a:bodyPr/>
        <a:lstStyle/>
        <a:p>
          <a:endParaRPr lang="ru-RU"/>
        </a:p>
      </dgm:t>
    </dgm:pt>
    <dgm:pt modelId="{6C507414-D928-412A-B576-CB5E0AE76996}" type="pres">
      <dgm:prSet presAssocID="{1CDF4A82-118A-4FD9-A967-6F400E53E106}" presName="img" presStyleLbl="fgImgPlace1" presStyleIdx="2" presStyleCnt="5"/>
      <dgm:spPr>
        <a:blipFill>
          <a:blip xmlns:r="http://schemas.openxmlformats.org/officeDocument/2006/relationships" r:embed="rId3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8C00D1A-0FCE-4522-A367-476BBA10C7B3}" type="pres">
      <dgm:prSet presAssocID="{1CDF4A82-118A-4FD9-A967-6F400E53E106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60A3A-B90D-4FFD-8E87-BBB3BA827D92}" type="pres">
      <dgm:prSet presAssocID="{82C58392-CDB5-4BF6-B598-5DEC1B360D15}" presName="spacer" presStyleCnt="0"/>
      <dgm:spPr/>
    </dgm:pt>
    <dgm:pt modelId="{2A7830C5-1B78-4031-A2FB-CD48FDB9921F}" type="pres">
      <dgm:prSet presAssocID="{B83746A7-6A54-4081-8ED9-5D0893F3BEC5}" presName="comp" presStyleCnt="0"/>
      <dgm:spPr/>
      <dgm:t>
        <a:bodyPr/>
        <a:lstStyle/>
        <a:p>
          <a:endParaRPr lang="ru-RU"/>
        </a:p>
      </dgm:t>
    </dgm:pt>
    <dgm:pt modelId="{76FC4D6B-97AA-44CC-AA32-6D07DDCD16E8}" type="pres">
      <dgm:prSet presAssocID="{B83746A7-6A54-4081-8ED9-5D0893F3BEC5}" presName="box" presStyleLbl="node1" presStyleIdx="3" presStyleCnt="5"/>
      <dgm:spPr/>
      <dgm:t>
        <a:bodyPr/>
        <a:lstStyle/>
        <a:p>
          <a:endParaRPr lang="ru-RU"/>
        </a:p>
      </dgm:t>
    </dgm:pt>
    <dgm:pt modelId="{C2BDC7A2-C07F-43A8-9BCB-481CFDCD00BB}" type="pres">
      <dgm:prSet presAssocID="{B83746A7-6A54-4081-8ED9-5D0893F3BEC5}" presName="img" presStyleLbl="fgImgPlace1" presStyleIdx="3" presStyleCnt="5"/>
      <dgm:spPr>
        <a:blipFill>
          <a:blip xmlns:r="http://schemas.openxmlformats.org/officeDocument/2006/relationships" r:embed="rId4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AD9B93D-7336-4C50-9FA9-11DC75DF5726}" type="pres">
      <dgm:prSet presAssocID="{B83746A7-6A54-4081-8ED9-5D0893F3BEC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D593E-CB97-429F-B39B-1AB55C06730B}" type="pres">
      <dgm:prSet presAssocID="{3EFD7DC1-485E-4F99-BC59-D30428267D9C}" presName="spacer" presStyleCnt="0"/>
      <dgm:spPr/>
      <dgm:t>
        <a:bodyPr/>
        <a:lstStyle/>
        <a:p>
          <a:endParaRPr lang="ru-RU"/>
        </a:p>
      </dgm:t>
    </dgm:pt>
    <dgm:pt modelId="{942875A8-36C4-4745-B51B-94F796211006}" type="pres">
      <dgm:prSet presAssocID="{B75D97F2-8DFC-4758-A148-1AA46CD6A98E}" presName="comp" presStyleCnt="0"/>
      <dgm:spPr/>
      <dgm:t>
        <a:bodyPr/>
        <a:lstStyle/>
        <a:p>
          <a:endParaRPr lang="ru-RU"/>
        </a:p>
      </dgm:t>
    </dgm:pt>
    <dgm:pt modelId="{C1069B8C-6DFB-41A3-B457-99764D46A7AD}" type="pres">
      <dgm:prSet presAssocID="{B75D97F2-8DFC-4758-A148-1AA46CD6A98E}" presName="box" presStyleLbl="node1" presStyleIdx="4" presStyleCnt="5" custScaleY="133276"/>
      <dgm:spPr/>
      <dgm:t>
        <a:bodyPr/>
        <a:lstStyle/>
        <a:p>
          <a:endParaRPr lang="ru-RU"/>
        </a:p>
      </dgm:t>
    </dgm:pt>
    <dgm:pt modelId="{B20789D4-481F-4117-A6F1-992B9034698A}" type="pres">
      <dgm:prSet presAssocID="{B75D97F2-8DFC-4758-A148-1AA46CD6A98E}" presName="img" presStyleLbl="fgImgPlace1" presStyleIdx="4" presStyleCnt="5"/>
      <dgm:spPr>
        <a:blipFill>
          <a:blip xmlns:r="http://schemas.openxmlformats.org/officeDocument/2006/relationships" r:embed="rId5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3FB445-4688-4C24-8CFB-348132CB3BAF}" type="pres">
      <dgm:prSet presAssocID="{B75D97F2-8DFC-4758-A148-1AA46CD6A98E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210811-80F1-4066-8892-5AA122800907}" srcId="{899348C6-4C72-4086-B768-A6A8983E9DA9}" destId="{B83746A7-6A54-4081-8ED9-5D0893F3BEC5}" srcOrd="3" destOrd="0" parTransId="{DBA5CB86-CB42-444A-854D-D42E4D5F8A2E}" sibTransId="{3EFD7DC1-485E-4F99-BC59-D30428267D9C}"/>
    <dgm:cxn modelId="{46BD540C-7EFD-4955-BD79-BCD4320EAB2A}" type="presOf" srcId="{B83746A7-6A54-4081-8ED9-5D0893F3BEC5}" destId="{2AD9B93D-7336-4C50-9FA9-11DC75DF5726}" srcOrd="1" destOrd="0" presId="urn:microsoft.com/office/officeart/2005/8/layout/vList4#4"/>
    <dgm:cxn modelId="{2B137F52-F61D-4023-A34C-D8E0EB347761}" type="presOf" srcId="{06E4DBF3-D414-4AB0-AA44-031C50B4AF44}" destId="{EE8733A0-8A33-446F-8301-99703F23EF0F}" srcOrd="1" destOrd="0" presId="urn:microsoft.com/office/officeart/2005/8/layout/vList4#4"/>
    <dgm:cxn modelId="{1054D6F1-1546-4C09-90EA-6081DBA77351}" type="presOf" srcId="{B75D97F2-8DFC-4758-A148-1AA46CD6A98E}" destId="{703FB445-4688-4C24-8CFB-348132CB3BAF}" srcOrd="1" destOrd="0" presId="urn:microsoft.com/office/officeart/2005/8/layout/vList4#4"/>
    <dgm:cxn modelId="{8EB23A69-F2A4-4FBF-95D8-CA85E835C040}" type="presOf" srcId="{899348C6-4C72-4086-B768-A6A8983E9DA9}" destId="{4A07F3FA-418C-4931-AB25-00CF184E1FE2}" srcOrd="0" destOrd="0" presId="urn:microsoft.com/office/officeart/2005/8/layout/vList4#4"/>
    <dgm:cxn modelId="{BA7A6C75-1D05-4898-9CE5-25805DCA7078}" srcId="{899348C6-4C72-4086-B768-A6A8983E9DA9}" destId="{06E4DBF3-D414-4AB0-AA44-031C50B4AF44}" srcOrd="0" destOrd="0" parTransId="{36349067-594A-4DB4-B65C-1AAD12571AA3}" sibTransId="{03FD59A4-A4EA-4623-A61C-FFD51A77A4FB}"/>
    <dgm:cxn modelId="{806931B5-4A61-4D97-B8AB-8CF59B8324A3}" type="presOf" srcId="{06E4DBF3-D414-4AB0-AA44-031C50B4AF44}" destId="{58EB50AA-D28D-4013-B66A-C4913843F570}" srcOrd="0" destOrd="0" presId="urn:microsoft.com/office/officeart/2005/8/layout/vList4#4"/>
    <dgm:cxn modelId="{D5E338CD-834D-4AEB-B582-ADDE41A5A97B}" srcId="{899348C6-4C72-4086-B768-A6A8983E9DA9}" destId="{B75D97F2-8DFC-4758-A148-1AA46CD6A98E}" srcOrd="4" destOrd="0" parTransId="{1B27724A-30DE-4A6C-AE61-33C7D5BAF5AC}" sibTransId="{C72EDA9A-3CDB-40EE-8E92-14AB95E44372}"/>
    <dgm:cxn modelId="{FE5CE36A-ACCD-44DD-B27F-769D0E3F123E}" type="presOf" srcId="{B75D97F2-8DFC-4758-A148-1AA46CD6A98E}" destId="{C1069B8C-6DFB-41A3-B457-99764D46A7AD}" srcOrd="0" destOrd="0" presId="urn:microsoft.com/office/officeart/2005/8/layout/vList4#4"/>
    <dgm:cxn modelId="{D48BB49C-0FA4-443E-9003-A051CE57BAB6}" srcId="{899348C6-4C72-4086-B768-A6A8983E9DA9}" destId="{1CDF4A82-118A-4FD9-A967-6F400E53E106}" srcOrd="2" destOrd="0" parTransId="{6FB3F887-3106-4AE7-9AC8-91CB6132A60D}" sibTransId="{82C58392-CDB5-4BF6-B598-5DEC1B360D15}"/>
    <dgm:cxn modelId="{818991C0-3416-41AC-99B6-816A405DE843}" type="presOf" srcId="{5889A84D-CB1C-43B5-A5D0-BD9164098BEF}" destId="{A1BEBA21-3DC6-4306-8ACB-40869D0333F0}" srcOrd="1" destOrd="0" presId="urn:microsoft.com/office/officeart/2005/8/layout/vList4#4"/>
    <dgm:cxn modelId="{FF4FAE26-285E-4DAF-8E57-19A4C23C7942}" srcId="{899348C6-4C72-4086-B768-A6A8983E9DA9}" destId="{5889A84D-CB1C-43B5-A5D0-BD9164098BEF}" srcOrd="1" destOrd="0" parTransId="{A283EAD1-8415-44CE-ACB7-4A287B0B8E97}" sibTransId="{0664CE7A-FBA7-466F-82BB-7A651CACC41C}"/>
    <dgm:cxn modelId="{9C1C57D5-A401-4E9B-A488-5A2C34C36FED}" type="presOf" srcId="{1CDF4A82-118A-4FD9-A967-6F400E53E106}" destId="{E8C00D1A-0FCE-4522-A367-476BBA10C7B3}" srcOrd="1" destOrd="0" presId="urn:microsoft.com/office/officeart/2005/8/layout/vList4#4"/>
    <dgm:cxn modelId="{0EE02692-9641-4914-A0D2-8DC0F91B9365}" type="presOf" srcId="{5889A84D-CB1C-43B5-A5D0-BD9164098BEF}" destId="{3EBF510E-2E84-4AA8-BDC9-453C822BBE9E}" srcOrd="0" destOrd="0" presId="urn:microsoft.com/office/officeart/2005/8/layout/vList4#4"/>
    <dgm:cxn modelId="{95665C65-8410-4318-8AB3-31FB2FB10AAC}" type="presOf" srcId="{1CDF4A82-118A-4FD9-A967-6F400E53E106}" destId="{3CE8BA7E-6CD7-4385-AF83-FDB365575C14}" srcOrd="0" destOrd="0" presId="urn:microsoft.com/office/officeart/2005/8/layout/vList4#4"/>
    <dgm:cxn modelId="{03A2C0C5-D79D-4916-84D6-9D18C83D628C}" type="presOf" srcId="{B83746A7-6A54-4081-8ED9-5D0893F3BEC5}" destId="{76FC4D6B-97AA-44CC-AA32-6D07DDCD16E8}" srcOrd="0" destOrd="0" presId="urn:microsoft.com/office/officeart/2005/8/layout/vList4#4"/>
    <dgm:cxn modelId="{BD0334CA-2C4F-4559-8B72-03555B4E151F}" type="presParOf" srcId="{4A07F3FA-418C-4931-AB25-00CF184E1FE2}" destId="{17DA79B9-F580-4AB8-A8F8-514E064EEDB8}" srcOrd="0" destOrd="0" presId="urn:microsoft.com/office/officeart/2005/8/layout/vList4#4"/>
    <dgm:cxn modelId="{7B996C3C-152E-4D36-A4B6-BB07C0B8CF28}" type="presParOf" srcId="{17DA79B9-F580-4AB8-A8F8-514E064EEDB8}" destId="{58EB50AA-D28D-4013-B66A-C4913843F570}" srcOrd="0" destOrd="0" presId="urn:microsoft.com/office/officeart/2005/8/layout/vList4#4"/>
    <dgm:cxn modelId="{D36F096F-FF74-40CA-9888-C403DC6424C7}" type="presParOf" srcId="{17DA79B9-F580-4AB8-A8F8-514E064EEDB8}" destId="{DFC884DD-1E06-45A9-ADA5-324B3CB9234C}" srcOrd="1" destOrd="0" presId="urn:microsoft.com/office/officeart/2005/8/layout/vList4#4"/>
    <dgm:cxn modelId="{3177A92F-A328-41DA-A0DC-AFE57827D460}" type="presParOf" srcId="{17DA79B9-F580-4AB8-A8F8-514E064EEDB8}" destId="{EE8733A0-8A33-446F-8301-99703F23EF0F}" srcOrd="2" destOrd="0" presId="urn:microsoft.com/office/officeart/2005/8/layout/vList4#4"/>
    <dgm:cxn modelId="{DBA3ADBE-344C-405E-94B4-429BD121C985}" type="presParOf" srcId="{4A07F3FA-418C-4931-AB25-00CF184E1FE2}" destId="{C794A55C-0C08-4559-A74B-797577B3E585}" srcOrd="1" destOrd="0" presId="urn:microsoft.com/office/officeart/2005/8/layout/vList4#4"/>
    <dgm:cxn modelId="{6699D221-C7AD-4A34-A15F-EAA2BB7DF0BC}" type="presParOf" srcId="{4A07F3FA-418C-4931-AB25-00CF184E1FE2}" destId="{A9536E8B-34FD-4499-856A-73F9AC21B817}" srcOrd="2" destOrd="0" presId="urn:microsoft.com/office/officeart/2005/8/layout/vList4#4"/>
    <dgm:cxn modelId="{EA3B2C0B-5D78-4343-B882-F0E50AF5AFF3}" type="presParOf" srcId="{A9536E8B-34FD-4499-856A-73F9AC21B817}" destId="{3EBF510E-2E84-4AA8-BDC9-453C822BBE9E}" srcOrd="0" destOrd="0" presId="urn:microsoft.com/office/officeart/2005/8/layout/vList4#4"/>
    <dgm:cxn modelId="{30A07159-F04C-44AA-8007-D93702136BBF}" type="presParOf" srcId="{A9536E8B-34FD-4499-856A-73F9AC21B817}" destId="{1B6C3B68-B0BE-4FF0-936B-EB9B1FB82E42}" srcOrd="1" destOrd="0" presId="urn:microsoft.com/office/officeart/2005/8/layout/vList4#4"/>
    <dgm:cxn modelId="{6D9EF18D-92DD-4ADB-8FF0-EE59EE6F3280}" type="presParOf" srcId="{A9536E8B-34FD-4499-856A-73F9AC21B817}" destId="{A1BEBA21-3DC6-4306-8ACB-40869D0333F0}" srcOrd="2" destOrd="0" presId="urn:microsoft.com/office/officeart/2005/8/layout/vList4#4"/>
    <dgm:cxn modelId="{75550D38-2C9E-45D1-B087-C9037E0A89C0}" type="presParOf" srcId="{4A07F3FA-418C-4931-AB25-00CF184E1FE2}" destId="{A17A9A67-8E7B-481A-8595-47AD22EAB9CD}" srcOrd="3" destOrd="0" presId="urn:microsoft.com/office/officeart/2005/8/layout/vList4#4"/>
    <dgm:cxn modelId="{987D2CFB-8311-4131-8F18-5487610BBEF8}" type="presParOf" srcId="{4A07F3FA-418C-4931-AB25-00CF184E1FE2}" destId="{9A903384-1A39-48AE-BE84-5FDF6AFDDF5B}" srcOrd="4" destOrd="0" presId="urn:microsoft.com/office/officeart/2005/8/layout/vList4#4"/>
    <dgm:cxn modelId="{9637A512-C73E-4DB0-89A6-A23DADDF7D3C}" type="presParOf" srcId="{9A903384-1A39-48AE-BE84-5FDF6AFDDF5B}" destId="{3CE8BA7E-6CD7-4385-AF83-FDB365575C14}" srcOrd="0" destOrd="0" presId="urn:microsoft.com/office/officeart/2005/8/layout/vList4#4"/>
    <dgm:cxn modelId="{E65A5D1D-627F-4E7E-863E-981A33E6EEBB}" type="presParOf" srcId="{9A903384-1A39-48AE-BE84-5FDF6AFDDF5B}" destId="{6C507414-D928-412A-B576-CB5E0AE76996}" srcOrd="1" destOrd="0" presId="urn:microsoft.com/office/officeart/2005/8/layout/vList4#4"/>
    <dgm:cxn modelId="{C0734C39-71FD-432B-B1C2-C1DDC3483DB5}" type="presParOf" srcId="{9A903384-1A39-48AE-BE84-5FDF6AFDDF5B}" destId="{E8C00D1A-0FCE-4522-A367-476BBA10C7B3}" srcOrd="2" destOrd="0" presId="urn:microsoft.com/office/officeart/2005/8/layout/vList4#4"/>
    <dgm:cxn modelId="{60C63351-F220-4E67-962F-96C619256D64}" type="presParOf" srcId="{4A07F3FA-418C-4931-AB25-00CF184E1FE2}" destId="{D3560A3A-B90D-4FFD-8E87-BBB3BA827D92}" srcOrd="5" destOrd="0" presId="urn:microsoft.com/office/officeart/2005/8/layout/vList4#4"/>
    <dgm:cxn modelId="{CAD2BA24-5D92-4356-9769-14076D125CD3}" type="presParOf" srcId="{4A07F3FA-418C-4931-AB25-00CF184E1FE2}" destId="{2A7830C5-1B78-4031-A2FB-CD48FDB9921F}" srcOrd="6" destOrd="0" presId="urn:microsoft.com/office/officeart/2005/8/layout/vList4#4"/>
    <dgm:cxn modelId="{77D55A71-667D-42D4-BB0F-0C8D999FD282}" type="presParOf" srcId="{2A7830C5-1B78-4031-A2FB-CD48FDB9921F}" destId="{76FC4D6B-97AA-44CC-AA32-6D07DDCD16E8}" srcOrd="0" destOrd="0" presId="urn:microsoft.com/office/officeart/2005/8/layout/vList4#4"/>
    <dgm:cxn modelId="{DD941B0D-6578-4834-83D9-1D165EA7B7E8}" type="presParOf" srcId="{2A7830C5-1B78-4031-A2FB-CD48FDB9921F}" destId="{C2BDC7A2-C07F-43A8-9BCB-481CFDCD00BB}" srcOrd="1" destOrd="0" presId="urn:microsoft.com/office/officeart/2005/8/layout/vList4#4"/>
    <dgm:cxn modelId="{AF73DE6D-7EDB-4DDF-BD1D-9F9B23EB97D5}" type="presParOf" srcId="{2A7830C5-1B78-4031-A2FB-CD48FDB9921F}" destId="{2AD9B93D-7336-4C50-9FA9-11DC75DF5726}" srcOrd="2" destOrd="0" presId="urn:microsoft.com/office/officeart/2005/8/layout/vList4#4"/>
    <dgm:cxn modelId="{D2681249-4C4B-42CC-9852-FAFAB0E85A81}" type="presParOf" srcId="{4A07F3FA-418C-4931-AB25-00CF184E1FE2}" destId="{45ED593E-CB97-429F-B39B-1AB55C06730B}" srcOrd="7" destOrd="0" presId="urn:microsoft.com/office/officeart/2005/8/layout/vList4#4"/>
    <dgm:cxn modelId="{DF51E9EC-4CF8-4D05-87B0-2DAD07554895}" type="presParOf" srcId="{4A07F3FA-418C-4931-AB25-00CF184E1FE2}" destId="{942875A8-36C4-4745-B51B-94F796211006}" srcOrd="8" destOrd="0" presId="urn:microsoft.com/office/officeart/2005/8/layout/vList4#4"/>
    <dgm:cxn modelId="{8E1D90D0-84FD-4B94-A542-862ABC067FED}" type="presParOf" srcId="{942875A8-36C4-4745-B51B-94F796211006}" destId="{C1069B8C-6DFB-41A3-B457-99764D46A7AD}" srcOrd="0" destOrd="0" presId="urn:microsoft.com/office/officeart/2005/8/layout/vList4#4"/>
    <dgm:cxn modelId="{0A8FBE93-746B-4EDA-8003-CF3D8E3B1567}" type="presParOf" srcId="{942875A8-36C4-4745-B51B-94F796211006}" destId="{B20789D4-481F-4117-A6F1-992B9034698A}" srcOrd="1" destOrd="0" presId="urn:microsoft.com/office/officeart/2005/8/layout/vList4#4"/>
    <dgm:cxn modelId="{352694AB-CB0F-4611-8015-F99E079DBADE}" type="presParOf" srcId="{942875A8-36C4-4745-B51B-94F796211006}" destId="{703FB445-4688-4C24-8CFB-348132CB3BAF}" srcOrd="2" destOrd="0" presId="urn:microsoft.com/office/officeart/2005/8/layout/vList4#4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0F5E8C-B751-42C9-BFE2-226D25CD6BAB}" type="doc">
      <dgm:prSet loTypeId="urn:microsoft.com/office/officeart/2008/layout/LinedList" loCatId="list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96CAB285-3A5B-48E3-BBC5-A3B06283954B}">
      <dgm:prSet phldrT="[Текст]" custT="1"/>
      <dgm:spPr/>
      <dgm:t>
        <a:bodyPr/>
        <a:lstStyle/>
        <a:p>
          <a:r>
            <a:rPr lang="ru-RU" sz="3100" dirty="0" smtClean="0">
              <a:solidFill>
                <a:schemeClr val="accent3">
                  <a:lumMod val="50000"/>
                </a:schemeClr>
              </a:solidFill>
            </a:rPr>
            <a:t>        </a:t>
          </a:r>
          <a:r>
            <a:rPr lang="ru-RU" sz="2400" dirty="0" smtClean="0">
              <a:solidFill>
                <a:schemeClr val="accent3">
                  <a:lumMod val="50000"/>
                </a:schemeClr>
              </a:solidFill>
            </a:rPr>
            <a:t>Какие области входят в состав района?</a:t>
          </a:r>
          <a:endParaRPr lang="ru-RU" sz="2400" dirty="0">
            <a:solidFill>
              <a:schemeClr val="accent3">
                <a:lumMod val="50000"/>
              </a:schemeClr>
            </a:solidFill>
          </a:endParaRPr>
        </a:p>
      </dgm:t>
    </dgm:pt>
    <dgm:pt modelId="{2344C2B5-85F1-4768-A550-3325F991508A}" type="parTrans" cxnId="{D0E442AA-4A06-4C2E-9828-04968FBB833E}">
      <dgm:prSet/>
      <dgm:spPr/>
      <dgm:t>
        <a:bodyPr/>
        <a:lstStyle/>
        <a:p>
          <a:endParaRPr lang="ru-RU"/>
        </a:p>
      </dgm:t>
    </dgm:pt>
    <dgm:pt modelId="{4AA01705-E45B-4C66-9E81-528A450F0AF6}" type="sibTrans" cxnId="{D0E442AA-4A06-4C2E-9828-04968FBB833E}">
      <dgm:prSet/>
      <dgm:spPr/>
      <dgm:t>
        <a:bodyPr/>
        <a:lstStyle/>
        <a:p>
          <a:endParaRPr lang="ru-RU"/>
        </a:p>
      </dgm:t>
    </dgm:pt>
    <dgm:pt modelId="{CCC1A674-78BA-4CDF-8A6A-DF74E30EC825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3">
                  <a:lumMod val="50000"/>
                </a:schemeClr>
              </a:solidFill>
            </a:rPr>
            <a:t>           Какие ресурсы являются главными для района?</a:t>
          </a:r>
          <a:endParaRPr lang="ru-RU" sz="2400" dirty="0">
            <a:solidFill>
              <a:schemeClr val="accent3">
                <a:lumMod val="50000"/>
              </a:schemeClr>
            </a:solidFill>
          </a:endParaRPr>
        </a:p>
      </dgm:t>
    </dgm:pt>
    <dgm:pt modelId="{8DE23778-41FB-42BB-AF7C-12452B03D201}" type="parTrans" cxnId="{D6E8BCB7-087D-4E2C-838E-046A2E04BB4B}">
      <dgm:prSet/>
      <dgm:spPr/>
      <dgm:t>
        <a:bodyPr/>
        <a:lstStyle/>
        <a:p>
          <a:endParaRPr lang="ru-RU"/>
        </a:p>
      </dgm:t>
    </dgm:pt>
    <dgm:pt modelId="{C6F57558-5040-4205-BA4D-66338FF27F61}" type="sibTrans" cxnId="{D6E8BCB7-087D-4E2C-838E-046A2E04BB4B}">
      <dgm:prSet/>
      <dgm:spPr/>
      <dgm:t>
        <a:bodyPr/>
        <a:lstStyle/>
        <a:p>
          <a:endParaRPr lang="ru-RU"/>
        </a:p>
      </dgm:t>
    </dgm:pt>
    <dgm:pt modelId="{ABBC5904-B907-40DE-BAA4-1B1AE1E5597E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3">
                  <a:lumMod val="50000"/>
                </a:schemeClr>
              </a:solidFill>
            </a:rPr>
            <a:t>          </a:t>
          </a:r>
          <a:r>
            <a:rPr lang="ru-RU" sz="2200" dirty="0" smtClean="0">
              <a:solidFill>
                <a:schemeClr val="accent3">
                  <a:lumMod val="50000"/>
                </a:schemeClr>
              </a:solidFill>
            </a:rPr>
            <a:t>Каковы  отрасли специализации района? </a:t>
          </a:r>
          <a:endParaRPr lang="ru-RU" sz="2200" dirty="0">
            <a:solidFill>
              <a:schemeClr val="accent3">
                <a:lumMod val="50000"/>
              </a:schemeClr>
            </a:solidFill>
          </a:endParaRPr>
        </a:p>
      </dgm:t>
    </dgm:pt>
    <dgm:pt modelId="{DC8EAADD-C051-4A55-9DF3-AE100404F23D}" type="parTrans" cxnId="{0767044D-D67C-4B2B-BD5D-AE65ACB53FEA}">
      <dgm:prSet/>
      <dgm:spPr/>
      <dgm:t>
        <a:bodyPr/>
        <a:lstStyle/>
        <a:p>
          <a:endParaRPr lang="ru-RU"/>
        </a:p>
      </dgm:t>
    </dgm:pt>
    <dgm:pt modelId="{25E38515-8871-463D-8CB0-8A68647A5358}" type="sibTrans" cxnId="{0767044D-D67C-4B2B-BD5D-AE65ACB53FEA}">
      <dgm:prSet/>
      <dgm:spPr/>
      <dgm:t>
        <a:bodyPr/>
        <a:lstStyle/>
        <a:p>
          <a:endParaRPr lang="ru-RU"/>
        </a:p>
      </dgm:t>
    </dgm:pt>
    <dgm:pt modelId="{29233F98-81FC-4478-80B2-F09425C04E56}">
      <dgm:prSet custT="1"/>
      <dgm:spPr/>
      <dgm:t>
        <a:bodyPr/>
        <a:lstStyle/>
        <a:p>
          <a:pPr>
            <a:lnSpc>
              <a:spcPts val="1500"/>
            </a:lnSpc>
          </a:pPr>
          <a:r>
            <a:rPr lang="ru-RU" sz="2200" dirty="0" smtClean="0">
              <a:solidFill>
                <a:schemeClr val="accent3">
                  <a:lumMod val="50000"/>
                </a:schemeClr>
              </a:solidFill>
            </a:rPr>
            <a:t>          В каком городе и в какой области расположен</a:t>
          </a:r>
        </a:p>
        <a:p>
          <a:pPr>
            <a:lnSpc>
              <a:spcPts val="1500"/>
            </a:lnSpc>
          </a:pPr>
          <a:r>
            <a:rPr lang="ru-RU" sz="2200" dirty="0" smtClean="0">
              <a:solidFill>
                <a:schemeClr val="accent3">
                  <a:lumMod val="50000"/>
                </a:schemeClr>
              </a:solidFill>
            </a:rPr>
            <a:t>           электрометаллургический комбинат?</a:t>
          </a:r>
          <a:endParaRPr lang="ru-RU" sz="2200" dirty="0">
            <a:solidFill>
              <a:schemeClr val="accent3">
                <a:lumMod val="50000"/>
              </a:schemeClr>
            </a:solidFill>
          </a:endParaRPr>
        </a:p>
      </dgm:t>
    </dgm:pt>
    <dgm:pt modelId="{2DB6674E-065C-4315-A746-E559024F32C5}" type="parTrans" cxnId="{EDF67A10-0151-4C0E-944D-E997179B865D}">
      <dgm:prSet/>
      <dgm:spPr/>
      <dgm:t>
        <a:bodyPr/>
        <a:lstStyle/>
        <a:p>
          <a:endParaRPr lang="ru-RU"/>
        </a:p>
      </dgm:t>
    </dgm:pt>
    <dgm:pt modelId="{53C93B98-2B25-475A-B320-3B5ACFBBB364}" type="sibTrans" cxnId="{EDF67A10-0151-4C0E-944D-E997179B865D}">
      <dgm:prSet/>
      <dgm:spPr/>
      <dgm:t>
        <a:bodyPr/>
        <a:lstStyle/>
        <a:p>
          <a:endParaRPr lang="ru-RU"/>
        </a:p>
      </dgm:t>
    </dgm:pt>
    <dgm:pt modelId="{47BBBCE0-E7DE-4D04-A545-D57429B17763}">
      <dgm:prSet custT="1"/>
      <dgm:spPr/>
      <dgm:t>
        <a:bodyPr/>
        <a:lstStyle/>
        <a:p>
          <a:r>
            <a:rPr lang="ru-RU" sz="2200" dirty="0" smtClean="0">
              <a:solidFill>
                <a:schemeClr val="accent3">
                  <a:lumMod val="50000"/>
                </a:schemeClr>
              </a:solidFill>
            </a:rPr>
            <a:t>          Какие атомные электростанции здесь расположены?</a:t>
          </a:r>
          <a:endParaRPr lang="ru-RU" sz="2200" dirty="0">
            <a:solidFill>
              <a:schemeClr val="accent3">
                <a:lumMod val="50000"/>
              </a:schemeClr>
            </a:solidFill>
          </a:endParaRPr>
        </a:p>
      </dgm:t>
    </dgm:pt>
    <dgm:pt modelId="{03ACA909-0EC9-40D6-83E5-86F5B22B8755}" type="parTrans" cxnId="{DEDC98B4-6A3B-41AF-8349-0DB487C6F2BF}">
      <dgm:prSet/>
      <dgm:spPr/>
      <dgm:t>
        <a:bodyPr/>
        <a:lstStyle/>
        <a:p>
          <a:endParaRPr lang="ru-RU"/>
        </a:p>
      </dgm:t>
    </dgm:pt>
    <dgm:pt modelId="{1F9967F0-3E34-4D2E-BFD8-7963B3334750}" type="sibTrans" cxnId="{DEDC98B4-6A3B-41AF-8349-0DB487C6F2BF}">
      <dgm:prSet/>
      <dgm:spPr/>
      <dgm:t>
        <a:bodyPr/>
        <a:lstStyle/>
        <a:p>
          <a:endParaRPr lang="ru-RU"/>
        </a:p>
      </dgm:t>
    </dgm:pt>
    <dgm:pt modelId="{810952AC-EFC2-450F-B812-BEF74292D3CB}">
      <dgm:prSet custT="1"/>
      <dgm:spPr/>
      <dgm:t>
        <a:bodyPr/>
        <a:lstStyle/>
        <a:p>
          <a:pPr>
            <a:lnSpc>
              <a:spcPts val="1500"/>
            </a:lnSpc>
          </a:pPr>
          <a:r>
            <a:rPr lang="ru-RU" sz="2200" dirty="0" smtClean="0">
              <a:solidFill>
                <a:schemeClr val="accent3">
                  <a:lumMod val="50000"/>
                </a:schemeClr>
              </a:solidFill>
            </a:rPr>
            <a:t>          Какие технические культуры занимают большие</a:t>
          </a:r>
        </a:p>
        <a:p>
          <a:pPr>
            <a:lnSpc>
              <a:spcPts val="1500"/>
            </a:lnSpc>
          </a:pPr>
          <a:r>
            <a:rPr lang="ru-RU" sz="2200" dirty="0" smtClean="0">
              <a:solidFill>
                <a:schemeClr val="accent3">
                  <a:lumMod val="50000"/>
                </a:schemeClr>
              </a:solidFill>
            </a:rPr>
            <a:t>           посевные площади?</a:t>
          </a:r>
          <a:endParaRPr lang="ru-RU" sz="2200" dirty="0">
            <a:solidFill>
              <a:schemeClr val="accent3">
                <a:lumMod val="50000"/>
              </a:schemeClr>
            </a:solidFill>
          </a:endParaRPr>
        </a:p>
      </dgm:t>
    </dgm:pt>
    <dgm:pt modelId="{222DB133-F0B6-42EE-A830-E2CB6F1F3B58}" type="parTrans" cxnId="{A1CA8239-82E6-4209-89C8-C02478198B9F}">
      <dgm:prSet/>
      <dgm:spPr/>
      <dgm:t>
        <a:bodyPr/>
        <a:lstStyle/>
        <a:p>
          <a:endParaRPr lang="ru-RU"/>
        </a:p>
      </dgm:t>
    </dgm:pt>
    <dgm:pt modelId="{48E5368D-5706-4A6F-8EA0-290BE802FAFA}" type="sibTrans" cxnId="{A1CA8239-82E6-4209-89C8-C02478198B9F}">
      <dgm:prSet/>
      <dgm:spPr/>
      <dgm:t>
        <a:bodyPr/>
        <a:lstStyle/>
        <a:p>
          <a:endParaRPr lang="ru-RU"/>
        </a:p>
      </dgm:t>
    </dgm:pt>
    <dgm:pt modelId="{6E6FBA13-45F6-4BE4-BF0F-6683E3B8A85A}">
      <dgm:prSet custT="1"/>
      <dgm:spPr/>
      <dgm:t>
        <a:bodyPr/>
        <a:lstStyle/>
        <a:p>
          <a:r>
            <a:rPr lang="ru-RU" sz="2200" dirty="0" smtClean="0">
              <a:solidFill>
                <a:schemeClr val="accent3">
                  <a:lumMod val="50000"/>
                </a:schemeClr>
              </a:solidFill>
            </a:rPr>
            <a:t>         Какой вид транспорта преобладает в грузоперевозках?</a:t>
          </a:r>
          <a:endParaRPr lang="ru-RU" sz="2200" dirty="0">
            <a:solidFill>
              <a:schemeClr val="accent3">
                <a:lumMod val="50000"/>
              </a:schemeClr>
            </a:solidFill>
          </a:endParaRPr>
        </a:p>
      </dgm:t>
    </dgm:pt>
    <dgm:pt modelId="{B4169727-9BAC-4BE2-80FE-DB767133EFDA}" type="parTrans" cxnId="{90BE35AE-98F3-4CF0-B95E-4708A91FC79E}">
      <dgm:prSet/>
      <dgm:spPr/>
      <dgm:t>
        <a:bodyPr/>
        <a:lstStyle/>
        <a:p>
          <a:endParaRPr lang="ru-RU"/>
        </a:p>
      </dgm:t>
    </dgm:pt>
    <dgm:pt modelId="{99B79BAC-8E92-40F0-94EB-717CA0772E1A}" type="sibTrans" cxnId="{90BE35AE-98F3-4CF0-B95E-4708A91FC79E}">
      <dgm:prSet/>
      <dgm:spPr/>
      <dgm:t>
        <a:bodyPr/>
        <a:lstStyle/>
        <a:p>
          <a:endParaRPr lang="ru-RU"/>
        </a:p>
      </dgm:t>
    </dgm:pt>
    <dgm:pt modelId="{54643930-4D0F-4526-9D90-8C619E5498A5}" type="pres">
      <dgm:prSet presAssocID="{BF0F5E8C-B751-42C9-BFE2-226D25CD6BA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7903272-E0FA-4271-BC27-C5A29A644E74}" type="pres">
      <dgm:prSet presAssocID="{96CAB285-3A5B-48E3-BBC5-A3B06283954B}" presName="thickLine" presStyleLbl="alignNode1" presStyleIdx="0" presStyleCnt="7"/>
      <dgm:spPr/>
      <dgm:t>
        <a:bodyPr/>
        <a:lstStyle/>
        <a:p>
          <a:endParaRPr lang="ru-RU"/>
        </a:p>
      </dgm:t>
    </dgm:pt>
    <dgm:pt modelId="{A96C6286-83A2-4D5E-9F6B-112DD01172AA}" type="pres">
      <dgm:prSet presAssocID="{96CAB285-3A5B-48E3-BBC5-A3B06283954B}" presName="horz1" presStyleCnt="0"/>
      <dgm:spPr/>
      <dgm:t>
        <a:bodyPr/>
        <a:lstStyle/>
        <a:p>
          <a:endParaRPr lang="ru-RU"/>
        </a:p>
      </dgm:t>
    </dgm:pt>
    <dgm:pt modelId="{A4AC9BEA-D207-4A5B-9910-79EE54EA39A3}" type="pres">
      <dgm:prSet presAssocID="{96CAB285-3A5B-48E3-BBC5-A3B06283954B}" presName="tx1" presStyleLbl="revTx" presStyleIdx="0" presStyleCnt="7"/>
      <dgm:spPr/>
      <dgm:t>
        <a:bodyPr/>
        <a:lstStyle/>
        <a:p>
          <a:endParaRPr lang="ru-RU"/>
        </a:p>
      </dgm:t>
    </dgm:pt>
    <dgm:pt modelId="{C124F5AE-11B2-459C-8D1B-B864032F0642}" type="pres">
      <dgm:prSet presAssocID="{96CAB285-3A5B-48E3-BBC5-A3B06283954B}" presName="vert1" presStyleCnt="0"/>
      <dgm:spPr/>
      <dgm:t>
        <a:bodyPr/>
        <a:lstStyle/>
        <a:p>
          <a:endParaRPr lang="ru-RU"/>
        </a:p>
      </dgm:t>
    </dgm:pt>
    <dgm:pt modelId="{2C566FA0-DDD5-4133-B51B-A0F08437F4FC}" type="pres">
      <dgm:prSet presAssocID="{CCC1A674-78BA-4CDF-8A6A-DF74E30EC825}" presName="thickLine" presStyleLbl="alignNode1" presStyleIdx="1" presStyleCnt="7"/>
      <dgm:spPr/>
      <dgm:t>
        <a:bodyPr/>
        <a:lstStyle/>
        <a:p>
          <a:endParaRPr lang="ru-RU"/>
        </a:p>
      </dgm:t>
    </dgm:pt>
    <dgm:pt modelId="{70C518F7-2C7F-4C63-9FBE-9EB0B541C437}" type="pres">
      <dgm:prSet presAssocID="{CCC1A674-78BA-4CDF-8A6A-DF74E30EC825}" presName="horz1" presStyleCnt="0"/>
      <dgm:spPr/>
      <dgm:t>
        <a:bodyPr/>
        <a:lstStyle/>
        <a:p>
          <a:endParaRPr lang="ru-RU"/>
        </a:p>
      </dgm:t>
    </dgm:pt>
    <dgm:pt modelId="{8C6D6798-EA59-4903-A71D-657A40E65E9C}" type="pres">
      <dgm:prSet presAssocID="{CCC1A674-78BA-4CDF-8A6A-DF74E30EC825}" presName="tx1" presStyleLbl="revTx" presStyleIdx="1" presStyleCnt="7"/>
      <dgm:spPr/>
      <dgm:t>
        <a:bodyPr/>
        <a:lstStyle/>
        <a:p>
          <a:endParaRPr lang="ru-RU"/>
        </a:p>
      </dgm:t>
    </dgm:pt>
    <dgm:pt modelId="{197D2DC9-84D1-4F48-8640-F0BDE2CF5893}" type="pres">
      <dgm:prSet presAssocID="{CCC1A674-78BA-4CDF-8A6A-DF74E30EC825}" presName="vert1" presStyleCnt="0"/>
      <dgm:spPr/>
      <dgm:t>
        <a:bodyPr/>
        <a:lstStyle/>
        <a:p>
          <a:endParaRPr lang="ru-RU"/>
        </a:p>
      </dgm:t>
    </dgm:pt>
    <dgm:pt modelId="{1CEFDC29-CE84-49C3-AE00-B55FCDD37816}" type="pres">
      <dgm:prSet presAssocID="{ABBC5904-B907-40DE-BAA4-1B1AE1E5597E}" presName="thickLine" presStyleLbl="alignNode1" presStyleIdx="2" presStyleCnt="7"/>
      <dgm:spPr/>
      <dgm:t>
        <a:bodyPr/>
        <a:lstStyle/>
        <a:p>
          <a:endParaRPr lang="ru-RU"/>
        </a:p>
      </dgm:t>
    </dgm:pt>
    <dgm:pt modelId="{45087252-1EDA-416B-98A5-D3F1F20049DF}" type="pres">
      <dgm:prSet presAssocID="{ABBC5904-B907-40DE-BAA4-1B1AE1E5597E}" presName="horz1" presStyleCnt="0"/>
      <dgm:spPr/>
      <dgm:t>
        <a:bodyPr/>
        <a:lstStyle/>
        <a:p>
          <a:endParaRPr lang="ru-RU"/>
        </a:p>
      </dgm:t>
    </dgm:pt>
    <dgm:pt modelId="{562D9BE2-E7FC-48BB-B5CE-689307191D3B}" type="pres">
      <dgm:prSet presAssocID="{ABBC5904-B907-40DE-BAA4-1B1AE1E5597E}" presName="tx1" presStyleLbl="revTx" presStyleIdx="2" presStyleCnt="7"/>
      <dgm:spPr/>
      <dgm:t>
        <a:bodyPr/>
        <a:lstStyle/>
        <a:p>
          <a:endParaRPr lang="ru-RU"/>
        </a:p>
      </dgm:t>
    </dgm:pt>
    <dgm:pt modelId="{2C92617B-57E3-4696-91AB-3CE49C2B4411}" type="pres">
      <dgm:prSet presAssocID="{ABBC5904-B907-40DE-BAA4-1B1AE1E5597E}" presName="vert1" presStyleCnt="0"/>
      <dgm:spPr/>
      <dgm:t>
        <a:bodyPr/>
        <a:lstStyle/>
        <a:p>
          <a:endParaRPr lang="ru-RU"/>
        </a:p>
      </dgm:t>
    </dgm:pt>
    <dgm:pt modelId="{EB663BEF-6320-41EF-948B-5C373477DAF4}" type="pres">
      <dgm:prSet presAssocID="{29233F98-81FC-4478-80B2-F09425C04E56}" presName="thickLine" presStyleLbl="alignNode1" presStyleIdx="3" presStyleCnt="7"/>
      <dgm:spPr/>
      <dgm:t>
        <a:bodyPr/>
        <a:lstStyle/>
        <a:p>
          <a:endParaRPr lang="ru-RU"/>
        </a:p>
      </dgm:t>
    </dgm:pt>
    <dgm:pt modelId="{07247C5F-9E96-4B77-BD9D-AB1854D4FB55}" type="pres">
      <dgm:prSet presAssocID="{29233F98-81FC-4478-80B2-F09425C04E56}" presName="horz1" presStyleCnt="0"/>
      <dgm:spPr/>
      <dgm:t>
        <a:bodyPr/>
        <a:lstStyle/>
        <a:p>
          <a:endParaRPr lang="ru-RU"/>
        </a:p>
      </dgm:t>
    </dgm:pt>
    <dgm:pt modelId="{953189EF-BB0B-49B0-9814-E0FB03CF5A2D}" type="pres">
      <dgm:prSet presAssocID="{29233F98-81FC-4478-80B2-F09425C04E56}" presName="tx1" presStyleLbl="revTx" presStyleIdx="3" presStyleCnt="7"/>
      <dgm:spPr/>
      <dgm:t>
        <a:bodyPr/>
        <a:lstStyle/>
        <a:p>
          <a:endParaRPr lang="ru-RU"/>
        </a:p>
      </dgm:t>
    </dgm:pt>
    <dgm:pt modelId="{94BAAF5F-C5BD-44CE-BA20-23199043DDAA}" type="pres">
      <dgm:prSet presAssocID="{29233F98-81FC-4478-80B2-F09425C04E56}" presName="vert1" presStyleCnt="0"/>
      <dgm:spPr/>
      <dgm:t>
        <a:bodyPr/>
        <a:lstStyle/>
        <a:p>
          <a:endParaRPr lang="ru-RU"/>
        </a:p>
      </dgm:t>
    </dgm:pt>
    <dgm:pt modelId="{6B2FD04D-7FD9-4201-87C5-F8E490968BA0}" type="pres">
      <dgm:prSet presAssocID="{47BBBCE0-E7DE-4D04-A545-D57429B17763}" presName="thickLine" presStyleLbl="alignNode1" presStyleIdx="4" presStyleCnt="7"/>
      <dgm:spPr/>
      <dgm:t>
        <a:bodyPr/>
        <a:lstStyle/>
        <a:p>
          <a:endParaRPr lang="ru-RU"/>
        </a:p>
      </dgm:t>
    </dgm:pt>
    <dgm:pt modelId="{4A7A4F57-451A-4D66-A4C3-774386C4CA83}" type="pres">
      <dgm:prSet presAssocID="{47BBBCE0-E7DE-4D04-A545-D57429B17763}" presName="horz1" presStyleCnt="0"/>
      <dgm:spPr/>
      <dgm:t>
        <a:bodyPr/>
        <a:lstStyle/>
        <a:p>
          <a:endParaRPr lang="ru-RU"/>
        </a:p>
      </dgm:t>
    </dgm:pt>
    <dgm:pt modelId="{0E706560-F007-469B-BB08-B1F5B77BE8F2}" type="pres">
      <dgm:prSet presAssocID="{47BBBCE0-E7DE-4D04-A545-D57429B17763}" presName="tx1" presStyleLbl="revTx" presStyleIdx="4" presStyleCnt="7"/>
      <dgm:spPr/>
      <dgm:t>
        <a:bodyPr/>
        <a:lstStyle/>
        <a:p>
          <a:endParaRPr lang="ru-RU"/>
        </a:p>
      </dgm:t>
    </dgm:pt>
    <dgm:pt modelId="{8B31C895-F753-474B-8A5D-70C920F627C3}" type="pres">
      <dgm:prSet presAssocID="{47BBBCE0-E7DE-4D04-A545-D57429B17763}" presName="vert1" presStyleCnt="0"/>
      <dgm:spPr/>
      <dgm:t>
        <a:bodyPr/>
        <a:lstStyle/>
        <a:p>
          <a:endParaRPr lang="ru-RU"/>
        </a:p>
      </dgm:t>
    </dgm:pt>
    <dgm:pt modelId="{ABA979C7-B924-4A15-98A5-D8F081853C0D}" type="pres">
      <dgm:prSet presAssocID="{810952AC-EFC2-450F-B812-BEF74292D3CB}" presName="thickLine" presStyleLbl="alignNode1" presStyleIdx="5" presStyleCnt="7"/>
      <dgm:spPr/>
      <dgm:t>
        <a:bodyPr/>
        <a:lstStyle/>
        <a:p>
          <a:endParaRPr lang="ru-RU"/>
        </a:p>
      </dgm:t>
    </dgm:pt>
    <dgm:pt modelId="{F7597DD3-AB7D-49E3-9316-199E788C29E9}" type="pres">
      <dgm:prSet presAssocID="{810952AC-EFC2-450F-B812-BEF74292D3CB}" presName="horz1" presStyleCnt="0"/>
      <dgm:spPr/>
      <dgm:t>
        <a:bodyPr/>
        <a:lstStyle/>
        <a:p>
          <a:endParaRPr lang="ru-RU"/>
        </a:p>
      </dgm:t>
    </dgm:pt>
    <dgm:pt modelId="{AAABC640-7F47-4350-986A-AAFFBCF7ADF8}" type="pres">
      <dgm:prSet presAssocID="{810952AC-EFC2-450F-B812-BEF74292D3CB}" presName="tx1" presStyleLbl="revTx" presStyleIdx="5" presStyleCnt="7"/>
      <dgm:spPr/>
      <dgm:t>
        <a:bodyPr/>
        <a:lstStyle/>
        <a:p>
          <a:endParaRPr lang="ru-RU"/>
        </a:p>
      </dgm:t>
    </dgm:pt>
    <dgm:pt modelId="{6C4F4510-FD09-4331-A4D8-BDEFC269927B}" type="pres">
      <dgm:prSet presAssocID="{810952AC-EFC2-450F-B812-BEF74292D3CB}" presName="vert1" presStyleCnt="0"/>
      <dgm:spPr/>
      <dgm:t>
        <a:bodyPr/>
        <a:lstStyle/>
        <a:p>
          <a:endParaRPr lang="ru-RU"/>
        </a:p>
      </dgm:t>
    </dgm:pt>
    <dgm:pt modelId="{EB7363F2-D0BB-4194-B048-D5BCC13D3984}" type="pres">
      <dgm:prSet presAssocID="{6E6FBA13-45F6-4BE4-BF0F-6683E3B8A85A}" presName="thickLine" presStyleLbl="alignNode1" presStyleIdx="6" presStyleCnt="7"/>
      <dgm:spPr/>
      <dgm:t>
        <a:bodyPr/>
        <a:lstStyle/>
        <a:p>
          <a:endParaRPr lang="ru-RU"/>
        </a:p>
      </dgm:t>
    </dgm:pt>
    <dgm:pt modelId="{6F1942B8-6662-496C-BD42-7246F0FF2E8E}" type="pres">
      <dgm:prSet presAssocID="{6E6FBA13-45F6-4BE4-BF0F-6683E3B8A85A}" presName="horz1" presStyleCnt="0"/>
      <dgm:spPr/>
      <dgm:t>
        <a:bodyPr/>
        <a:lstStyle/>
        <a:p>
          <a:endParaRPr lang="ru-RU"/>
        </a:p>
      </dgm:t>
    </dgm:pt>
    <dgm:pt modelId="{F8A868A7-3B75-46CB-98FF-E53B90260ECC}" type="pres">
      <dgm:prSet presAssocID="{6E6FBA13-45F6-4BE4-BF0F-6683E3B8A85A}" presName="tx1" presStyleLbl="revTx" presStyleIdx="6" presStyleCnt="7"/>
      <dgm:spPr/>
      <dgm:t>
        <a:bodyPr/>
        <a:lstStyle/>
        <a:p>
          <a:endParaRPr lang="ru-RU"/>
        </a:p>
      </dgm:t>
    </dgm:pt>
    <dgm:pt modelId="{32D8295A-15FC-4CB7-82D0-A48607E4235E}" type="pres">
      <dgm:prSet presAssocID="{6E6FBA13-45F6-4BE4-BF0F-6683E3B8A85A}" presName="vert1" presStyleCnt="0"/>
      <dgm:spPr/>
      <dgm:t>
        <a:bodyPr/>
        <a:lstStyle/>
        <a:p>
          <a:endParaRPr lang="ru-RU"/>
        </a:p>
      </dgm:t>
    </dgm:pt>
  </dgm:ptLst>
  <dgm:cxnLst>
    <dgm:cxn modelId="{EDF67A10-0151-4C0E-944D-E997179B865D}" srcId="{BF0F5E8C-B751-42C9-BFE2-226D25CD6BAB}" destId="{29233F98-81FC-4478-80B2-F09425C04E56}" srcOrd="3" destOrd="0" parTransId="{2DB6674E-065C-4315-A746-E559024F32C5}" sibTransId="{53C93B98-2B25-475A-B320-3B5ACFBBB364}"/>
    <dgm:cxn modelId="{A1CA8239-82E6-4209-89C8-C02478198B9F}" srcId="{BF0F5E8C-B751-42C9-BFE2-226D25CD6BAB}" destId="{810952AC-EFC2-450F-B812-BEF74292D3CB}" srcOrd="5" destOrd="0" parTransId="{222DB133-F0B6-42EE-A830-E2CB6F1F3B58}" sibTransId="{48E5368D-5706-4A6F-8EA0-290BE802FAFA}"/>
    <dgm:cxn modelId="{0767044D-D67C-4B2B-BD5D-AE65ACB53FEA}" srcId="{BF0F5E8C-B751-42C9-BFE2-226D25CD6BAB}" destId="{ABBC5904-B907-40DE-BAA4-1B1AE1E5597E}" srcOrd="2" destOrd="0" parTransId="{DC8EAADD-C051-4A55-9DF3-AE100404F23D}" sibTransId="{25E38515-8871-463D-8CB0-8A68647A5358}"/>
    <dgm:cxn modelId="{076116EC-413E-4FC4-A8E1-24B7785FFBCE}" type="presOf" srcId="{96CAB285-3A5B-48E3-BBC5-A3B06283954B}" destId="{A4AC9BEA-D207-4A5B-9910-79EE54EA39A3}" srcOrd="0" destOrd="0" presId="urn:microsoft.com/office/officeart/2008/layout/LinedList"/>
    <dgm:cxn modelId="{A5B5C009-29F1-4C7D-9957-B82BFF4ED956}" type="presOf" srcId="{810952AC-EFC2-450F-B812-BEF74292D3CB}" destId="{AAABC640-7F47-4350-986A-AAFFBCF7ADF8}" srcOrd="0" destOrd="0" presId="urn:microsoft.com/office/officeart/2008/layout/LinedList"/>
    <dgm:cxn modelId="{B970AE84-6AD6-4E3B-BA65-49487ADA44E8}" type="presOf" srcId="{6E6FBA13-45F6-4BE4-BF0F-6683E3B8A85A}" destId="{F8A868A7-3B75-46CB-98FF-E53B90260ECC}" srcOrd="0" destOrd="0" presId="urn:microsoft.com/office/officeart/2008/layout/LinedList"/>
    <dgm:cxn modelId="{54C8D304-6B64-4C31-97CD-5E334501480A}" type="presOf" srcId="{47BBBCE0-E7DE-4D04-A545-D57429B17763}" destId="{0E706560-F007-469B-BB08-B1F5B77BE8F2}" srcOrd="0" destOrd="0" presId="urn:microsoft.com/office/officeart/2008/layout/LinedList"/>
    <dgm:cxn modelId="{D0E442AA-4A06-4C2E-9828-04968FBB833E}" srcId="{BF0F5E8C-B751-42C9-BFE2-226D25CD6BAB}" destId="{96CAB285-3A5B-48E3-BBC5-A3B06283954B}" srcOrd="0" destOrd="0" parTransId="{2344C2B5-85F1-4768-A550-3325F991508A}" sibTransId="{4AA01705-E45B-4C66-9E81-528A450F0AF6}"/>
    <dgm:cxn modelId="{90BE35AE-98F3-4CF0-B95E-4708A91FC79E}" srcId="{BF0F5E8C-B751-42C9-BFE2-226D25CD6BAB}" destId="{6E6FBA13-45F6-4BE4-BF0F-6683E3B8A85A}" srcOrd="6" destOrd="0" parTransId="{B4169727-9BAC-4BE2-80FE-DB767133EFDA}" sibTransId="{99B79BAC-8E92-40F0-94EB-717CA0772E1A}"/>
    <dgm:cxn modelId="{1EBE7DC6-D631-4960-BD09-2602D5A539A5}" type="presOf" srcId="{CCC1A674-78BA-4CDF-8A6A-DF74E30EC825}" destId="{8C6D6798-EA59-4903-A71D-657A40E65E9C}" srcOrd="0" destOrd="0" presId="urn:microsoft.com/office/officeart/2008/layout/LinedList"/>
    <dgm:cxn modelId="{D6E8BCB7-087D-4E2C-838E-046A2E04BB4B}" srcId="{BF0F5E8C-B751-42C9-BFE2-226D25CD6BAB}" destId="{CCC1A674-78BA-4CDF-8A6A-DF74E30EC825}" srcOrd="1" destOrd="0" parTransId="{8DE23778-41FB-42BB-AF7C-12452B03D201}" sibTransId="{C6F57558-5040-4205-BA4D-66338FF27F61}"/>
    <dgm:cxn modelId="{1323FB04-33F3-4103-87C6-F258DE643A8C}" type="presOf" srcId="{29233F98-81FC-4478-80B2-F09425C04E56}" destId="{953189EF-BB0B-49B0-9814-E0FB03CF5A2D}" srcOrd="0" destOrd="0" presId="urn:microsoft.com/office/officeart/2008/layout/LinedList"/>
    <dgm:cxn modelId="{AEF98EFD-569E-4AC2-82F4-4FF090E59031}" type="presOf" srcId="{BF0F5E8C-B751-42C9-BFE2-226D25CD6BAB}" destId="{54643930-4D0F-4526-9D90-8C619E5498A5}" srcOrd="0" destOrd="0" presId="urn:microsoft.com/office/officeart/2008/layout/LinedList"/>
    <dgm:cxn modelId="{DEDC98B4-6A3B-41AF-8349-0DB487C6F2BF}" srcId="{BF0F5E8C-B751-42C9-BFE2-226D25CD6BAB}" destId="{47BBBCE0-E7DE-4D04-A545-D57429B17763}" srcOrd="4" destOrd="0" parTransId="{03ACA909-0EC9-40D6-83E5-86F5B22B8755}" sibTransId="{1F9967F0-3E34-4D2E-BFD8-7963B3334750}"/>
    <dgm:cxn modelId="{70D87C3C-ABC6-45C3-AB98-AA65DE89A621}" type="presOf" srcId="{ABBC5904-B907-40DE-BAA4-1B1AE1E5597E}" destId="{562D9BE2-E7FC-48BB-B5CE-689307191D3B}" srcOrd="0" destOrd="0" presId="urn:microsoft.com/office/officeart/2008/layout/LinedList"/>
    <dgm:cxn modelId="{FE5CDF1F-F4BF-4FA6-AFF6-2A8B5BF50A7E}" type="presParOf" srcId="{54643930-4D0F-4526-9D90-8C619E5498A5}" destId="{47903272-E0FA-4271-BC27-C5A29A644E74}" srcOrd="0" destOrd="0" presId="urn:microsoft.com/office/officeart/2008/layout/LinedList"/>
    <dgm:cxn modelId="{D6C0DE85-0C9D-4273-B907-5DCEA76BF35E}" type="presParOf" srcId="{54643930-4D0F-4526-9D90-8C619E5498A5}" destId="{A96C6286-83A2-4D5E-9F6B-112DD01172AA}" srcOrd="1" destOrd="0" presId="urn:microsoft.com/office/officeart/2008/layout/LinedList"/>
    <dgm:cxn modelId="{08814A8B-B35D-435C-A79C-C3D8B4D89B73}" type="presParOf" srcId="{A96C6286-83A2-4D5E-9F6B-112DD01172AA}" destId="{A4AC9BEA-D207-4A5B-9910-79EE54EA39A3}" srcOrd="0" destOrd="0" presId="urn:microsoft.com/office/officeart/2008/layout/LinedList"/>
    <dgm:cxn modelId="{0FB6E897-A64D-4344-B566-EB6982FB2D04}" type="presParOf" srcId="{A96C6286-83A2-4D5E-9F6B-112DD01172AA}" destId="{C124F5AE-11B2-459C-8D1B-B864032F0642}" srcOrd="1" destOrd="0" presId="urn:microsoft.com/office/officeart/2008/layout/LinedList"/>
    <dgm:cxn modelId="{39BB0823-E03A-4D41-8952-FC69F1030A95}" type="presParOf" srcId="{54643930-4D0F-4526-9D90-8C619E5498A5}" destId="{2C566FA0-DDD5-4133-B51B-A0F08437F4FC}" srcOrd="2" destOrd="0" presId="urn:microsoft.com/office/officeart/2008/layout/LinedList"/>
    <dgm:cxn modelId="{65D09EFF-0324-4435-B068-37A37EAE7471}" type="presParOf" srcId="{54643930-4D0F-4526-9D90-8C619E5498A5}" destId="{70C518F7-2C7F-4C63-9FBE-9EB0B541C437}" srcOrd="3" destOrd="0" presId="urn:microsoft.com/office/officeart/2008/layout/LinedList"/>
    <dgm:cxn modelId="{15DE6960-9135-46DA-8FD5-4DE021CE390A}" type="presParOf" srcId="{70C518F7-2C7F-4C63-9FBE-9EB0B541C437}" destId="{8C6D6798-EA59-4903-A71D-657A40E65E9C}" srcOrd="0" destOrd="0" presId="urn:microsoft.com/office/officeart/2008/layout/LinedList"/>
    <dgm:cxn modelId="{4C75AD34-9962-40C7-A611-C28D1C8C1EC2}" type="presParOf" srcId="{70C518F7-2C7F-4C63-9FBE-9EB0B541C437}" destId="{197D2DC9-84D1-4F48-8640-F0BDE2CF5893}" srcOrd="1" destOrd="0" presId="urn:microsoft.com/office/officeart/2008/layout/LinedList"/>
    <dgm:cxn modelId="{DF1BD2BB-9989-4E69-A668-4A44C3375405}" type="presParOf" srcId="{54643930-4D0F-4526-9D90-8C619E5498A5}" destId="{1CEFDC29-CE84-49C3-AE00-B55FCDD37816}" srcOrd="4" destOrd="0" presId="urn:microsoft.com/office/officeart/2008/layout/LinedList"/>
    <dgm:cxn modelId="{1BCF456A-DC0A-47B6-9ABC-EEB24DFDADAE}" type="presParOf" srcId="{54643930-4D0F-4526-9D90-8C619E5498A5}" destId="{45087252-1EDA-416B-98A5-D3F1F20049DF}" srcOrd="5" destOrd="0" presId="urn:microsoft.com/office/officeart/2008/layout/LinedList"/>
    <dgm:cxn modelId="{EE64E15A-317F-4FAF-AE4F-B90456DDA4BD}" type="presParOf" srcId="{45087252-1EDA-416B-98A5-D3F1F20049DF}" destId="{562D9BE2-E7FC-48BB-B5CE-689307191D3B}" srcOrd="0" destOrd="0" presId="urn:microsoft.com/office/officeart/2008/layout/LinedList"/>
    <dgm:cxn modelId="{AC22696A-D4D6-4894-9C9C-94CBCBB7AFD8}" type="presParOf" srcId="{45087252-1EDA-416B-98A5-D3F1F20049DF}" destId="{2C92617B-57E3-4696-91AB-3CE49C2B4411}" srcOrd="1" destOrd="0" presId="urn:microsoft.com/office/officeart/2008/layout/LinedList"/>
    <dgm:cxn modelId="{3A604426-F628-4CB8-B35E-388A2A9CBF39}" type="presParOf" srcId="{54643930-4D0F-4526-9D90-8C619E5498A5}" destId="{EB663BEF-6320-41EF-948B-5C373477DAF4}" srcOrd="6" destOrd="0" presId="urn:microsoft.com/office/officeart/2008/layout/LinedList"/>
    <dgm:cxn modelId="{012F7BA5-4200-4ED2-9355-87EB77097FF1}" type="presParOf" srcId="{54643930-4D0F-4526-9D90-8C619E5498A5}" destId="{07247C5F-9E96-4B77-BD9D-AB1854D4FB55}" srcOrd="7" destOrd="0" presId="urn:microsoft.com/office/officeart/2008/layout/LinedList"/>
    <dgm:cxn modelId="{F3E5C54D-49FE-4505-BE63-F47385F1F407}" type="presParOf" srcId="{07247C5F-9E96-4B77-BD9D-AB1854D4FB55}" destId="{953189EF-BB0B-49B0-9814-E0FB03CF5A2D}" srcOrd="0" destOrd="0" presId="urn:microsoft.com/office/officeart/2008/layout/LinedList"/>
    <dgm:cxn modelId="{F43A3117-4C40-4956-899C-0ACE165495C2}" type="presParOf" srcId="{07247C5F-9E96-4B77-BD9D-AB1854D4FB55}" destId="{94BAAF5F-C5BD-44CE-BA20-23199043DDAA}" srcOrd="1" destOrd="0" presId="urn:microsoft.com/office/officeart/2008/layout/LinedList"/>
    <dgm:cxn modelId="{02F13028-833F-4863-AF9B-5488600A87D3}" type="presParOf" srcId="{54643930-4D0F-4526-9D90-8C619E5498A5}" destId="{6B2FD04D-7FD9-4201-87C5-F8E490968BA0}" srcOrd="8" destOrd="0" presId="urn:microsoft.com/office/officeart/2008/layout/LinedList"/>
    <dgm:cxn modelId="{EF2ABE49-D958-4B63-805F-8456CC0B6574}" type="presParOf" srcId="{54643930-4D0F-4526-9D90-8C619E5498A5}" destId="{4A7A4F57-451A-4D66-A4C3-774386C4CA83}" srcOrd="9" destOrd="0" presId="urn:microsoft.com/office/officeart/2008/layout/LinedList"/>
    <dgm:cxn modelId="{9A6AB5AE-E43F-45BE-A208-35505FD15939}" type="presParOf" srcId="{4A7A4F57-451A-4D66-A4C3-774386C4CA83}" destId="{0E706560-F007-469B-BB08-B1F5B77BE8F2}" srcOrd="0" destOrd="0" presId="urn:microsoft.com/office/officeart/2008/layout/LinedList"/>
    <dgm:cxn modelId="{A550A535-4E5C-4AFE-9515-601179AF52B4}" type="presParOf" srcId="{4A7A4F57-451A-4D66-A4C3-774386C4CA83}" destId="{8B31C895-F753-474B-8A5D-70C920F627C3}" srcOrd="1" destOrd="0" presId="urn:microsoft.com/office/officeart/2008/layout/LinedList"/>
    <dgm:cxn modelId="{D6D25469-06B8-43FF-BC54-318C3B91B66A}" type="presParOf" srcId="{54643930-4D0F-4526-9D90-8C619E5498A5}" destId="{ABA979C7-B924-4A15-98A5-D8F081853C0D}" srcOrd="10" destOrd="0" presId="urn:microsoft.com/office/officeart/2008/layout/LinedList"/>
    <dgm:cxn modelId="{3967D444-0460-47A1-A877-460E6246B8A2}" type="presParOf" srcId="{54643930-4D0F-4526-9D90-8C619E5498A5}" destId="{F7597DD3-AB7D-49E3-9316-199E788C29E9}" srcOrd="11" destOrd="0" presId="urn:microsoft.com/office/officeart/2008/layout/LinedList"/>
    <dgm:cxn modelId="{2313147A-5DE1-4563-AB4F-DB4D2907851E}" type="presParOf" srcId="{F7597DD3-AB7D-49E3-9316-199E788C29E9}" destId="{AAABC640-7F47-4350-986A-AAFFBCF7ADF8}" srcOrd="0" destOrd="0" presId="urn:microsoft.com/office/officeart/2008/layout/LinedList"/>
    <dgm:cxn modelId="{3E9671A5-0531-4A32-BA69-4F3F215DB986}" type="presParOf" srcId="{F7597DD3-AB7D-49E3-9316-199E788C29E9}" destId="{6C4F4510-FD09-4331-A4D8-BDEFC269927B}" srcOrd="1" destOrd="0" presId="urn:microsoft.com/office/officeart/2008/layout/LinedList"/>
    <dgm:cxn modelId="{0375D4A6-BF15-48F1-8E84-A8BAE42360DC}" type="presParOf" srcId="{54643930-4D0F-4526-9D90-8C619E5498A5}" destId="{EB7363F2-D0BB-4194-B048-D5BCC13D3984}" srcOrd="12" destOrd="0" presId="urn:microsoft.com/office/officeart/2008/layout/LinedList"/>
    <dgm:cxn modelId="{3BD65BE1-960C-4606-B27A-72827BD3AFEC}" type="presParOf" srcId="{54643930-4D0F-4526-9D90-8C619E5498A5}" destId="{6F1942B8-6662-496C-BD42-7246F0FF2E8E}" srcOrd="13" destOrd="0" presId="urn:microsoft.com/office/officeart/2008/layout/LinedList"/>
    <dgm:cxn modelId="{57ABA586-16EF-49F9-9CBE-B729FE0B8AA8}" type="presParOf" srcId="{6F1942B8-6662-496C-BD42-7246F0FF2E8E}" destId="{F8A868A7-3B75-46CB-98FF-E53B90260ECC}" srcOrd="0" destOrd="0" presId="urn:microsoft.com/office/officeart/2008/layout/LinedList"/>
    <dgm:cxn modelId="{50017592-A69F-459A-BB00-AB205B43BC52}" type="presParOf" srcId="{6F1942B8-6662-496C-BD42-7246F0FF2E8E}" destId="{32D8295A-15FC-4CB7-82D0-A48607E4235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B4476-00B2-407E-9817-8446D69F3138}">
      <dsp:nvSpPr>
        <dsp:cNvPr id="0" name=""/>
        <dsp:cNvSpPr/>
      </dsp:nvSpPr>
      <dsp:spPr>
        <a:xfrm>
          <a:off x="3583" y="365800"/>
          <a:ext cx="1351456" cy="636551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Calibri" pitchFamily="34" charset="0"/>
              <a:cs typeface="Calibri" pitchFamily="34" charset="0"/>
            </a:rPr>
            <a:t>Теория</a:t>
          </a:r>
          <a:endParaRPr lang="ru-RU" sz="2000" kern="1200" dirty="0">
            <a:latin typeface="Calibri" pitchFamily="34" charset="0"/>
            <a:cs typeface="Calibri" pitchFamily="34" charset="0"/>
          </a:endParaRPr>
        </a:p>
      </dsp:txBody>
      <dsp:txXfrm>
        <a:off x="3583" y="365800"/>
        <a:ext cx="1351456" cy="636551"/>
      </dsp:txXfrm>
    </dsp:sp>
    <dsp:sp modelId="{CD2BD9A4-769C-4928-8815-8BE8D6276779}">
      <dsp:nvSpPr>
        <dsp:cNvPr id="0" name=""/>
        <dsp:cNvSpPr/>
      </dsp:nvSpPr>
      <dsp:spPr>
        <a:xfrm>
          <a:off x="1449029" y="365800"/>
          <a:ext cx="1750806" cy="636551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8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Calibri" pitchFamily="34" charset="0"/>
              <a:cs typeface="Calibri" pitchFamily="34" charset="0"/>
            </a:rPr>
            <a:t>Практикум</a:t>
          </a:r>
          <a:endParaRPr lang="ru-RU" sz="2000" kern="1200" dirty="0">
            <a:latin typeface="Calibri" pitchFamily="34" charset="0"/>
            <a:cs typeface="Calibri" pitchFamily="34" charset="0"/>
          </a:endParaRPr>
        </a:p>
      </dsp:txBody>
      <dsp:txXfrm>
        <a:off x="1449029" y="365800"/>
        <a:ext cx="1750806" cy="636551"/>
      </dsp:txXfrm>
    </dsp:sp>
    <dsp:sp modelId="{F5152F4F-0A91-4FB1-BBAE-8DCA436025BB}">
      <dsp:nvSpPr>
        <dsp:cNvPr id="0" name=""/>
        <dsp:cNvSpPr/>
      </dsp:nvSpPr>
      <dsp:spPr>
        <a:xfrm>
          <a:off x="3293824" y="365800"/>
          <a:ext cx="1484573" cy="636551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16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Calibri" pitchFamily="34" charset="0"/>
              <a:cs typeface="Calibri" pitchFamily="34" charset="0"/>
            </a:rPr>
            <a:t>Вопросы </a:t>
          </a:r>
          <a:endParaRPr lang="ru-RU" sz="2000" kern="1200" dirty="0">
            <a:latin typeface="Calibri" pitchFamily="34" charset="0"/>
            <a:cs typeface="Calibri" pitchFamily="34" charset="0"/>
          </a:endParaRPr>
        </a:p>
      </dsp:txBody>
      <dsp:txXfrm>
        <a:off x="3293824" y="365800"/>
        <a:ext cx="1484573" cy="636551"/>
      </dsp:txXfrm>
    </dsp:sp>
    <dsp:sp modelId="{4349A58B-8B91-459E-9B54-0D8F75927FB2}">
      <dsp:nvSpPr>
        <dsp:cNvPr id="0" name=""/>
        <dsp:cNvSpPr/>
      </dsp:nvSpPr>
      <dsp:spPr>
        <a:xfrm>
          <a:off x="4872386" y="365800"/>
          <a:ext cx="1499592" cy="636551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4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libri" pitchFamily="34" charset="0"/>
              <a:cs typeface="Calibri" pitchFamily="34" charset="0"/>
            </a:rPr>
            <a:t>Задания </a:t>
          </a:r>
          <a:endParaRPr lang="ru-RU" sz="2000" kern="1200" dirty="0">
            <a:latin typeface="Calibri" pitchFamily="34" charset="0"/>
            <a:cs typeface="Calibri" pitchFamily="34" charset="0"/>
          </a:endParaRPr>
        </a:p>
      </dsp:txBody>
      <dsp:txXfrm>
        <a:off x="4872386" y="365800"/>
        <a:ext cx="1499592" cy="636551"/>
      </dsp:txXfrm>
    </dsp:sp>
    <dsp:sp modelId="{B122FE11-9CA8-44C3-B1A6-DD7A5E94406B}">
      <dsp:nvSpPr>
        <dsp:cNvPr id="0" name=""/>
        <dsp:cNvSpPr/>
      </dsp:nvSpPr>
      <dsp:spPr>
        <a:xfrm>
          <a:off x="6465967" y="365800"/>
          <a:ext cx="1304706" cy="636551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32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libri" pitchFamily="34" charset="0"/>
              <a:cs typeface="Calibri" pitchFamily="34" charset="0"/>
            </a:rPr>
            <a:t>Тест </a:t>
          </a:r>
          <a:endParaRPr lang="ru-RU" sz="2000" kern="1200" dirty="0">
            <a:latin typeface="Calibri" pitchFamily="34" charset="0"/>
            <a:cs typeface="Calibri" pitchFamily="34" charset="0"/>
          </a:endParaRPr>
        </a:p>
      </dsp:txBody>
      <dsp:txXfrm>
        <a:off x="6465967" y="365800"/>
        <a:ext cx="1304706" cy="636551"/>
      </dsp:txXfrm>
    </dsp:sp>
    <dsp:sp modelId="{236A7AA5-1942-4C1E-9B39-D715B29AB214}">
      <dsp:nvSpPr>
        <dsp:cNvPr id="0" name=""/>
        <dsp:cNvSpPr/>
      </dsp:nvSpPr>
      <dsp:spPr>
        <a:xfrm>
          <a:off x="7864663" y="365696"/>
          <a:ext cx="1419532" cy="636759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libri" pitchFamily="34" charset="0"/>
              <a:cs typeface="Calibri" pitchFamily="34" charset="0"/>
            </a:rPr>
            <a:t>ЕГЭ</a:t>
          </a:r>
          <a:endParaRPr lang="ru-RU" sz="2000" kern="1200" dirty="0">
            <a:latin typeface="Calibri" pitchFamily="34" charset="0"/>
            <a:cs typeface="Calibri" pitchFamily="34" charset="0"/>
          </a:endParaRPr>
        </a:p>
      </dsp:txBody>
      <dsp:txXfrm>
        <a:off x="7864663" y="365696"/>
        <a:ext cx="1419532" cy="63675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03272-E0FA-4271-BC27-C5A29A644E74}">
      <dsp:nvSpPr>
        <dsp:cNvPr id="0" name=""/>
        <dsp:cNvSpPr/>
      </dsp:nvSpPr>
      <dsp:spPr>
        <a:xfrm>
          <a:off x="0" y="654"/>
          <a:ext cx="8324062" cy="0"/>
        </a:xfrm>
        <a:prstGeom prst="lin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AC9BEA-D207-4A5B-9910-79EE54EA39A3}">
      <dsp:nvSpPr>
        <dsp:cNvPr id="0" name=""/>
        <dsp:cNvSpPr/>
      </dsp:nvSpPr>
      <dsp:spPr>
        <a:xfrm>
          <a:off x="0" y="654"/>
          <a:ext cx="8324062" cy="1071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</a:rPr>
            <a:t>Какая область не входит в состав района?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3">
                  <a:lumMod val="50000"/>
                </a:schemeClr>
              </a:solidFill>
            </a:rPr>
            <a:t>А. Тамбовская                  Б. Пензенская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3">
                  <a:lumMod val="50000"/>
                </a:schemeClr>
              </a:solidFill>
            </a:rPr>
            <a:t>В. Курская                         Г. Воронежская</a:t>
          </a:r>
          <a:endParaRPr lang="ru-RU" sz="2000" b="1" i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0" y="654"/>
        <a:ext cx="8324062" cy="1071549"/>
      </dsp:txXfrm>
    </dsp:sp>
    <dsp:sp modelId="{2C566FA0-DDD5-4133-B51B-A0F08437F4FC}">
      <dsp:nvSpPr>
        <dsp:cNvPr id="0" name=""/>
        <dsp:cNvSpPr/>
      </dsp:nvSpPr>
      <dsp:spPr>
        <a:xfrm>
          <a:off x="0" y="1072204"/>
          <a:ext cx="8324062" cy="0"/>
        </a:xfrm>
        <a:prstGeom prst="line">
          <a:avLst/>
        </a:prstGeom>
        <a:solidFill>
          <a:schemeClr val="accent3">
            <a:shade val="80000"/>
            <a:hueOff val="54727"/>
            <a:satOff val="-358"/>
            <a:lumOff val="6139"/>
            <a:alphaOff val="0"/>
          </a:schemeClr>
        </a:solidFill>
        <a:ln w="25400" cap="flat" cmpd="sng" algn="ctr">
          <a:solidFill>
            <a:schemeClr val="accent3">
              <a:shade val="80000"/>
              <a:hueOff val="54727"/>
              <a:satOff val="-358"/>
              <a:lumOff val="613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6D6798-EA59-4903-A71D-657A40E65E9C}">
      <dsp:nvSpPr>
        <dsp:cNvPr id="0" name=""/>
        <dsp:cNvSpPr/>
      </dsp:nvSpPr>
      <dsp:spPr>
        <a:xfrm>
          <a:off x="0" y="1072204"/>
          <a:ext cx="8324062" cy="1071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</a:rPr>
            <a:t>Какими ресурсами не богат район?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3">
                  <a:lumMod val="50000"/>
                </a:schemeClr>
              </a:solidFill>
            </a:rPr>
            <a:t>А. Лесными                      Б. Почвенными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3">
                  <a:lumMod val="50000"/>
                </a:schemeClr>
              </a:solidFill>
            </a:rPr>
            <a:t>В. Рудными                      Г. Агроклиматическими</a:t>
          </a:r>
          <a:endParaRPr lang="ru-RU" sz="20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0" y="1072204"/>
        <a:ext cx="8324062" cy="1071549"/>
      </dsp:txXfrm>
    </dsp:sp>
    <dsp:sp modelId="{1CEFDC29-CE84-49C3-AE00-B55FCDD37816}">
      <dsp:nvSpPr>
        <dsp:cNvPr id="0" name=""/>
        <dsp:cNvSpPr/>
      </dsp:nvSpPr>
      <dsp:spPr>
        <a:xfrm>
          <a:off x="0" y="2143754"/>
          <a:ext cx="8324062" cy="0"/>
        </a:xfrm>
        <a:prstGeom prst="line">
          <a:avLst/>
        </a:prstGeom>
        <a:solidFill>
          <a:schemeClr val="accent3">
            <a:shade val="80000"/>
            <a:hueOff val="109454"/>
            <a:satOff val="-716"/>
            <a:lumOff val="12277"/>
            <a:alphaOff val="0"/>
          </a:schemeClr>
        </a:solidFill>
        <a:ln w="25400" cap="flat" cmpd="sng" algn="ctr">
          <a:solidFill>
            <a:schemeClr val="accent3">
              <a:shade val="80000"/>
              <a:hueOff val="109454"/>
              <a:satOff val="-716"/>
              <a:lumOff val="1227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2D9BE2-E7FC-48BB-B5CE-689307191D3B}">
      <dsp:nvSpPr>
        <dsp:cNvPr id="0" name=""/>
        <dsp:cNvSpPr/>
      </dsp:nvSpPr>
      <dsp:spPr>
        <a:xfrm>
          <a:off x="0" y="2143754"/>
          <a:ext cx="8324062" cy="1071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</a:rPr>
            <a:t>Какая промышленность не является отраслью специализации?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3">
                  <a:lumMod val="50000"/>
                </a:schemeClr>
              </a:solidFill>
            </a:rPr>
            <a:t>А. Химическая                 Б. Металлургическая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3">
                  <a:lumMod val="50000"/>
                </a:schemeClr>
              </a:solidFill>
            </a:rPr>
            <a:t>В. Пищевая                       Г. Целлюлозно-бумажная</a:t>
          </a:r>
          <a:endParaRPr lang="ru-RU" sz="20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0" y="2143754"/>
        <a:ext cx="8324062" cy="1071549"/>
      </dsp:txXfrm>
    </dsp:sp>
    <dsp:sp modelId="{EB663BEF-6320-41EF-948B-5C373477DAF4}">
      <dsp:nvSpPr>
        <dsp:cNvPr id="0" name=""/>
        <dsp:cNvSpPr/>
      </dsp:nvSpPr>
      <dsp:spPr>
        <a:xfrm>
          <a:off x="0" y="3215303"/>
          <a:ext cx="8324062" cy="0"/>
        </a:xfrm>
        <a:prstGeom prst="line">
          <a:avLst/>
        </a:prstGeom>
        <a:solidFill>
          <a:schemeClr val="accent3">
            <a:shade val="80000"/>
            <a:hueOff val="164182"/>
            <a:satOff val="-1073"/>
            <a:lumOff val="18416"/>
            <a:alphaOff val="0"/>
          </a:schemeClr>
        </a:solidFill>
        <a:ln w="25400" cap="flat" cmpd="sng" algn="ctr">
          <a:solidFill>
            <a:schemeClr val="accent3">
              <a:shade val="80000"/>
              <a:hueOff val="164182"/>
              <a:satOff val="-1073"/>
              <a:lumOff val="1841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3189EF-BB0B-49B0-9814-E0FB03CF5A2D}">
      <dsp:nvSpPr>
        <dsp:cNvPr id="0" name=""/>
        <dsp:cNvSpPr/>
      </dsp:nvSpPr>
      <dsp:spPr>
        <a:xfrm>
          <a:off x="0" y="3215303"/>
          <a:ext cx="8324062" cy="1071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</a:rPr>
            <a:t>В какой области находится одна из двух АЭС района?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3">
                  <a:lumMod val="50000"/>
                </a:schemeClr>
              </a:solidFill>
            </a:rPr>
            <a:t>А. Тамбовской                  Б. Липецкой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3">
                  <a:lumMod val="50000"/>
                </a:schemeClr>
              </a:solidFill>
            </a:rPr>
            <a:t>В. Курской                         Г. Белгородской</a:t>
          </a:r>
          <a:endParaRPr lang="ru-RU" sz="2000" kern="1200" dirty="0" smtClean="0">
            <a:solidFill>
              <a:schemeClr val="accent3">
                <a:lumMod val="50000"/>
              </a:schemeClr>
            </a:solidFill>
          </a:endParaRPr>
        </a:p>
      </dsp:txBody>
      <dsp:txXfrm>
        <a:off x="0" y="3215303"/>
        <a:ext cx="8324062" cy="1071549"/>
      </dsp:txXfrm>
    </dsp:sp>
    <dsp:sp modelId="{6B2FD04D-7FD9-4201-87C5-F8E490968BA0}">
      <dsp:nvSpPr>
        <dsp:cNvPr id="0" name=""/>
        <dsp:cNvSpPr/>
      </dsp:nvSpPr>
      <dsp:spPr>
        <a:xfrm>
          <a:off x="0" y="4286853"/>
          <a:ext cx="8324062" cy="0"/>
        </a:xfrm>
        <a:prstGeom prst="line">
          <a:avLst/>
        </a:prstGeom>
        <a:solidFill>
          <a:schemeClr val="accent3">
            <a:shade val="80000"/>
            <a:hueOff val="218909"/>
            <a:satOff val="-1431"/>
            <a:lumOff val="24554"/>
            <a:alphaOff val="0"/>
          </a:schemeClr>
        </a:solidFill>
        <a:ln w="25400" cap="flat" cmpd="sng" algn="ctr">
          <a:solidFill>
            <a:schemeClr val="accent3">
              <a:shade val="80000"/>
              <a:hueOff val="218909"/>
              <a:satOff val="-1431"/>
              <a:lumOff val="2455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706560-F007-469B-BB08-B1F5B77BE8F2}">
      <dsp:nvSpPr>
        <dsp:cNvPr id="0" name=""/>
        <dsp:cNvSpPr/>
      </dsp:nvSpPr>
      <dsp:spPr>
        <a:xfrm>
          <a:off x="0" y="4286853"/>
          <a:ext cx="8324062" cy="1071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3">
                  <a:lumMod val="50000"/>
                </a:schemeClr>
              </a:solidFill>
            </a:rPr>
            <a:t>Из сельскохозяйственных  культур в районе не выращивается?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3">
                  <a:lumMod val="50000"/>
                </a:schemeClr>
              </a:solidFill>
            </a:rPr>
            <a:t>А. Рис                                  Б. Сахарная свекла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3">
                  <a:lumMod val="50000"/>
                </a:schemeClr>
              </a:solidFill>
            </a:rPr>
            <a:t>В. Подсолнечник               Г. Картофель</a:t>
          </a:r>
          <a:endParaRPr lang="ru-RU" sz="20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0" y="4286853"/>
        <a:ext cx="8324062" cy="10715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B4476-00B2-407E-9817-8446D69F3138}">
      <dsp:nvSpPr>
        <dsp:cNvPr id="0" name=""/>
        <dsp:cNvSpPr/>
      </dsp:nvSpPr>
      <dsp:spPr>
        <a:xfrm>
          <a:off x="2611" y="20075"/>
          <a:ext cx="984915" cy="463905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libri" pitchFamily="34" charset="0"/>
              <a:cs typeface="Calibri" pitchFamily="34" charset="0"/>
            </a:rPr>
            <a:t>Теория</a:t>
          </a:r>
          <a:endParaRPr lang="ru-RU" sz="1400" kern="1200" dirty="0">
            <a:latin typeface="Calibri" pitchFamily="34" charset="0"/>
            <a:cs typeface="Calibri" pitchFamily="34" charset="0"/>
          </a:endParaRPr>
        </a:p>
      </dsp:txBody>
      <dsp:txXfrm>
        <a:off x="2611" y="20075"/>
        <a:ext cx="984915" cy="463905"/>
      </dsp:txXfrm>
    </dsp:sp>
    <dsp:sp modelId="{CD2BD9A4-769C-4928-8815-8BE8D6276779}">
      <dsp:nvSpPr>
        <dsp:cNvPr id="0" name=""/>
        <dsp:cNvSpPr/>
      </dsp:nvSpPr>
      <dsp:spPr>
        <a:xfrm>
          <a:off x="1056024" y="20075"/>
          <a:ext cx="1275953" cy="463905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8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Calibri" pitchFamily="34" charset="0"/>
              <a:cs typeface="Calibri" pitchFamily="34" charset="0"/>
            </a:rPr>
            <a:t>Практикум</a:t>
          </a:r>
          <a:endParaRPr lang="ru-RU" sz="1400" kern="1200" dirty="0">
            <a:latin typeface="Calibri" pitchFamily="34" charset="0"/>
            <a:cs typeface="Calibri" pitchFamily="34" charset="0"/>
          </a:endParaRPr>
        </a:p>
      </dsp:txBody>
      <dsp:txXfrm>
        <a:off x="1056024" y="20075"/>
        <a:ext cx="1275953" cy="463905"/>
      </dsp:txXfrm>
    </dsp:sp>
    <dsp:sp modelId="{F5152F4F-0A91-4FB1-BBAE-8DCA436025BB}">
      <dsp:nvSpPr>
        <dsp:cNvPr id="0" name=""/>
        <dsp:cNvSpPr/>
      </dsp:nvSpPr>
      <dsp:spPr>
        <a:xfrm>
          <a:off x="2400474" y="20075"/>
          <a:ext cx="1081927" cy="463905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16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libri" pitchFamily="34" charset="0"/>
              <a:cs typeface="Calibri" pitchFamily="34" charset="0"/>
            </a:rPr>
            <a:t>Вопросы </a:t>
          </a:r>
          <a:endParaRPr lang="ru-RU" sz="1400" kern="1200" dirty="0">
            <a:latin typeface="Calibri" pitchFamily="34" charset="0"/>
            <a:cs typeface="Calibri" pitchFamily="34" charset="0"/>
          </a:endParaRPr>
        </a:p>
      </dsp:txBody>
      <dsp:txXfrm>
        <a:off x="2400474" y="20075"/>
        <a:ext cx="1081927" cy="463905"/>
      </dsp:txXfrm>
    </dsp:sp>
    <dsp:sp modelId="{4349A58B-8B91-459E-9B54-0D8F75927FB2}">
      <dsp:nvSpPr>
        <dsp:cNvPr id="0" name=""/>
        <dsp:cNvSpPr/>
      </dsp:nvSpPr>
      <dsp:spPr>
        <a:xfrm>
          <a:off x="3550899" y="20075"/>
          <a:ext cx="1092873" cy="463905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4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libri" pitchFamily="34" charset="0"/>
              <a:cs typeface="Calibri" pitchFamily="34" charset="0"/>
            </a:rPr>
            <a:t>Задания </a:t>
          </a:r>
          <a:endParaRPr lang="ru-RU" sz="1400" kern="1200" dirty="0">
            <a:latin typeface="Calibri" pitchFamily="34" charset="0"/>
            <a:cs typeface="Calibri" pitchFamily="34" charset="0"/>
          </a:endParaRPr>
        </a:p>
      </dsp:txBody>
      <dsp:txXfrm>
        <a:off x="3550899" y="20075"/>
        <a:ext cx="1092873" cy="463905"/>
      </dsp:txXfrm>
    </dsp:sp>
    <dsp:sp modelId="{B122FE11-9CA8-44C3-B1A6-DD7A5E94406B}">
      <dsp:nvSpPr>
        <dsp:cNvPr id="0" name=""/>
        <dsp:cNvSpPr/>
      </dsp:nvSpPr>
      <dsp:spPr>
        <a:xfrm>
          <a:off x="4712270" y="20075"/>
          <a:ext cx="950844" cy="463905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32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libri" pitchFamily="34" charset="0"/>
              <a:cs typeface="Calibri" pitchFamily="34" charset="0"/>
            </a:rPr>
            <a:t>Тест </a:t>
          </a:r>
          <a:endParaRPr lang="ru-RU" sz="1400" kern="1200" dirty="0">
            <a:latin typeface="Calibri" pitchFamily="34" charset="0"/>
            <a:cs typeface="Calibri" pitchFamily="34" charset="0"/>
          </a:endParaRPr>
        </a:p>
      </dsp:txBody>
      <dsp:txXfrm>
        <a:off x="4712270" y="20075"/>
        <a:ext cx="950844" cy="463905"/>
      </dsp:txXfrm>
    </dsp:sp>
    <dsp:sp modelId="{236A7AA5-1942-4C1E-9B39-D715B29AB214}">
      <dsp:nvSpPr>
        <dsp:cNvPr id="0" name=""/>
        <dsp:cNvSpPr/>
      </dsp:nvSpPr>
      <dsp:spPr>
        <a:xfrm>
          <a:off x="5731612" y="19999"/>
          <a:ext cx="1034527" cy="464057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libri" pitchFamily="34" charset="0"/>
              <a:cs typeface="Calibri" pitchFamily="34" charset="0"/>
            </a:rPr>
            <a:t>ЕГЭ</a:t>
          </a:r>
          <a:endParaRPr lang="ru-RU" sz="1400" kern="1200" dirty="0">
            <a:latin typeface="Calibri" pitchFamily="34" charset="0"/>
            <a:cs typeface="Calibri" pitchFamily="34" charset="0"/>
          </a:endParaRPr>
        </a:p>
      </dsp:txBody>
      <dsp:txXfrm>
        <a:off x="5731612" y="19999"/>
        <a:ext cx="1034527" cy="464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03272-E0FA-4271-BC27-C5A29A644E74}">
      <dsp:nvSpPr>
        <dsp:cNvPr id="0" name=""/>
        <dsp:cNvSpPr/>
      </dsp:nvSpPr>
      <dsp:spPr>
        <a:xfrm>
          <a:off x="0" y="0"/>
          <a:ext cx="827438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AC9BEA-D207-4A5B-9910-79EE54EA39A3}">
      <dsp:nvSpPr>
        <dsp:cNvPr id="0" name=""/>
        <dsp:cNvSpPr/>
      </dsp:nvSpPr>
      <dsp:spPr>
        <a:xfrm>
          <a:off x="0" y="0"/>
          <a:ext cx="8274389" cy="70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smtClean="0"/>
            <a:t>Визитка</a:t>
          </a:r>
          <a:endParaRPr lang="ru-RU" sz="3000" kern="1200" dirty="0"/>
        </a:p>
      </dsp:txBody>
      <dsp:txXfrm>
        <a:off x="0" y="0"/>
        <a:ext cx="8274389" cy="708290"/>
      </dsp:txXfrm>
    </dsp:sp>
    <dsp:sp modelId="{2C566FA0-DDD5-4133-B51B-A0F08437F4FC}">
      <dsp:nvSpPr>
        <dsp:cNvPr id="0" name=""/>
        <dsp:cNvSpPr/>
      </dsp:nvSpPr>
      <dsp:spPr>
        <a:xfrm>
          <a:off x="0" y="708289"/>
          <a:ext cx="827438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6D6798-EA59-4903-A71D-657A40E65E9C}">
      <dsp:nvSpPr>
        <dsp:cNvPr id="0" name=""/>
        <dsp:cNvSpPr/>
      </dsp:nvSpPr>
      <dsp:spPr>
        <a:xfrm>
          <a:off x="0" y="708290"/>
          <a:ext cx="8274389" cy="70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smtClean="0"/>
            <a:t>Географическое  положение</a:t>
          </a:r>
          <a:endParaRPr lang="ru-RU" sz="3000" kern="1200" dirty="0"/>
        </a:p>
      </dsp:txBody>
      <dsp:txXfrm>
        <a:off x="0" y="708290"/>
        <a:ext cx="8274389" cy="708290"/>
      </dsp:txXfrm>
    </dsp:sp>
    <dsp:sp modelId="{1CEFDC29-CE84-49C3-AE00-B55FCDD37816}">
      <dsp:nvSpPr>
        <dsp:cNvPr id="0" name=""/>
        <dsp:cNvSpPr/>
      </dsp:nvSpPr>
      <dsp:spPr>
        <a:xfrm>
          <a:off x="0" y="1416579"/>
          <a:ext cx="827438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2D9BE2-E7FC-48BB-B5CE-689307191D3B}">
      <dsp:nvSpPr>
        <dsp:cNvPr id="0" name=""/>
        <dsp:cNvSpPr/>
      </dsp:nvSpPr>
      <dsp:spPr>
        <a:xfrm>
          <a:off x="0" y="1416580"/>
          <a:ext cx="8274389" cy="70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smtClean="0"/>
            <a:t>Население</a:t>
          </a:r>
          <a:endParaRPr lang="ru-RU" sz="3000" kern="1200" dirty="0"/>
        </a:p>
      </dsp:txBody>
      <dsp:txXfrm>
        <a:off x="0" y="1416580"/>
        <a:ext cx="8274389" cy="708290"/>
      </dsp:txXfrm>
    </dsp:sp>
    <dsp:sp modelId="{EB663BEF-6320-41EF-948B-5C373477DAF4}">
      <dsp:nvSpPr>
        <dsp:cNvPr id="0" name=""/>
        <dsp:cNvSpPr/>
      </dsp:nvSpPr>
      <dsp:spPr>
        <a:xfrm>
          <a:off x="0" y="2124870"/>
          <a:ext cx="827438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3189EF-BB0B-49B0-9814-E0FB03CF5A2D}">
      <dsp:nvSpPr>
        <dsp:cNvPr id="0" name=""/>
        <dsp:cNvSpPr/>
      </dsp:nvSpPr>
      <dsp:spPr>
        <a:xfrm>
          <a:off x="0" y="2124870"/>
          <a:ext cx="8274389" cy="70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smtClean="0"/>
            <a:t>Природные условия и ресурсы</a:t>
          </a:r>
          <a:endParaRPr lang="ru-RU" sz="3000" kern="1200" dirty="0"/>
        </a:p>
      </dsp:txBody>
      <dsp:txXfrm>
        <a:off x="0" y="2124870"/>
        <a:ext cx="8274389" cy="708290"/>
      </dsp:txXfrm>
    </dsp:sp>
    <dsp:sp modelId="{6B2FD04D-7FD9-4201-87C5-F8E490968BA0}">
      <dsp:nvSpPr>
        <dsp:cNvPr id="0" name=""/>
        <dsp:cNvSpPr/>
      </dsp:nvSpPr>
      <dsp:spPr>
        <a:xfrm>
          <a:off x="0" y="2833159"/>
          <a:ext cx="827438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706560-F007-469B-BB08-B1F5B77BE8F2}">
      <dsp:nvSpPr>
        <dsp:cNvPr id="0" name=""/>
        <dsp:cNvSpPr/>
      </dsp:nvSpPr>
      <dsp:spPr>
        <a:xfrm>
          <a:off x="0" y="2833160"/>
          <a:ext cx="8274389" cy="70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smtClean="0"/>
            <a:t>Отрасли специализации промышленности</a:t>
          </a:r>
          <a:endParaRPr lang="ru-RU" sz="3000" kern="1200" dirty="0"/>
        </a:p>
      </dsp:txBody>
      <dsp:txXfrm>
        <a:off x="0" y="2833160"/>
        <a:ext cx="8274389" cy="708290"/>
      </dsp:txXfrm>
    </dsp:sp>
    <dsp:sp modelId="{ABA979C7-B924-4A15-98A5-D8F081853C0D}">
      <dsp:nvSpPr>
        <dsp:cNvPr id="0" name=""/>
        <dsp:cNvSpPr/>
      </dsp:nvSpPr>
      <dsp:spPr>
        <a:xfrm>
          <a:off x="0" y="3541450"/>
          <a:ext cx="827438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ABC640-7F47-4350-986A-AAFFBCF7ADF8}">
      <dsp:nvSpPr>
        <dsp:cNvPr id="0" name=""/>
        <dsp:cNvSpPr/>
      </dsp:nvSpPr>
      <dsp:spPr>
        <a:xfrm>
          <a:off x="0" y="3541450"/>
          <a:ext cx="8274389" cy="70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smtClean="0"/>
            <a:t>Отрасли специализации сельского хозяйства</a:t>
          </a:r>
          <a:endParaRPr lang="ru-RU" sz="3000" kern="1200" dirty="0"/>
        </a:p>
      </dsp:txBody>
      <dsp:txXfrm>
        <a:off x="0" y="3541450"/>
        <a:ext cx="8274389" cy="708290"/>
      </dsp:txXfrm>
    </dsp:sp>
    <dsp:sp modelId="{EB7363F2-D0BB-4194-B048-D5BCC13D3984}">
      <dsp:nvSpPr>
        <dsp:cNvPr id="0" name=""/>
        <dsp:cNvSpPr/>
      </dsp:nvSpPr>
      <dsp:spPr>
        <a:xfrm>
          <a:off x="0" y="4249740"/>
          <a:ext cx="827438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A868A7-3B75-46CB-98FF-E53B90260ECC}">
      <dsp:nvSpPr>
        <dsp:cNvPr id="0" name=""/>
        <dsp:cNvSpPr/>
      </dsp:nvSpPr>
      <dsp:spPr>
        <a:xfrm>
          <a:off x="0" y="4249740"/>
          <a:ext cx="8274389" cy="70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smtClean="0"/>
            <a:t>Транспорт и хозяйственные связи</a:t>
          </a:r>
          <a:endParaRPr lang="ru-RU" sz="3000" kern="1200" dirty="0"/>
        </a:p>
      </dsp:txBody>
      <dsp:txXfrm>
        <a:off x="0" y="4249740"/>
        <a:ext cx="8274389" cy="708290"/>
      </dsp:txXfrm>
    </dsp:sp>
    <dsp:sp modelId="{5D9ACF92-E8F0-4A9B-BC1C-57D0B1C22E40}">
      <dsp:nvSpPr>
        <dsp:cNvPr id="0" name=""/>
        <dsp:cNvSpPr/>
      </dsp:nvSpPr>
      <dsp:spPr>
        <a:xfrm>
          <a:off x="0" y="4958030"/>
          <a:ext cx="827438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49FDB5-8348-4C7F-9863-12052C1CDDC4}">
      <dsp:nvSpPr>
        <dsp:cNvPr id="0" name=""/>
        <dsp:cNvSpPr/>
      </dsp:nvSpPr>
      <dsp:spPr>
        <a:xfrm>
          <a:off x="0" y="4958030"/>
          <a:ext cx="8274389" cy="70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smtClean="0"/>
            <a:t>Проблемы и перспективы развития</a:t>
          </a:r>
          <a:endParaRPr lang="ru-RU" sz="3000" kern="1200" dirty="0"/>
        </a:p>
      </dsp:txBody>
      <dsp:txXfrm>
        <a:off x="0" y="4958030"/>
        <a:ext cx="8274389" cy="7082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5904A-04C9-4FC4-B8BD-304268F2E9DF}">
      <dsp:nvSpPr>
        <dsp:cNvPr id="0" name=""/>
        <dsp:cNvSpPr/>
      </dsp:nvSpPr>
      <dsp:spPr>
        <a:xfrm>
          <a:off x="0" y="0"/>
          <a:ext cx="2975992" cy="958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167,7 тыс.км²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(1 % от </a:t>
          </a:r>
          <a:r>
            <a:rPr lang="en-US" sz="2400" kern="1200" dirty="0" smtClean="0"/>
            <a:t>S </a:t>
          </a:r>
          <a:r>
            <a:rPr lang="ru-RU" sz="2400" kern="1200" dirty="0" smtClean="0"/>
            <a:t>России)</a:t>
          </a:r>
          <a:endParaRPr lang="ru-RU" sz="2400" kern="1200" dirty="0"/>
        </a:p>
      </dsp:txBody>
      <dsp:txXfrm>
        <a:off x="0" y="0"/>
        <a:ext cx="2975992" cy="958229"/>
      </dsp:txXfrm>
    </dsp:sp>
    <dsp:sp modelId="{6E349DF8-19BF-40E9-A97C-D9F4BC66A2F3}">
      <dsp:nvSpPr>
        <dsp:cNvPr id="0" name=""/>
        <dsp:cNvSpPr/>
      </dsp:nvSpPr>
      <dsp:spPr>
        <a:xfrm>
          <a:off x="0" y="962860"/>
          <a:ext cx="2975992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88" tIns="30480" rIns="170688" bIns="3048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 smtClean="0"/>
            <a:t>территория</a:t>
          </a:r>
          <a:endParaRPr lang="ru-RU" sz="2400" kern="1200" dirty="0"/>
        </a:p>
      </dsp:txBody>
      <dsp:txXfrm>
        <a:off x="0" y="962860"/>
        <a:ext cx="2975992" cy="6955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5904A-04C9-4FC4-B8BD-304268F2E9DF}">
      <dsp:nvSpPr>
        <dsp:cNvPr id="0" name=""/>
        <dsp:cNvSpPr/>
      </dsp:nvSpPr>
      <dsp:spPr>
        <a:xfrm>
          <a:off x="0" y="0"/>
          <a:ext cx="2975992" cy="958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7,3 </a:t>
          </a:r>
          <a:r>
            <a:rPr lang="ru-RU" sz="2400" kern="1200" dirty="0" err="1" smtClean="0"/>
            <a:t>млн.чел</a:t>
          </a:r>
          <a:r>
            <a:rPr lang="ru-RU" sz="2400" kern="1200" dirty="0" smtClean="0"/>
            <a:t>.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(5,1 % от Н России</a:t>
          </a:r>
          <a:endParaRPr lang="ru-RU" sz="2400" kern="1200" dirty="0"/>
        </a:p>
      </dsp:txBody>
      <dsp:txXfrm>
        <a:off x="0" y="0"/>
        <a:ext cx="2975992" cy="958229"/>
      </dsp:txXfrm>
    </dsp:sp>
    <dsp:sp modelId="{6E349DF8-19BF-40E9-A97C-D9F4BC66A2F3}">
      <dsp:nvSpPr>
        <dsp:cNvPr id="0" name=""/>
        <dsp:cNvSpPr/>
      </dsp:nvSpPr>
      <dsp:spPr>
        <a:xfrm>
          <a:off x="0" y="962860"/>
          <a:ext cx="2975992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88" tIns="30480" rIns="170688" bIns="3048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 smtClean="0"/>
            <a:t>население</a:t>
          </a:r>
          <a:endParaRPr lang="ru-RU" sz="2400" kern="1200" dirty="0"/>
        </a:p>
      </dsp:txBody>
      <dsp:txXfrm>
        <a:off x="0" y="962860"/>
        <a:ext cx="2975992" cy="6955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B50AA-D28D-4013-B66A-C4913843F570}">
      <dsp:nvSpPr>
        <dsp:cNvPr id="0" name=""/>
        <dsp:cNvSpPr/>
      </dsp:nvSpPr>
      <dsp:spPr>
        <a:xfrm>
          <a:off x="0" y="0"/>
          <a:ext cx="3600950" cy="9659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Положение района на территории страны.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16785" y="0"/>
        <a:ext cx="2784164" cy="965959"/>
      </dsp:txXfrm>
    </dsp:sp>
    <dsp:sp modelId="{DFC884DD-1E06-45A9-ADA5-324B3CB9234C}">
      <dsp:nvSpPr>
        <dsp:cNvPr id="0" name=""/>
        <dsp:cNvSpPr/>
      </dsp:nvSpPr>
      <dsp:spPr>
        <a:xfrm>
          <a:off x="96595" y="96595"/>
          <a:ext cx="720190" cy="772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C996C-A51E-4070-A0D0-15FBF06CD1CA}">
      <dsp:nvSpPr>
        <dsp:cNvPr id="0" name=""/>
        <dsp:cNvSpPr/>
      </dsp:nvSpPr>
      <dsp:spPr>
        <a:xfrm>
          <a:off x="0" y="1062555"/>
          <a:ext cx="3600950" cy="9659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Экономическое окружение: соседние районы, страны.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16785" y="1062555"/>
        <a:ext cx="2784164" cy="965959"/>
      </dsp:txXfrm>
    </dsp:sp>
    <dsp:sp modelId="{E1D049C6-7B71-47A8-AC82-6C2D4B2D8D2B}">
      <dsp:nvSpPr>
        <dsp:cNvPr id="0" name=""/>
        <dsp:cNvSpPr/>
      </dsp:nvSpPr>
      <dsp:spPr>
        <a:xfrm>
          <a:off x="96595" y="1159151"/>
          <a:ext cx="720190" cy="772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6000" r="-86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C4D6B-97AA-44CC-AA32-6D07DDCD16E8}">
      <dsp:nvSpPr>
        <dsp:cNvPr id="0" name=""/>
        <dsp:cNvSpPr/>
      </dsp:nvSpPr>
      <dsp:spPr>
        <a:xfrm>
          <a:off x="0" y="2125111"/>
          <a:ext cx="3600950" cy="9659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Транспортное положение.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16785" y="2125111"/>
        <a:ext cx="2784164" cy="965959"/>
      </dsp:txXfrm>
    </dsp:sp>
    <dsp:sp modelId="{C2BDC7A2-C07F-43A8-9BCB-481CFDCD00BB}">
      <dsp:nvSpPr>
        <dsp:cNvPr id="0" name=""/>
        <dsp:cNvSpPr/>
      </dsp:nvSpPr>
      <dsp:spPr>
        <a:xfrm>
          <a:off x="96595" y="2221707"/>
          <a:ext cx="720190" cy="772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69B8C-6DFB-41A3-B457-99764D46A7AD}">
      <dsp:nvSpPr>
        <dsp:cNvPr id="0" name=""/>
        <dsp:cNvSpPr/>
      </dsp:nvSpPr>
      <dsp:spPr>
        <a:xfrm>
          <a:off x="0" y="3187667"/>
          <a:ext cx="3600950" cy="12873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Положение относительно топливно-энергетических и сырьевых баз страны.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16785" y="3187667"/>
        <a:ext cx="2784164" cy="1287392"/>
      </dsp:txXfrm>
    </dsp:sp>
    <dsp:sp modelId="{B20789D4-481F-4117-A6F1-992B9034698A}">
      <dsp:nvSpPr>
        <dsp:cNvPr id="0" name=""/>
        <dsp:cNvSpPr/>
      </dsp:nvSpPr>
      <dsp:spPr>
        <a:xfrm>
          <a:off x="96595" y="3444979"/>
          <a:ext cx="720190" cy="772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F9147-FFD1-48A8-9A45-6AA49A4807D8}">
      <dsp:nvSpPr>
        <dsp:cNvPr id="0" name=""/>
        <dsp:cNvSpPr/>
      </dsp:nvSpPr>
      <dsp:spPr>
        <a:xfrm>
          <a:off x="0" y="4571655"/>
          <a:ext cx="3600950" cy="9659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Оценка ЭГП района. Влияние ЭГП на развитие района.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16785" y="4571655"/>
        <a:ext cx="2784164" cy="965959"/>
      </dsp:txXfrm>
    </dsp:sp>
    <dsp:sp modelId="{2C21DE39-F6F8-4347-80D4-AF6E59FBE9A6}">
      <dsp:nvSpPr>
        <dsp:cNvPr id="0" name=""/>
        <dsp:cNvSpPr/>
      </dsp:nvSpPr>
      <dsp:spPr>
        <a:xfrm>
          <a:off x="96595" y="4668251"/>
          <a:ext cx="720190" cy="772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B50AA-D28D-4013-B66A-C4913843F570}">
      <dsp:nvSpPr>
        <dsp:cNvPr id="0" name=""/>
        <dsp:cNvSpPr/>
      </dsp:nvSpPr>
      <dsp:spPr>
        <a:xfrm>
          <a:off x="0" y="0"/>
          <a:ext cx="3600950" cy="9659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Положение района на территории страны.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16785" y="0"/>
        <a:ext cx="2784164" cy="965959"/>
      </dsp:txXfrm>
    </dsp:sp>
    <dsp:sp modelId="{DFC884DD-1E06-45A9-ADA5-324B3CB9234C}">
      <dsp:nvSpPr>
        <dsp:cNvPr id="0" name=""/>
        <dsp:cNvSpPr/>
      </dsp:nvSpPr>
      <dsp:spPr>
        <a:xfrm>
          <a:off x="96595" y="96595"/>
          <a:ext cx="720190" cy="772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C996C-A51E-4070-A0D0-15FBF06CD1CA}">
      <dsp:nvSpPr>
        <dsp:cNvPr id="0" name=""/>
        <dsp:cNvSpPr/>
      </dsp:nvSpPr>
      <dsp:spPr>
        <a:xfrm>
          <a:off x="0" y="1062555"/>
          <a:ext cx="3600950" cy="9659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Экономическое окружение: соседние районы, страны.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16785" y="1062555"/>
        <a:ext cx="2784164" cy="965959"/>
      </dsp:txXfrm>
    </dsp:sp>
    <dsp:sp modelId="{E1D049C6-7B71-47A8-AC82-6C2D4B2D8D2B}">
      <dsp:nvSpPr>
        <dsp:cNvPr id="0" name=""/>
        <dsp:cNvSpPr/>
      </dsp:nvSpPr>
      <dsp:spPr>
        <a:xfrm>
          <a:off x="96595" y="1159151"/>
          <a:ext cx="720190" cy="772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6000" r="-86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C4D6B-97AA-44CC-AA32-6D07DDCD16E8}">
      <dsp:nvSpPr>
        <dsp:cNvPr id="0" name=""/>
        <dsp:cNvSpPr/>
      </dsp:nvSpPr>
      <dsp:spPr>
        <a:xfrm>
          <a:off x="0" y="2125111"/>
          <a:ext cx="3600950" cy="9659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Транспортное положение.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16785" y="2125111"/>
        <a:ext cx="2784164" cy="965959"/>
      </dsp:txXfrm>
    </dsp:sp>
    <dsp:sp modelId="{C2BDC7A2-C07F-43A8-9BCB-481CFDCD00BB}">
      <dsp:nvSpPr>
        <dsp:cNvPr id="0" name=""/>
        <dsp:cNvSpPr/>
      </dsp:nvSpPr>
      <dsp:spPr>
        <a:xfrm>
          <a:off x="96595" y="2221707"/>
          <a:ext cx="720190" cy="772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69B8C-6DFB-41A3-B457-99764D46A7AD}">
      <dsp:nvSpPr>
        <dsp:cNvPr id="0" name=""/>
        <dsp:cNvSpPr/>
      </dsp:nvSpPr>
      <dsp:spPr>
        <a:xfrm>
          <a:off x="0" y="3187667"/>
          <a:ext cx="3600950" cy="12873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Положение относительно топливно-энергетических и сырьевых баз страны.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16785" y="3187667"/>
        <a:ext cx="2784164" cy="1287392"/>
      </dsp:txXfrm>
    </dsp:sp>
    <dsp:sp modelId="{B20789D4-481F-4117-A6F1-992B9034698A}">
      <dsp:nvSpPr>
        <dsp:cNvPr id="0" name=""/>
        <dsp:cNvSpPr/>
      </dsp:nvSpPr>
      <dsp:spPr>
        <a:xfrm>
          <a:off x="96595" y="3444979"/>
          <a:ext cx="720190" cy="772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F9147-FFD1-48A8-9A45-6AA49A4807D8}">
      <dsp:nvSpPr>
        <dsp:cNvPr id="0" name=""/>
        <dsp:cNvSpPr/>
      </dsp:nvSpPr>
      <dsp:spPr>
        <a:xfrm>
          <a:off x="0" y="4571655"/>
          <a:ext cx="3600950" cy="9659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Оценка ЭГП района. Влияние ЭГП на развитие района.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16785" y="4571655"/>
        <a:ext cx="2784164" cy="965959"/>
      </dsp:txXfrm>
    </dsp:sp>
    <dsp:sp modelId="{2C21DE39-F6F8-4347-80D4-AF6E59FBE9A6}">
      <dsp:nvSpPr>
        <dsp:cNvPr id="0" name=""/>
        <dsp:cNvSpPr/>
      </dsp:nvSpPr>
      <dsp:spPr>
        <a:xfrm>
          <a:off x="96595" y="4668251"/>
          <a:ext cx="720190" cy="7727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B50AA-D28D-4013-B66A-C4913843F570}">
      <dsp:nvSpPr>
        <dsp:cNvPr id="0" name=""/>
        <dsp:cNvSpPr/>
      </dsp:nvSpPr>
      <dsp:spPr>
        <a:xfrm>
          <a:off x="0" y="0"/>
          <a:ext cx="2808861" cy="10417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Численность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65944" y="0"/>
        <a:ext cx="2142917" cy="1041721"/>
      </dsp:txXfrm>
    </dsp:sp>
    <dsp:sp modelId="{DFC884DD-1E06-45A9-ADA5-324B3CB9234C}">
      <dsp:nvSpPr>
        <dsp:cNvPr id="0" name=""/>
        <dsp:cNvSpPr/>
      </dsp:nvSpPr>
      <dsp:spPr>
        <a:xfrm>
          <a:off x="104172" y="104172"/>
          <a:ext cx="561772" cy="8333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C996C-A51E-4070-A0D0-15FBF06CD1CA}">
      <dsp:nvSpPr>
        <dsp:cNvPr id="0" name=""/>
        <dsp:cNvSpPr/>
      </dsp:nvSpPr>
      <dsp:spPr>
        <a:xfrm>
          <a:off x="0" y="1145893"/>
          <a:ext cx="2808861" cy="10417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Размещение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65944" y="1145893"/>
        <a:ext cx="2142917" cy="1041721"/>
      </dsp:txXfrm>
    </dsp:sp>
    <dsp:sp modelId="{E1D049C6-7B71-47A8-AC82-6C2D4B2D8D2B}">
      <dsp:nvSpPr>
        <dsp:cNvPr id="0" name=""/>
        <dsp:cNvSpPr/>
      </dsp:nvSpPr>
      <dsp:spPr>
        <a:xfrm>
          <a:off x="104172" y="1250065"/>
          <a:ext cx="561772" cy="8333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6000" r="-86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C4D6B-97AA-44CC-AA32-6D07DDCD16E8}">
      <dsp:nvSpPr>
        <dsp:cNvPr id="0" name=""/>
        <dsp:cNvSpPr/>
      </dsp:nvSpPr>
      <dsp:spPr>
        <a:xfrm>
          <a:off x="0" y="2291786"/>
          <a:ext cx="2808861" cy="10417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Урбанизация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65944" y="2291786"/>
        <a:ext cx="2142917" cy="1041721"/>
      </dsp:txXfrm>
    </dsp:sp>
    <dsp:sp modelId="{C2BDC7A2-C07F-43A8-9BCB-481CFDCD00BB}">
      <dsp:nvSpPr>
        <dsp:cNvPr id="0" name=""/>
        <dsp:cNvSpPr/>
      </dsp:nvSpPr>
      <dsp:spPr>
        <a:xfrm>
          <a:off x="104172" y="2395958"/>
          <a:ext cx="561772" cy="8333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69B8C-6DFB-41A3-B457-99764D46A7AD}">
      <dsp:nvSpPr>
        <dsp:cNvPr id="0" name=""/>
        <dsp:cNvSpPr/>
      </dsp:nvSpPr>
      <dsp:spPr>
        <a:xfrm>
          <a:off x="0" y="3437680"/>
          <a:ext cx="2808861" cy="9551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Города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65944" y="3437680"/>
        <a:ext cx="2142917" cy="955143"/>
      </dsp:txXfrm>
    </dsp:sp>
    <dsp:sp modelId="{B20789D4-481F-4117-A6F1-992B9034698A}">
      <dsp:nvSpPr>
        <dsp:cNvPr id="0" name=""/>
        <dsp:cNvSpPr/>
      </dsp:nvSpPr>
      <dsp:spPr>
        <a:xfrm>
          <a:off x="104172" y="3498563"/>
          <a:ext cx="561772" cy="8333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F9147-FFD1-48A8-9A45-6AA49A4807D8}">
      <dsp:nvSpPr>
        <dsp:cNvPr id="0" name=""/>
        <dsp:cNvSpPr/>
      </dsp:nvSpPr>
      <dsp:spPr>
        <a:xfrm>
          <a:off x="0" y="4496996"/>
          <a:ext cx="2808861" cy="10417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Трудовые ресурсы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65944" y="4496996"/>
        <a:ext cx="2142917" cy="1041721"/>
      </dsp:txXfrm>
    </dsp:sp>
    <dsp:sp modelId="{2C21DE39-F6F8-4347-80D4-AF6E59FBE9A6}">
      <dsp:nvSpPr>
        <dsp:cNvPr id="0" name=""/>
        <dsp:cNvSpPr/>
      </dsp:nvSpPr>
      <dsp:spPr>
        <a:xfrm>
          <a:off x="104172" y="4601168"/>
          <a:ext cx="561772" cy="8333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B50AA-D28D-4013-B66A-C4913843F570}">
      <dsp:nvSpPr>
        <dsp:cNvPr id="0" name=""/>
        <dsp:cNvSpPr/>
      </dsp:nvSpPr>
      <dsp:spPr>
        <a:xfrm>
          <a:off x="0" y="0"/>
          <a:ext cx="2808861" cy="581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Рельеф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19936" y="0"/>
        <a:ext cx="2188925" cy="581640"/>
      </dsp:txXfrm>
    </dsp:sp>
    <dsp:sp modelId="{DFC884DD-1E06-45A9-ADA5-324B3CB9234C}">
      <dsp:nvSpPr>
        <dsp:cNvPr id="0" name=""/>
        <dsp:cNvSpPr/>
      </dsp:nvSpPr>
      <dsp:spPr>
        <a:xfrm>
          <a:off x="58164" y="58164"/>
          <a:ext cx="561772" cy="4653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F510E-2E84-4AA8-BDC9-453C822BBE9E}">
      <dsp:nvSpPr>
        <dsp:cNvPr id="0" name=""/>
        <dsp:cNvSpPr/>
      </dsp:nvSpPr>
      <dsp:spPr>
        <a:xfrm>
          <a:off x="0" y="611717"/>
          <a:ext cx="2808861" cy="581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Полезные ископаемые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19936" y="611717"/>
        <a:ext cx="2188925" cy="581640"/>
      </dsp:txXfrm>
    </dsp:sp>
    <dsp:sp modelId="{1B6C3B68-B0BE-4FF0-936B-EB9B1FB82E42}">
      <dsp:nvSpPr>
        <dsp:cNvPr id="0" name=""/>
        <dsp:cNvSpPr/>
      </dsp:nvSpPr>
      <dsp:spPr>
        <a:xfrm>
          <a:off x="58164" y="697969"/>
          <a:ext cx="561772" cy="4653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8BA7E-6CD7-4385-AF83-FDB365575C14}">
      <dsp:nvSpPr>
        <dsp:cNvPr id="0" name=""/>
        <dsp:cNvSpPr/>
      </dsp:nvSpPr>
      <dsp:spPr>
        <a:xfrm>
          <a:off x="0" y="1279609"/>
          <a:ext cx="2808861" cy="581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Климатические условия 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19936" y="1279609"/>
        <a:ext cx="2188925" cy="581640"/>
      </dsp:txXfrm>
    </dsp:sp>
    <dsp:sp modelId="{6C507414-D928-412A-B576-CB5E0AE76996}">
      <dsp:nvSpPr>
        <dsp:cNvPr id="0" name=""/>
        <dsp:cNvSpPr/>
      </dsp:nvSpPr>
      <dsp:spPr>
        <a:xfrm>
          <a:off x="58164" y="1337773"/>
          <a:ext cx="561772" cy="4653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C4D6B-97AA-44CC-AA32-6D07DDCD16E8}">
      <dsp:nvSpPr>
        <dsp:cNvPr id="0" name=""/>
        <dsp:cNvSpPr/>
      </dsp:nvSpPr>
      <dsp:spPr>
        <a:xfrm>
          <a:off x="0" y="1919414"/>
          <a:ext cx="2808861" cy="581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Почвы  и природные зоны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19936" y="1919414"/>
        <a:ext cx="2188925" cy="581640"/>
      </dsp:txXfrm>
    </dsp:sp>
    <dsp:sp modelId="{C2BDC7A2-C07F-43A8-9BCB-481CFDCD00BB}">
      <dsp:nvSpPr>
        <dsp:cNvPr id="0" name=""/>
        <dsp:cNvSpPr/>
      </dsp:nvSpPr>
      <dsp:spPr>
        <a:xfrm>
          <a:off x="58164" y="1977578"/>
          <a:ext cx="561772" cy="4653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69B8C-6DFB-41A3-B457-99764D46A7AD}">
      <dsp:nvSpPr>
        <dsp:cNvPr id="0" name=""/>
        <dsp:cNvSpPr/>
      </dsp:nvSpPr>
      <dsp:spPr>
        <a:xfrm>
          <a:off x="0" y="2559219"/>
          <a:ext cx="2808861" cy="7751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Степень благоприятности  для проживания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19936" y="2559219"/>
        <a:ext cx="2188925" cy="775187"/>
      </dsp:txXfrm>
    </dsp:sp>
    <dsp:sp modelId="{B20789D4-481F-4117-A6F1-992B9034698A}">
      <dsp:nvSpPr>
        <dsp:cNvPr id="0" name=""/>
        <dsp:cNvSpPr/>
      </dsp:nvSpPr>
      <dsp:spPr>
        <a:xfrm>
          <a:off x="58164" y="2714157"/>
          <a:ext cx="561772" cy="4653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email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03272-E0FA-4271-BC27-C5A29A644E74}">
      <dsp:nvSpPr>
        <dsp:cNvPr id="0" name=""/>
        <dsp:cNvSpPr/>
      </dsp:nvSpPr>
      <dsp:spPr>
        <a:xfrm>
          <a:off x="0" y="636"/>
          <a:ext cx="8892479" cy="0"/>
        </a:xfrm>
        <a:prstGeom prst="lin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AC9BEA-D207-4A5B-9910-79EE54EA39A3}">
      <dsp:nvSpPr>
        <dsp:cNvPr id="0" name=""/>
        <dsp:cNvSpPr/>
      </dsp:nvSpPr>
      <dsp:spPr>
        <a:xfrm>
          <a:off x="0" y="636"/>
          <a:ext cx="8892479" cy="74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accent3">
                  <a:lumMod val="50000"/>
                </a:schemeClr>
              </a:solidFill>
            </a:rPr>
            <a:t>        </a:t>
          </a:r>
          <a:r>
            <a:rPr lang="ru-RU" sz="2400" kern="1200" dirty="0" smtClean="0">
              <a:solidFill>
                <a:schemeClr val="accent3">
                  <a:lumMod val="50000"/>
                </a:schemeClr>
              </a:solidFill>
            </a:rPr>
            <a:t>Какие области входят в состав района?</a:t>
          </a:r>
          <a:endParaRPr lang="ru-RU" sz="24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0" y="636"/>
        <a:ext cx="8892479" cy="744847"/>
      </dsp:txXfrm>
    </dsp:sp>
    <dsp:sp modelId="{2C566FA0-DDD5-4133-B51B-A0F08437F4FC}">
      <dsp:nvSpPr>
        <dsp:cNvPr id="0" name=""/>
        <dsp:cNvSpPr/>
      </dsp:nvSpPr>
      <dsp:spPr>
        <a:xfrm>
          <a:off x="0" y="745484"/>
          <a:ext cx="8892479" cy="0"/>
        </a:xfrm>
        <a:prstGeom prst="line">
          <a:avLst/>
        </a:prstGeom>
        <a:solidFill>
          <a:schemeClr val="accent3">
            <a:shade val="80000"/>
            <a:hueOff val="36485"/>
            <a:satOff val="-239"/>
            <a:lumOff val="4092"/>
            <a:alphaOff val="0"/>
          </a:schemeClr>
        </a:solidFill>
        <a:ln w="25400" cap="flat" cmpd="sng" algn="ctr">
          <a:solidFill>
            <a:schemeClr val="accent3">
              <a:shade val="80000"/>
              <a:hueOff val="36485"/>
              <a:satOff val="-239"/>
              <a:lumOff val="409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6D6798-EA59-4903-A71D-657A40E65E9C}">
      <dsp:nvSpPr>
        <dsp:cNvPr id="0" name=""/>
        <dsp:cNvSpPr/>
      </dsp:nvSpPr>
      <dsp:spPr>
        <a:xfrm>
          <a:off x="0" y="745484"/>
          <a:ext cx="8892479" cy="74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3">
                  <a:lumMod val="50000"/>
                </a:schemeClr>
              </a:solidFill>
            </a:rPr>
            <a:t>           Какие ресурсы являются главными для района?</a:t>
          </a:r>
          <a:endParaRPr lang="ru-RU" sz="24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0" y="745484"/>
        <a:ext cx="8892479" cy="744847"/>
      </dsp:txXfrm>
    </dsp:sp>
    <dsp:sp modelId="{1CEFDC29-CE84-49C3-AE00-B55FCDD37816}">
      <dsp:nvSpPr>
        <dsp:cNvPr id="0" name=""/>
        <dsp:cNvSpPr/>
      </dsp:nvSpPr>
      <dsp:spPr>
        <a:xfrm>
          <a:off x="0" y="1490331"/>
          <a:ext cx="8892479" cy="0"/>
        </a:xfrm>
        <a:prstGeom prst="line">
          <a:avLst/>
        </a:prstGeom>
        <a:solidFill>
          <a:schemeClr val="accent3">
            <a:shade val="80000"/>
            <a:hueOff val="72970"/>
            <a:satOff val="-477"/>
            <a:lumOff val="8185"/>
            <a:alphaOff val="0"/>
          </a:schemeClr>
        </a:solidFill>
        <a:ln w="25400" cap="flat" cmpd="sng" algn="ctr">
          <a:solidFill>
            <a:schemeClr val="accent3">
              <a:shade val="80000"/>
              <a:hueOff val="72970"/>
              <a:satOff val="-477"/>
              <a:lumOff val="818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2D9BE2-E7FC-48BB-B5CE-689307191D3B}">
      <dsp:nvSpPr>
        <dsp:cNvPr id="0" name=""/>
        <dsp:cNvSpPr/>
      </dsp:nvSpPr>
      <dsp:spPr>
        <a:xfrm>
          <a:off x="0" y="1490331"/>
          <a:ext cx="8892479" cy="74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3">
                  <a:lumMod val="50000"/>
                </a:schemeClr>
              </a:solidFill>
            </a:rPr>
            <a:t>          </a:t>
          </a:r>
          <a:r>
            <a:rPr lang="ru-RU" sz="2200" kern="1200" dirty="0" smtClean="0">
              <a:solidFill>
                <a:schemeClr val="accent3">
                  <a:lumMod val="50000"/>
                </a:schemeClr>
              </a:solidFill>
            </a:rPr>
            <a:t>Каковы  отрасли специализации района? </a:t>
          </a:r>
          <a:endParaRPr lang="ru-RU" sz="22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0" y="1490331"/>
        <a:ext cx="8892479" cy="744847"/>
      </dsp:txXfrm>
    </dsp:sp>
    <dsp:sp modelId="{EB663BEF-6320-41EF-948B-5C373477DAF4}">
      <dsp:nvSpPr>
        <dsp:cNvPr id="0" name=""/>
        <dsp:cNvSpPr/>
      </dsp:nvSpPr>
      <dsp:spPr>
        <a:xfrm>
          <a:off x="0" y="2235179"/>
          <a:ext cx="8892479" cy="0"/>
        </a:xfrm>
        <a:prstGeom prst="line">
          <a:avLst/>
        </a:prstGeom>
        <a:solidFill>
          <a:schemeClr val="accent3">
            <a:shade val="80000"/>
            <a:hueOff val="109454"/>
            <a:satOff val="-716"/>
            <a:lumOff val="12277"/>
            <a:alphaOff val="0"/>
          </a:schemeClr>
        </a:solidFill>
        <a:ln w="25400" cap="flat" cmpd="sng" algn="ctr">
          <a:solidFill>
            <a:schemeClr val="accent3">
              <a:shade val="80000"/>
              <a:hueOff val="109454"/>
              <a:satOff val="-716"/>
              <a:lumOff val="1227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3189EF-BB0B-49B0-9814-E0FB03CF5A2D}">
      <dsp:nvSpPr>
        <dsp:cNvPr id="0" name=""/>
        <dsp:cNvSpPr/>
      </dsp:nvSpPr>
      <dsp:spPr>
        <a:xfrm>
          <a:off x="0" y="2235179"/>
          <a:ext cx="8892479" cy="74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3">
                  <a:lumMod val="50000"/>
                </a:schemeClr>
              </a:solidFill>
            </a:rPr>
            <a:t>          В каком городе и в какой области расположен</a:t>
          </a:r>
        </a:p>
        <a:p>
          <a:pPr lvl="0" algn="l" defTabSz="97790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3">
                  <a:lumMod val="50000"/>
                </a:schemeClr>
              </a:solidFill>
            </a:rPr>
            <a:t>           электрометаллургический комбинат?</a:t>
          </a:r>
          <a:endParaRPr lang="ru-RU" sz="22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0" y="2235179"/>
        <a:ext cx="8892479" cy="744847"/>
      </dsp:txXfrm>
    </dsp:sp>
    <dsp:sp modelId="{6B2FD04D-7FD9-4201-87C5-F8E490968BA0}">
      <dsp:nvSpPr>
        <dsp:cNvPr id="0" name=""/>
        <dsp:cNvSpPr/>
      </dsp:nvSpPr>
      <dsp:spPr>
        <a:xfrm>
          <a:off x="0" y="2980027"/>
          <a:ext cx="8892479" cy="0"/>
        </a:xfrm>
        <a:prstGeom prst="line">
          <a:avLst/>
        </a:prstGeom>
        <a:solidFill>
          <a:schemeClr val="accent3">
            <a:shade val="80000"/>
            <a:hueOff val="145939"/>
            <a:satOff val="-954"/>
            <a:lumOff val="16369"/>
            <a:alphaOff val="0"/>
          </a:schemeClr>
        </a:solidFill>
        <a:ln w="25400" cap="flat" cmpd="sng" algn="ctr">
          <a:solidFill>
            <a:schemeClr val="accent3">
              <a:shade val="80000"/>
              <a:hueOff val="145939"/>
              <a:satOff val="-954"/>
              <a:lumOff val="1636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706560-F007-469B-BB08-B1F5B77BE8F2}">
      <dsp:nvSpPr>
        <dsp:cNvPr id="0" name=""/>
        <dsp:cNvSpPr/>
      </dsp:nvSpPr>
      <dsp:spPr>
        <a:xfrm>
          <a:off x="0" y="2980027"/>
          <a:ext cx="8892479" cy="74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3">
                  <a:lumMod val="50000"/>
                </a:schemeClr>
              </a:solidFill>
            </a:rPr>
            <a:t>          Какие атомные электростанции здесь расположены?</a:t>
          </a:r>
          <a:endParaRPr lang="ru-RU" sz="22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0" y="2980027"/>
        <a:ext cx="8892479" cy="744847"/>
      </dsp:txXfrm>
    </dsp:sp>
    <dsp:sp modelId="{ABA979C7-B924-4A15-98A5-D8F081853C0D}">
      <dsp:nvSpPr>
        <dsp:cNvPr id="0" name=""/>
        <dsp:cNvSpPr/>
      </dsp:nvSpPr>
      <dsp:spPr>
        <a:xfrm>
          <a:off x="0" y="3724875"/>
          <a:ext cx="8892479" cy="0"/>
        </a:xfrm>
        <a:prstGeom prst="line">
          <a:avLst/>
        </a:prstGeom>
        <a:solidFill>
          <a:schemeClr val="accent3">
            <a:shade val="80000"/>
            <a:hueOff val="182424"/>
            <a:satOff val="-1193"/>
            <a:lumOff val="20462"/>
            <a:alphaOff val="0"/>
          </a:schemeClr>
        </a:solidFill>
        <a:ln w="25400" cap="flat" cmpd="sng" algn="ctr">
          <a:solidFill>
            <a:schemeClr val="accent3">
              <a:shade val="80000"/>
              <a:hueOff val="182424"/>
              <a:satOff val="-1193"/>
              <a:lumOff val="2046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ABC640-7F47-4350-986A-AAFFBCF7ADF8}">
      <dsp:nvSpPr>
        <dsp:cNvPr id="0" name=""/>
        <dsp:cNvSpPr/>
      </dsp:nvSpPr>
      <dsp:spPr>
        <a:xfrm>
          <a:off x="0" y="3724875"/>
          <a:ext cx="8892479" cy="74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3">
                  <a:lumMod val="50000"/>
                </a:schemeClr>
              </a:solidFill>
            </a:rPr>
            <a:t>          Какие технические культуры занимают большие</a:t>
          </a:r>
        </a:p>
        <a:p>
          <a:pPr lvl="0" algn="l" defTabSz="97790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3">
                  <a:lumMod val="50000"/>
                </a:schemeClr>
              </a:solidFill>
            </a:rPr>
            <a:t>           посевные площади?</a:t>
          </a:r>
          <a:endParaRPr lang="ru-RU" sz="22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0" y="3724875"/>
        <a:ext cx="8892479" cy="744847"/>
      </dsp:txXfrm>
    </dsp:sp>
    <dsp:sp modelId="{EB7363F2-D0BB-4194-B048-D5BCC13D3984}">
      <dsp:nvSpPr>
        <dsp:cNvPr id="0" name=""/>
        <dsp:cNvSpPr/>
      </dsp:nvSpPr>
      <dsp:spPr>
        <a:xfrm>
          <a:off x="0" y="4469722"/>
          <a:ext cx="8892479" cy="0"/>
        </a:xfrm>
        <a:prstGeom prst="line">
          <a:avLst/>
        </a:prstGeom>
        <a:solidFill>
          <a:schemeClr val="accent3">
            <a:shade val="80000"/>
            <a:hueOff val="218909"/>
            <a:satOff val="-1431"/>
            <a:lumOff val="24554"/>
            <a:alphaOff val="0"/>
          </a:schemeClr>
        </a:solidFill>
        <a:ln w="25400" cap="flat" cmpd="sng" algn="ctr">
          <a:solidFill>
            <a:schemeClr val="accent3">
              <a:shade val="80000"/>
              <a:hueOff val="218909"/>
              <a:satOff val="-1431"/>
              <a:lumOff val="2455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A868A7-3B75-46CB-98FF-E53B90260ECC}">
      <dsp:nvSpPr>
        <dsp:cNvPr id="0" name=""/>
        <dsp:cNvSpPr/>
      </dsp:nvSpPr>
      <dsp:spPr>
        <a:xfrm>
          <a:off x="0" y="4469722"/>
          <a:ext cx="8892479" cy="74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3">
                  <a:lumMod val="50000"/>
                </a:schemeClr>
              </a:solidFill>
            </a:rPr>
            <a:t>         Какой вид транспорта преобладает в грузоперевозках?</a:t>
          </a:r>
          <a:endParaRPr lang="ru-RU" sz="22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0" y="4469722"/>
        <a:ext cx="8892479" cy="744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917E2-8855-477C-8CE5-0BBDB554ACF5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06057-9AEB-40A8-9953-C36E950744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096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9291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835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835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835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6679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985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985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985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985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985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98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Информация появляется при первом щелчке на прямоугольник</a:t>
            </a:r>
            <a:r>
              <a:rPr lang="ru-RU" baseline="0" dirty="0" smtClean="0"/>
              <a:t> </a:t>
            </a:r>
            <a:r>
              <a:rPr lang="ru-RU" dirty="0" smtClean="0"/>
              <a:t> и исчезает при повторном</a:t>
            </a:r>
            <a:r>
              <a:rPr lang="ru-RU" baseline="0" dirty="0" smtClean="0"/>
              <a:t> щелчке на этот </a:t>
            </a:r>
            <a:r>
              <a:rPr lang="ru-RU" baseline="0" smtClean="0"/>
              <a:t>же прямоугольник.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6055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985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83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835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83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835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835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835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06057-9AEB-40A8-9953-C36E9507442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83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B39-F506-49F8-A13A-D50B8A783303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C63E-FE9F-4C17-9C52-9499E1CDC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668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B39-F506-49F8-A13A-D50B8A783303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C63E-FE9F-4C17-9C52-9499E1CDC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941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B39-F506-49F8-A13A-D50B8A783303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C63E-FE9F-4C17-9C52-9499E1CDC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570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B39-F506-49F8-A13A-D50B8A783303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C63E-FE9F-4C17-9C52-9499E1CDC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343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B39-F506-49F8-A13A-D50B8A783303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C63E-FE9F-4C17-9C52-9499E1CDC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60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B39-F506-49F8-A13A-D50B8A783303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C63E-FE9F-4C17-9C52-9499E1CDC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104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B39-F506-49F8-A13A-D50B8A783303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C63E-FE9F-4C17-9C52-9499E1CDC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273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B39-F506-49F8-A13A-D50B8A783303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C63E-FE9F-4C17-9C52-9499E1CDC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356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B39-F506-49F8-A13A-D50B8A783303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C63E-FE9F-4C17-9C52-9499E1CDC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020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B39-F506-49F8-A13A-D50B8A783303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C63E-FE9F-4C17-9C52-9499E1CDC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84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B39-F506-49F8-A13A-D50B8A783303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C63E-FE9F-4C17-9C52-9499E1CDC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990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27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2CB39-F506-49F8-A13A-D50B8A783303}" type="datetimeFigureOut">
              <a:rPr lang="ru-RU" smtClean="0"/>
              <a:pPr/>
              <a:t>29.11.2020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8C63E-FE9F-4C17-9C52-9499E1CDC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75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30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12" Type="http://schemas.openxmlformats.org/officeDocument/2006/relationships/slide" Target="slide2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slide" Target="slide25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1.xml"/><Relationship Id="rId10" Type="http://schemas.openxmlformats.org/officeDocument/2006/relationships/slide" Target="slide24.xml"/><Relationship Id="rId4" Type="http://schemas.openxmlformats.org/officeDocument/2006/relationships/diagramData" Target="../diagrams/data1.xml"/><Relationship Id="rId9" Type="http://schemas.openxmlformats.org/officeDocument/2006/relationships/slide" Target="slide23.xml"/><Relationship Id="rId14" Type="http://schemas.openxmlformats.org/officeDocument/2006/relationships/slide" Target="slide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9.jpeg"/><Relationship Id="rId7" Type="http://schemas.openxmlformats.org/officeDocument/2006/relationships/image" Target="../media/image50.jpeg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slide" Target="slide8.xml"/><Relationship Id="rId5" Type="http://schemas.openxmlformats.org/officeDocument/2006/relationships/image" Target="../media/image55.png"/><Relationship Id="rId10" Type="http://schemas.openxmlformats.org/officeDocument/2006/relationships/image" Target="../media/image59.jpeg"/><Relationship Id="rId4" Type="http://schemas.openxmlformats.org/officeDocument/2006/relationships/image" Target="../media/image54.pn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0.png"/><Relationship Id="rId7" Type="http://schemas.openxmlformats.org/officeDocument/2006/relationships/slide" Target="slide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10" Type="http://schemas.openxmlformats.org/officeDocument/2006/relationships/image" Target="../media/image2.jpeg"/><Relationship Id="rId4" Type="http://schemas.openxmlformats.org/officeDocument/2006/relationships/slide" Target="slide12.xml"/><Relationship Id="rId9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jpeg"/><Relationship Id="rId18" Type="http://schemas.openxmlformats.org/officeDocument/2006/relationships/image" Target="../media/image74.jpe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17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slide" Target="slide11.xml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2.jpe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" Target="slide11.xm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slide" Target="slide8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2.jpeg"/><Relationship Id="rId9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3" Type="http://schemas.openxmlformats.org/officeDocument/2006/relationships/slide" Target="slide8.xml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98.png"/><Relationship Id="rId10" Type="http://schemas.openxmlformats.org/officeDocument/2006/relationships/image" Target="../media/image102.png"/><Relationship Id="rId4" Type="http://schemas.openxmlformats.org/officeDocument/2006/relationships/image" Target="../media/image2.jpeg"/><Relationship Id="rId9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.jpeg"/><Relationship Id="rId7" Type="http://schemas.openxmlformats.org/officeDocument/2006/relationships/slide" Target="slide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2.jpeg"/><Relationship Id="rId10" Type="http://schemas.openxmlformats.org/officeDocument/2006/relationships/image" Target="../media/image109.png"/><Relationship Id="rId4" Type="http://schemas.openxmlformats.org/officeDocument/2006/relationships/slide" Target="slide8.xml"/><Relationship Id="rId9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22.xml"/><Relationship Id="rId3" Type="http://schemas.openxmlformats.org/officeDocument/2006/relationships/diagramLayout" Target="../diagrams/layout2.xml"/><Relationship Id="rId7" Type="http://schemas.openxmlformats.org/officeDocument/2006/relationships/slide" Target="slide4.xml"/><Relationship Id="rId12" Type="http://schemas.openxmlformats.org/officeDocument/2006/relationships/slide" Target="slide21.xml"/><Relationship Id="rId2" Type="http://schemas.openxmlformats.org/officeDocument/2006/relationships/diagramData" Target="../diagrams/data2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slide" Target="slide20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2.jpeg"/><Relationship Id="rId10" Type="http://schemas.openxmlformats.org/officeDocument/2006/relationships/slide" Target="slide8.xml"/><Relationship Id="rId4" Type="http://schemas.openxmlformats.org/officeDocument/2006/relationships/diagramQuickStyle" Target="../diagrams/quickStyle2.xml"/><Relationship Id="rId9" Type="http://schemas.openxmlformats.org/officeDocument/2006/relationships/slide" Target="slide7.xml"/><Relationship Id="rId1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3" Type="http://schemas.openxmlformats.org/officeDocument/2006/relationships/image" Target="../media/image111.png"/><Relationship Id="rId21" Type="http://schemas.openxmlformats.org/officeDocument/2006/relationships/image" Target="../media/image2.jpe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image" Target="../media/image110.png"/><Relationship Id="rId16" Type="http://schemas.openxmlformats.org/officeDocument/2006/relationships/image" Target="../media/image124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jpeg"/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12" Type="http://schemas.openxmlformats.org/officeDocument/2006/relationships/image" Target="../media/image139.jpeg"/><Relationship Id="rId17" Type="http://schemas.openxmlformats.org/officeDocument/2006/relationships/image" Target="../media/image142.jpeg"/><Relationship Id="rId2" Type="http://schemas.openxmlformats.org/officeDocument/2006/relationships/image" Target="../media/image129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38.jpeg"/><Relationship Id="rId5" Type="http://schemas.openxmlformats.org/officeDocument/2006/relationships/image" Target="../media/image132.png"/><Relationship Id="rId15" Type="http://schemas.openxmlformats.org/officeDocument/2006/relationships/slide" Target="slide2.xml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9.xml"/><Relationship Id="rId5" Type="http://schemas.openxmlformats.org/officeDocument/2006/relationships/image" Target="../media/image2.jpeg"/><Relationship Id="rId10" Type="http://schemas.microsoft.com/office/2007/relationships/diagramDrawing" Target="../diagrams/drawing9.xml"/><Relationship Id="rId4" Type="http://schemas.openxmlformats.org/officeDocument/2006/relationships/slide" Target="slide1.xml"/><Relationship Id="rId9" Type="http://schemas.openxmlformats.org/officeDocument/2006/relationships/diagramColors" Target="../diagrams/colors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slide" Target="slide1.xml"/><Relationship Id="rId7" Type="http://schemas.openxmlformats.org/officeDocument/2006/relationships/slide" Target="slide2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slide" Target="slide1.xml"/><Relationship Id="rId7" Type="http://schemas.openxmlformats.org/officeDocument/2006/relationships/slide" Target="slide2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25.xml"/><Relationship Id="rId4" Type="http://schemas.openxmlformats.org/officeDocument/2006/relationships/image" Target="../media/image2.jpeg"/><Relationship Id="rId9" Type="http://schemas.openxmlformats.org/officeDocument/2006/relationships/image" Target="../media/image14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slide" Target="slide1.xml"/><Relationship Id="rId7" Type="http://schemas.openxmlformats.org/officeDocument/2006/relationships/slide" Target="slide2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image" Target="../media/image149.jpeg"/><Relationship Id="rId5" Type="http://schemas.openxmlformats.org/officeDocument/2006/relationships/slide" Target="slide25.xml"/><Relationship Id="rId10" Type="http://schemas.openxmlformats.org/officeDocument/2006/relationships/image" Target="../media/image148.png"/><Relationship Id="rId4" Type="http://schemas.openxmlformats.org/officeDocument/2006/relationships/image" Target="../media/image2.jpeg"/><Relationship Id="rId9" Type="http://schemas.openxmlformats.org/officeDocument/2006/relationships/image" Target="../media/image1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.jpeg"/><Relationship Id="rId7" Type="http://schemas.openxmlformats.org/officeDocument/2006/relationships/slide" Target="slide2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2.jpeg"/><Relationship Id="rId4" Type="http://schemas.openxmlformats.org/officeDocument/2006/relationships/slide" Target="slide1.xml"/><Relationship Id="rId9" Type="http://schemas.openxmlformats.org/officeDocument/2006/relationships/image" Target="../media/image14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11" Type="http://schemas.microsoft.com/office/2007/relationships/diagramDrawing" Target="../diagrams/drawing10.xml"/><Relationship Id="rId5" Type="http://schemas.openxmlformats.org/officeDocument/2006/relationships/image" Target="../media/image2.jpeg"/><Relationship Id="rId10" Type="http://schemas.openxmlformats.org/officeDocument/2006/relationships/image" Target="../media/image145.jpeg"/><Relationship Id="rId4" Type="http://schemas.openxmlformats.org/officeDocument/2006/relationships/slide" Target="slide1.xml"/><Relationship Id="rId9" Type="http://schemas.openxmlformats.org/officeDocument/2006/relationships/diagramColors" Target="../diagrams/colors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microsoft.com/office/2007/relationships/diagramDrawing" Target="../diagrams/drawing3.xml"/><Relationship Id="rId3" Type="http://schemas.openxmlformats.org/officeDocument/2006/relationships/diagramData" Target="../diagrams/data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slide" Target="slide2.xml"/><Relationship Id="rId5" Type="http://schemas.openxmlformats.org/officeDocument/2006/relationships/diagramQuickStyle" Target="../diagrams/quickStyle3.xml"/><Relationship Id="rId10" Type="http://schemas.openxmlformats.org/officeDocument/2006/relationships/diagramColors" Target="../diagrams/colors4.xml"/><Relationship Id="rId4" Type="http://schemas.openxmlformats.org/officeDocument/2006/relationships/diagramLayout" Target="../diagrams/layout3.xml"/><Relationship Id="rId9" Type="http://schemas.openxmlformats.org/officeDocument/2006/relationships/diagramQuickStyle" Target="../diagrams/quickStyle4.xml"/><Relationship Id="rId14" Type="http://schemas.microsoft.com/office/2007/relationships/diagramDrawing" Target="../diagrams/drawing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.jpe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slide" Target="slide31.xml"/><Relationship Id="rId5" Type="http://schemas.openxmlformats.org/officeDocument/2006/relationships/image" Target="../media/image2.jpeg"/><Relationship Id="rId10" Type="http://schemas.openxmlformats.org/officeDocument/2006/relationships/image" Target="../media/image154.jpeg"/><Relationship Id="rId4" Type="http://schemas.openxmlformats.org/officeDocument/2006/relationships/slide" Target="slide1.xml"/><Relationship Id="rId9" Type="http://schemas.openxmlformats.org/officeDocument/2006/relationships/image" Target="../media/image1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slide" Target="slide32.xml"/><Relationship Id="rId5" Type="http://schemas.openxmlformats.org/officeDocument/2006/relationships/image" Target="../media/image156.png"/><Relationship Id="rId10" Type="http://schemas.openxmlformats.org/officeDocument/2006/relationships/image" Target="../media/image158.png"/><Relationship Id="rId4" Type="http://schemas.openxmlformats.org/officeDocument/2006/relationships/image" Target="../media/image155.png"/><Relationship Id="rId9" Type="http://schemas.openxmlformats.org/officeDocument/2006/relationships/image" Target="../media/image15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1.jpe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slide" Target="slide1.xml"/><Relationship Id="rId4" Type="http://schemas.openxmlformats.org/officeDocument/2006/relationships/image" Target="../media/image1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2.jpeg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image" Target="../media/image164.jpeg"/><Relationship Id="rId3" Type="http://schemas.openxmlformats.org/officeDocument/2006/relationships/image" Target="../media/image1.jpeg"/><Relationship Id="rId7" Type="http://schemas.openxmlformats.org/officeDocument/2006/relationships/diagramLayout" Target="../diagrams/layout11.xml"/><Relationship Id="rId12" Type="http://schemas.openxmlformats.org/officeDocument/2006/relationships/slide" Target="slide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11" Type="http://schemas.openxmlformats.org/officeDocument/2006/relationships/image" Target="../media/image163.jpeg"/><Relationship Id="rId5" Type="http://schemas.openxmlformats.org/officeDocument/2006/relationships/image" Target="../media/image2.jpeg"/><Relationship Id="rId10" Type="http://schemas.openxmlformats.org/officeDocument/2006/relationships/image" Target="../media/image162.png"/><Relationship Id="rId4" Type="http://schemas.openxmlformats.org/officeDocument/2006/relationships/slide" Target="slide1.xml"/><Relationship Id="rId9" Type="http://schemas.openxmlformats.org/officeDocument/2006/relationships/diagramColors" Target="../diagrams/colors11.xml"/><Relationship Id="rId14" Type="http://schemas.microsoft.com/office/2007/relationships/diagramDrawing" Target="../diagrams/drawing1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interesnyesaity.ru/2011/09/19/vektornyj-klipard-steklyannye-knopki-dlya-sajta/" TargetMode="External"/><Relationship Id="rId13" Type="http://schemas.openxmlformats.org/officeDocument/2006/relationships/hyperlink" Target="http://www.altertravel.ru/images/29/3.jpg" TargetMode="External"/><Relationship Id="rId18" Type="http://schemas.openxmlformats.org/officeDocument/2006/relationships/hyperlink" Target="http://i028.radikal.ru/0802/a3/16cc9ba1bcf6.jpg" TargetMode="External"/><Relationship Id="rId3" Type="http://schemas.openxmlformats.org/officeDocument/2006/relationships/hyperlink" Target="http://xs.ms45.edu.ru/ms45/create/2005_06/9/9a/center_chernoz/Chern2.jpg" TargetMode="External"/><Relationship Id="rId21" Type="http://schemas.openxmlformats.org/officeDocument/2006/relationships/hyperlink" Target="http://www.novosel.ru/i/486832.jpg" TargetMode="External"/><Relationship Id="rId7" Type="http://schemas.openxmlformats.org/officeDocument/2006/relationships/hyperlink" Target="http://img-2005-07.photosight.ru/18/949511.jpg" TargetMode="External"/><Relationship Id="rId12" Type="http://schemas.openxmlformats.org/officeDocument/2006/relationships/hyperlink" Target="http://gis.web.tstu.ru/zchr/3.jpg" TargetMode="External"/><Relationship Id="rId17" Type="http://schemas.openxmlformats.org/officeDocument/2006/relationships/hyperlink" Target="http://img-fotki.yandex.ru/get/5301/delion.11/0_40204_1d6f8e5b_orig.jpg" TargetMode="External"/><Relationship Id="rId2" Type="http://schemas.openxmlformats.org/officeDocument/2006/relationships/hyperlink" Target="http://openbudget.karelia.ru/budnord/russian/central-blacksoil/images/centcher.jpg" TargetMode="External"/><Relationship Id="rId16" Type="http://schemas.openxmlformats.org/officeDocument/2006/relationships/hyperlink" Target="http://img-fotki.yandex.ru/get/4606/delion.11/0_401fe_3b4a0f21_orig.jpg" TargetMode="External"/><Relationship Id="rId20" Type="http://schemas.openxmlformats.org/officeDocument/2006/relationships/hyperlink" Target="http://www.russtal.ru/uploads/images/gallery/oemk_07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thumb/2/2a/Central-chernozem_economic_region.png/280px-Central-chernozem_economic_region.png" TargetMode="External"/><Relationship Id="rId11" Type="http://schemas.openxmlformats.org/officeDocument/2006/relationships/hyperlink" Target="http://gis.web.tstu.ru/zchr/1.jpg" TargetMode="External"/><Relationship Id="rId24" Type="http://schemas.openxmlformats.org/officeDocument/2006/relationships/hyperlink" Target="http://www.rgmural.ru/images/new_catalog/obogat/git-51m.jpg" TargetMode="External"/><Relationship Id="rId5" Type="http://schemas.openxmlformats.org/officeDocument/2006/relationships/hyperlink" Target="http://www.labstend.ru/site/index/folies/school/geo/Geo168_0138.png" TargetMode="External"/><Relationship Id="rId15" Type="http://schemas.openxmlformats.org/officeDocument/2006/relationships/hyperlink" Target="http://img-fotki.yandex.ru/get/4906/delion.11/0_401f6_b1581ad2_orig.jpg" TargetMode="External"/><Relationship Id="rId23" Type="http://schemas.openxmlformats.org/officeDocument/2006/relationships/hyperlink" Target="http://www.veta.ru/images/inc/211.jpg" TargetMode="External"/><Relationship Id="rId10" Type="http://schemas.openxmlformats.org/officeDocument/2006/relationships/hyperlink" Target="http://worldgeo.ru/i/ecomap.gif" TargetMode="External"/><Relationship Id="rId19" Type="http://schemas.openxmlformats.org/officeDocument/2006/relationships/hyperlink" Target="http://www.svsokol.ru/photo/pages/109/2.jpg" TargetMode="External"/><Relationship Id="rId4" Type="http://schemas.openxmlformats.org/officeDocument/2006/relationships/hyperlink" Target="http://www.c-s-r.ru/rusinfo/rusgrafika/Chermap.gif" TargetMode="External"/><Relationship Id="rId9" Type="http://schemas.openxmlformats.org/officeDocument/2006/relationships/hyperlink" Target="http://www.notebookcomputerssmall.com/wp-content/uploads/2011/05/notebook-background.jpg" TargetMode="External"/><Relationship Id="rId14" Type="http://schemas.openxmlformats.org/officeDocument/2006/relationships/hyperlink" Target="http://img-fotki.yandex.ru/get/4602/delion.11/0_401ef_3ec97855_orig.jpg" TargetMode="External"/><Relationship Id="rId22" Type="http://schemas.openxmlformats.org/officeDocument/2006/relationships/hyperlink" Target="http://www.stankozavod.su/uploads/readyproduct/2_1_big.jp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mlr.lipetsk.ru/rus/news/pictures/photo_1507.jpg" TargetMode="External"/><Relationship Id="rId13" Type="http://schemas.openxmlformats.org/officeDocument/2006/relationships/hyperlink" Target="http://&#1073;&#1077;&#1083;&#1088;&#1091;.&#1088;&#1092;/pics/news/2012/01/20/62274.jpg" TargetMode="External"/><Relationship Id="rId18" Type="http://schemas.openxmlformats.org/officeDocument/2006/relationships/hyperlink" Target="http://www.yarskonline.ru/upload_files/news/426_1.jpg" TargetMode="External"/><Relationship Id="rId26" Type="http://schemas.openxmlformats.org/officeDocument/2006/relationships/hyperlink" Target="http://himkompleks.ru/d/172799/d/156409001_6.jpg" TargetMode="External"/><Relationship Id="rId3" Type="http://schemas.openxmlformats.org/officeDocument/2006/relationships/hyperlink" Target="http://www.stalmost.ru/img/most1/2.jpg" TargetMode="External"/><Relationship Id="rId21" Type="http://schemas.openxmlformats.org/officeDocument/2006/relationships/hyperlink" Target="http://1.bp.blogspot.com/-CeeQjClbDpE/TrlXlIENBWI/AAAAAAAAVRA/IPM0zD8_srs/s1600/0051.JPG" TargetMode="External"/><Relationship Id="rId7" Type="http://schemas.openxmlformats.org/officeDocument/2006/relationships/hyperlink" Target="http://web48.ru/uploads/mynews/15893fec19e4ac92964bbd73e1cd8ae831.jpg" TargetMode="External"/><Relationship Id="rId12" Type="http://schemas.openxmlformats.org/officeDocument/2006/relationships/hyperlink" Target="http://www.kurskvescentr.ru/imgcatalog/a62ed85e27.jpg" TargetMode="External"/><Relationship Id="rId17" Type="http://schemas.openxmlformats.org/officeDocument/2006/relationships/hyperlink" Target="http://img.rufox.ru/files/big2/563779.jpg" TargetMode="External"/><Relationship Id="rId25" Type="http://schemas.openxmlformats.org/officeDocument/2006/relationships/hyperlink" Target="http://www.kpravda.ru/image/article/article.019489.2.gif?20120220112119" TargetMode="External"/><Relationship Id="rId2" Type="http://schemas.openxmlformats.org/officeDocument/2006/relationships/hyperlink" Target="http://www.specialtechnology.ru/_repo/site/photos/eks/foto31.jpg" TargetMode="External"/><Relationship Id="rId16" Type="http://schemas.openxmlformats.org/officeDocument/2006/relationships/hyperlink" Target="http://omniteh.ru/ru/production/" TargetMode="External"/><Relationship Id="rId20" Type="http://schemas.openxmlformats.org/officeDocument/2006/relationships/hyperlink" Target="http://4tochki.ru/picktures/uf/a5fac154c07d6714750d656c2993587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01.avito.ru/images/big/4563108.jpg" TargetMode="External"/><Relationship Id="rId11" Type="http://schemas.openxmlformats.org/officeDocument/2006/relationships/hyperlink" Target="http://s53.radikal.ru/i141/0911/11/a0a2f325326a.jpg" TargetMode="External"/><Relationship Id="rId24" Type="http://schemas.openxmlformats.org/officeDocument/2006/relationships/hyperlink" Target="http://www.kurskvolokno.ru/components/com_virtuemart/shop_image/product/_________________4f607f6b8e395.jpg" TargetMode="External"/><Relationship Id="rId5" Type="http://schemas.openxmlformats.org/officeDocument/2006/relationships/hyperlink" Target="http://www.gruzovik.ru/i/images/28278.jpg" TargetMode="External"/><Relationship Id="rId15" Type="http://schemas.openxmlformats.org/officeDocument/2006/relationships/hyperlink" Target="http://www.ru.all.biz/img/ru/catalog/838337.jpeg" TargetMode="External"/><Relationship Id="rId23" Type="http://schemas.openxmlformats.org/officeDocument/2006/relationships/hyperlink" Target="http://cs4144.vkontakte.ru/u3266162/145349042/x_0f4a9cdf.jpg" TargetMode="External"/><Relationship Id="rId10" Type="http://schemas.openxmlformats.org/officeDocument/2006/relationships/hyperlink" Target="http://ruprom-image.s3.amazonaws.com/689149_w640_h640_101486.jpg" TargetMode="External"/><Relationship Id="rId19" Type="http://schemas.openxmlformats.org/officeDocument/2006/relationships/hyperlink" Target="http://europa-centre.com/uploads/posts/2010-12/1291667733_18_3.jpg%20-%20&#1054;&#1089;&#1082;&#1086;&#1083;&#1100;&#1089;&#1082;&#1080;&#1081;%20&#1079;&#1072;&#1074;&#1086;&#1076;%20&#1084;&#1077;&#1090;&#1072;&#1083;.&#1084;&#1072;&#1096;&#1080;&#1085;&#1086;&#1089;&#1090;&#1088;&#1086;&#1077;&#1085;&#1080;&#1103;" TargetMode="External"/><Relationship Id="rId4" Type="http://schemas.openxmlformats.org/officeDocument/2006/relationships/hyperlink" Target="http://4avia.ru/sites/default/files/3.3PA016118.JPG" TargetMode="External"/><Relationship Id="rId9" Type="http://schemas.openxmlformats.org/officeDocument/2006/relationships/hyperlink" Target="http://www.rentenergy.ru/images/rus/ad200s_t400_1r_t.jpg" TargetMode="External"/><Relationship Id="rId14" Type="http://schemas.openxmlformats.org/officeDocument/2006/relationships/hyperlink" Target="http://www.belgormash.ru/img/catalog/cats/01.jpg" TargetMode="External"/><Relationship Id="rId22" Type="http://schemas.openxmlformats.org/officeDocument/2006/relationships/hyperlink" Target="http://www.krata.ru/images/fbfiles/images/pigment_fc.JPG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sintec.ru/wp-content/uploads/wppa/23.jpg" TargetMode="External"/><Relationship Id="rId13" Type="http://schemas.openxmlformats.org/officeDocument/2006/relationships/hyperlink" Target="http://climate.od.ua/wp-content/uploads/2012/05/zavod-300x225.jpg" TargetMode="External"/><Relationship Id="rId18" Type="http://schemas.openxmlformats.org/officeDocument/2006/relationships/hyperlink" Target="http://agrobk.ru/wp-content/uploads/projects-in-the-field-of-animal-voronezh.jpg" TargetMode="External"/><Relationship Id="rId26" Type="http://schemas.openxmlformats.org/officeDocument/2006/relationships/hyperlink" Target="http://kartoffeltechnik.ru/uploads/files/catalog_9/napolnitel_yaschikov6.jpg" TargetMode="External"/><Relationship Id="rId3" Type="http://schemas.openxmlformats.org/officeDocument/2006/relationships/hyperlink" Target="http://8024753.fis.ru/popup_imgs/10048406.jpg" TargetMode="External"/><Relationship Id="rId21" Type="http://schemas.openxmlformats.org/officeDocument/2006/relationships/hyperlink" Target="http://img.geocaching.com/cache/bbbdbd21-5f8c-466e-bf7b-106047980699.jpg" TargetMode="External"/><Relationship Id="rId7" Type="http://schemas.openxmlformats.org/officeDocument/2006/relationships/hyperlink" Target="http://pics.livejournal.com/rokota/pic/0004s7ay" TargetMode="External"/><Relationship Id="rId12" Type="http://schemas.openxmlformats.org/officeDocument/2006/relationships/hyperlink" Target="http://www.nikimtatomstroy.ru/wps/wcm/connect/nikimt-atomrus/site/resources/235d2c804bca75d2bd6efd02617a3aa0/novovoroneg_ob.jpg" TargetMode="External"/><Relationship Id="rId17" Type="http://schemas.openxmlformats.org/officeDocument/2006/relationships/hyperlink" Target="http://www.politekonomika.ru/000003/images/stories/010/06_600.jpg" TargetMode="External"/><Relationship Id="rId25" Type="http://schemas.openxmlformats.org/officeDocument/2006/relationships/hyperlink" Target="http://pravdaurfo.ru/sites/default/files/img_k6zcgm932gwg8.jpg" TargetMode="External"/><Relationship Id="rId2" Type="http://schemas.openxmlformats.org/officeDocument/2006/relationships/hyperlink" Target="http://mineralnye-udobrenija.ru/images/image1725664.jpg" TargetMode="External"/><Relationship Id="rId16" Type="http://schemas.openxmlformats.org/officeDocument/2006/relationships/hyperlink" Target="http://www.verdatarim.com/d/g/5_1.jpg" TargetMode="External"/><Relationship Id="rId20" Type="http://schemas.openxmlformats.org/officeDocument/2006/relationships/hyperlink" Target="http://www.atemar.ru/pic/1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2.board.com.ua/a/2000119588/wm/5-prodam-selhoz-oborudovanie.jpg" TargetMode="External"/><Relationship Id="rId11" Type="http://schemas.openxmlformats.org/officeDocument/2006/relationships/hyperlink" Target="http://is.park.ru/servlets/GetDocBody?guid=e232b34a-34fb-4e80-8480-f944719e1596" TargetMode="External"/><Relationship Id="rId24" Type="http://schemas.openxmlformats.org/officeDocument/2006/relationships/hyperlink" Target="http://yuran.bos.ru/albums/village/home03.jpg" TargetMode="External"/><Relationship Id="rId5" Type="http://schemas.openxmlformats.org/officeDocument/2006/relationships/hyperlink" Target="http://media.moyareklama.ru/i/n/0/162/162548.jpg" TargetMode="External"/><Relationship Id="rId15" Type="http://schemas.openxmlformats.org/officeDocument/2006/relationships/hyperlink" Target="http://www.aprotec.ru/agrobiz/images/severodoneckaya/3.JPG" TargetMode="External"/><Relationship Id="rId23" Type="http://schemas.openxmlformats.org/officeDocument/2006/relationships/hyperlink" Target="http://img-2004-12.photosight.ru/12/699961.jpg" TargetMode="External"/><Relationship Id="rId10" Type="http://schemas.openxmlformats.org/officeDocument/2006/relationships/hyperlink" Target="http://img1.liveinternet.ru/images/attach/c/1/58/945/58945498_115675983.jpg" TargetMode="External"/><Relationship Id="rId19" Type="http://schemas.openxmlformats.org/officeDocument/2006/relationships/hyperlink" Target="http://www.myasnoy-soyuz.ru/uploads/posts/2012-06/1339649897_1.jpg" TargetMode="External"/><Relationship Id="rId4" Type="http://schemas.openxmlformats.org/officeDocument/2006/relationships/hyperlink" Target="http://www.lipetskmedia.ru/images/news/5258_s1.jpg" TargetMode="External"/><Relationship Id="rId9" Type="http://schemas.openxmlformats.org/officeDocument/2006/relationships/hyperlink" Target="http://webpodruga.com/wp-content/uploads/1109320444.jpg" TargetMode="External"/><Relationship Id="rId14" Type="http://schemas.openxmlformats.org/officeDocument/2006/relationships/hyperlink" Target="http://www.zaolsz.ru/images/uploads/1208779921-IMG_1347.jpg" TargetMode="External"/><Relationship Id="rId22" Type="http://schemas.openxmlformats.org/officeDocument/2006/relationships/hyperlink" Target="http://www.inter-arm.ru/wp-content/uploads/2011/09/36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ergreenlodgemtshasta.com/mount-shasta-hotels.jpg" TargetMode="External"/><Relationship Id="rId2" Type="http://schemas.openxmlformats.org/officeDocument/2006/relationships/hyperlink" Target="http://www.railwayz.info/photolines/images/992/1344216137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mages.clipartof.com/thumbnails/38324-Clipart-Illustration-Of-A-Wheat-Stalk-Bent-Over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5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10.png"/><Relationship Id="rId12" Type="http://schemas.openxmlformats.org/officeDocument/2006/relationships/image" Target="../media/image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slide" Target="slide2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6.xml"/><Relationship Id="rId7" Type="http://schemas.openxmlformats.org/officeDocument/2006/relationships/image" Target="../media/image9.jpeg"/><Relationship Id="rId12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3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" Target="slide2.xml"/><Relationship Id="rId21" Type="http://schemas.openxmlformats.org/officeDocument/2006/relationships/image" Target="../media/image29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19.png"/><Relationship Id="rId5" Type="http://schemas.openxmlformats.org/officeDocument/2006/relationships/diagramData" Target="../diagrams/data7.xml"/><Relationship Id="rId15" Type="http://schemas.openxmlformats.org/officeDocument/2006/relationships/image" Target="../media/image23.jpeg"/><Relationship Id="rId23" Type="http://schemas.microsoft.com/office/2007/relationships/diagramDrawing" Target="../diagrams/drawing7.xml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4" Type="http://schemas.openxmlformats.org/officeDocument/2006/relationships/image" Target="../media/image2.jpeg"/><Relationship Id="rId9" Type="http://schemas.openxmlformats.org/officeDocument/2006/relationships/image" Target="../media/image9.jpe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0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36.png"/><Relationship Id="rId12" Type="http://schemas.openxmlformats.org/officeDocument/2006/relationships/image" Target="../media/image39.jpeg"/><Relationship Id="rId2" Type="http://schemas.openxmlformats.org/officeDocument/2006/relationships/diagramData" Target="../diagrams/data8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38.jpeg"/><Relationship Id="rId5" Type="http://schemas.openxmlformats.org/officeDocument/2006/relationships/diagramColors" Target="../diagrams/colors8.xml"/><Relationship Id="rId15" Type="http://schemas.openxmlformats.org/officeDocument/2006/relationships/image" Target="../media/image42.png"/><Relationship Id="rId10" Type="http://schemas.openxmlformats.org/officeDocument/2006/relationships/image" Target="../media/image2.jpeg"/><Relationship Id="rId4" Type="http://schemas.openxmlformats.org/officeDocument/2006/relationships/diagramQuickStyle" Target="../diagrams/quickStyle8.xml"/><Relationship Id="rId9" Type="http://schemas.openxmlformats.org/officeDocument/2006/relationships/slide" Target="slide2.xml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19.xml"/><Relationship Id="rId3" Type="http://schemas.openxmlformats.org/officeDocument/2006/relationships/slide" Target="slide9.xml"/><Relationship Id="rId7" Type="http://schemas.openxmlformats.org/officeDocument/2006/relationships/slide" Target="slide11.xml"/><Relationship Id="rId12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slide" Target="slide18.xml"/><Relationship Id="rId5" Type="http://schemas.openxmlformats.org/officeDocument/2006/relationships/slide" Target="slide10.xml"/><Relationship Id="rId15" Type="http://schemas.openxmlformats.org/officeDocument/2006/relationships/image" Target="../media/image2.jpeg"/><Relationship Id="rId10" Type="http://schemas.openxmlformats.org/officeDocument/2006/relationships/image" Target="../media/image47.png"/><Relationship Id="rId4" Type="http://schemas.openxmlformats.org/officeDocument/2006/relationships/image" Target="../media/image44.jpeg"/><Relationship Id="rId9" Type="http://schemas.openxmlformats.org/officeDocument/2006/relationships/slide" Target="slide17.xml"/><Relationship Id="rId1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jpeg"/><Relationship Id="rId7" Type="http://schemas.openxmlformats.org/officeDocument/2006/relationships/image" Target="../media/image5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9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8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3769" y="1988840"/>
            <a:ext cx="7772400" cy="1470025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Центрально – Черноземный район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10077" y="171797"/>
            <a:ext cx="7772400" cy="663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География России</a:t>
            </a:r>
            <a:endParaRPr lang="ru-RU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20552" y="721233"/>
            <a:ext cx="7772400" cy="663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smtClean="0">
                <a:ln w="1841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Экономические   районы</a:t>
            </a:r>
            <a:endParaRPr lang="ru-RU" sz="2800" i="1" dirty="0">
              <a:ln w="18415" cmpd="sng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939026"/>
              </p:ext>
            </p:extLst>
          </p:nvPr>
        </p:nvGraphicFramePr>
        <p:xfrm>
          <a:off x="-108520" y="5157192"/>
          <a:ext cx="9287780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>
            <a:hlinkClick r:id="rId8" action="ppaction://hlinksldjump"/>
          </p:cNvPr>
          <p:cNvSpPr/>
          <p:nvPr/>
        </p:nvSpPr>
        <p:spPr>
          <a:xfrm>
            <a:off x="364368" y="5647877"/>
            <a:ext cx="1112368" cy="4397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9" action="ppaction://hlinksldjump"/>
          </p:cNvPr>
          <p:cNvSpPr/>
          <p:nvPr/>
        </p:nvSpPr>
        <p:spPr>
          <a:xfrm>
            <a:off x="1691680" y="5626482"/>
            <a:ext cx="1368152" cy="4397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10" action="ppaction://hlinksldjump"/>
          </p:cNvPr>
          <p:cNvSpPr/>
          <p:nvPr/>
        </p:nvSpPr>
        <p:spPr>
          <a:xfrm>
            <a:off x="3419872" y="5647877"/>
            <a:ext cx="1224136" cy="4397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11" action="ppaction://hlinksldjump"/>
          </p:cNvPr>
          <p:cNvSpPr/>
          <p:nvPr/>
        </p:nvSpPr>
        <p:spPr>
          <a:xfrm>
            <a:off x="4787310" y="5626483"/>
            <a:ext cx="1224136" cy="4397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12" action="ppaction://hlinksldjump"/>
          </p:cNvPr>
          <p:cNvSpPr/>
          <p:nvPr/>
        </p:nvSpPr>
        <p:spPr>
          <a:xfrm>
            <a:off x="6228184" y="5626483"/>
            <a:ext cx="1224136" cy="4397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13" action="ppaction://hlinksldjump"/>
          </p:cNvPr>
          <p:cNvSpPr/>
          <p:nvPr/>
        </p:nvSpPr>
        <p:spPr>
          <a:xfrm>
            <a:off x="7596336" y="5647876"/>
            <a:ext cx="1224136" cy="4397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Блок-схема: магнитный диск 15">
            <a:hlinkClick r:id="rId14" action="ppaction://hlinksldjump"/>
          </p:cNvPr>
          <p:cNvSpPr/>
          <p:nvPr/>
        </p:nvSpPr>
        <p:spPr>
          <a:xfrm>
            <a:off x="7401015" y="6358760"/>
            <a:ext cx="1291937" cy="293678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навигация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32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Черная   металлургия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61" y="646518"/>
            <a:ext cx="9005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 промышленном комплексе Центрально-Черноземного района ведущее место занимает черная металлургия, являющаяся отраслью рыночной </a:t>
            </a:r>
            <a:r>
              <a:rPr lang="ru-RU" sz="2000" dirty="0" smtClean="0"/>
              <a:t>специализации </a:t>
            </a:r>
            <a:endParaRPr lang="ru-RU" sz="20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5262115" y="1839414"/>
            <a:ext cx="3753653" cy="4181625"/>
            <a:chOff x="5497639" y="1965415"/>
            <a:chExt cx="3528392" cy="3983868"/>
          </a:xfrm>
        </p:grpSpPr>
        <p:sp>
          <p:nvSpPr>
            <p:cNvPr id="12" name="Прямоугольник 11"/>
            <p:cNvSpPr/>
            <p:nvPr/>
          </p:nvSpPr>
          <p:spPr>
            <a:xfrm rot="5400000">
              <a:off x="5269901" y="2193153"/>
              <a:ext cx="3983868" cy="3528392"/>
            </a:xfrm>
            <a:prstGeom prst="rect">
              <a:avLst/>
            </a:prstGeom>
            <a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580112" y="2526188"/>
              <a:ext cx="3425195" cy="3313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/>
                <a:t>Черная металлургия региона представлена Новолипецким металлургическим комбинатом и заводом «Свободный Сокол», расположенными в Липецкой </a:t>
              </a:r>
              <a:r>
                <a:rPr lang="ru-RU" sz="2000" dirty="0" smtClean="0"/>
                <a:t>области и   </a:t>
              </a:r>
              <a:r>
                <a:rPr lang="ru-RU" sz="2000" dirty="0"/>
                <a:t>Оскольским электрометаллургическим комбинатом – в </a:t>
              </a:r>
              <a:r>
                <a:rPr lang="ru-RU" sz="2000" dirty="0" smtClean="0"/>
                <a:t>Белгородской области.</a:t>
              </a:r>
              <a:endParaRPr lang="ru-RU" sz="20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67544" y="1839415"/>
            <a:ext cx="4491185" cy="4379380"/>
            <a:chOff x="467544" y="1839415"/>
            <a:chExt cx="4491185" cy="437938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467544" y="1839415"/>
              <a:ext cx="4491185" cy="4379380"/>
              <a:chOff x="728887" y="774044"/>
              <a:chExt cx="5715321" cy="539126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741214" y="774044"/>
                <a:ext cx="5702994" cy="3663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" name="Группа 1"/>
              <p:cNvGrpSpPr/>
              <p:nvPr/>
            </p:nvGrpSpPr>
            <p:grpSpPr>
              <a:xfrm>
                <a:off x="728887" y="4437112"/>
                <a:ext cx="5715321" cy="1728192"/>
                <a:chOff x="2536952" y="4941168"/>
                <a:chExt cx="3825321" cy="1443806"/>
              </a:xfrm>
            </p:grpSpPr>
            <p:pic>
              <p:nvPicPr>
                <p:cNvPr id="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/>
              </p:blipFill>
              <p:spPr bwMode="auto">
                <a:xfrm>
                  <a:off x="2536952" y="4941168"/>
                  <a:ext cx="1461116" cy="14438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/>
              </p:blipFill>
              <p:spPr bwMode="auto">
                <a:xfrm>
                  <a:off x="3923928" y="4941168"/>
                  <a:ext cx="2438345" cy="14438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" name="Полилиния 3"/>
            <p:cNvSpPr/>
            <p:nvPr/>
          </p:nvSpPr>
          <p:spPr>
            <a:xfrm>
              <a:off x="1780522" y="3123831"/>
              <a:ext cx="1420507" cy="1315296"/>
            </a:xfrm>
            <a:custGeom>
              <a:avLst/>
              <a:gdLst>
                <a:gd name="connsiteX0" fmla="*/ 190321 w 1420507"/>
                <a:gd name="connsiteY0" fmla="*/ 27742 h 1315296"/>
                <a:gd name="connsiteX1" fmla="*/ 287975 w 1420507"/>
                <a:gd name="connsiteY1" fmla="*/ 1109 h 1315296"/>
                <a:gd name="connsiteX2" fmla="*/ 376752 w 1420507"/>
                <a:gd name="connsiteY2" fmla="*/ 9986 h 1315296"/>
                <a:gd name="connsiteX3" fmla="*/ 438895 w 1420507"/>
                <a:gd name="connsiteY3" fmla="*/ 54375 h 1315296"/>
                <a:gd name="connsiteX4" fmla="*/ 509917 w 1420507"/>
                <a:gd name="connsiteY4" fmla="*/ 160907 h 1315296"/>
                <a:gd name="connsiteX5" fmla="*/ 554305 w 1420507"/>
                <a:gd name="connsiteY5" fmla="*/ 249684 h 1315296"/>
                <a:gd name="connsiteX6" fmla="*/ 580938 w 1420507"/>
                <a:gd name="connsiteY6" fmla="*/ 382849 h 1315296"/>
                <a:gd name="connsiteX7" fmla="*/ 616449 w 1420507"/>
                <a:gd name="connsiteY7" fmla="*/ 427237 h 1315296"/>
                <a:gd name="connsiteX8" fmla="*/ 705226 w 1420507"/>
                <a:gd name="connsiteY8" fmla="*/ 489381 h 1315296"/>
                <a:gd name="connsiteX9" fmla="*/ 802880 w 1420507"/>
                <a:gd name="connsiteY9" fmla="*/ 365093 h 1315296"/>
                <a:gd name="connsiteX10" fmla="*/ 936045 w 1420507"/>
                <a:gd name="connsiteY10" fmla="*/ 338460 h 1315296"/>
                <a:gd name="connsiteX11" fmla="*/ 1024822 w 1420507"/>
                <a:gd name="connsiteY11" fmla="*/ 338460 h 1315296"/>
                <a:gd name="connsiteX12" fmla="*/ 1113598 w 1420507"/>
                <a:gd name="connsiteY12" fmla="*/ 391726 h 1315296"/>
                <a:gd name="connsiteX13" fmla="*/ 1184620 w 1420507"/>
                <a:gd name="connsiteY13" fmla="*/ 498258 h 1315296"/>
                <a:gd name="connsiteX14" fmla="*/ 1300029 w 1420507"/>
                <a:gd name="connsiteY14" fmla="*/ 658056 h 1315296"/>
                <a:gd name="connsiteX15" fmla="*/ 1406561 w 1420507"/>
                <a:gd name="connsiteY15" fmla="*/ 702445 h 1315296"/>
                <a:gd name="connsiteX16" fmla="*/ 1415439 w 1420507"/>
                <a:gd name="connsiteY16" fmla="*/ 737955 h 1315296"/>
                <a:gd name="connsiteX17" fmla="*/ 1371051 w 1420507"/>
                <a:gd name="connsiteY17" fmla="*/ 871120 h 1315296"/>
                <a:gd name="connsiteX18" fmla="*/ 1353295 w 1420507"/>
                <a:gd name="connsiteY18" fmla="*/ 1004286 h 1315296"/>
                <a:gd name="connsiteX19" fmla="*/ 1300029 w 1420507"/>
                <a:gd name="connsiteY19" fmla="*/ 1093062 h 1315296"/>
                <a:gd name="connsiteX20" fmla="*/ 1184620 w 1420507"/>
                <a:gd name="connsiteY20" fmla="*/ 1181839 h 1315296"/>
                <a:gd name="connsiteX21" fmla="*/ 1122476 w 1420507"/>
                <a:gd name="connsiteY21" fmla="*/ 1208472 h 1315296"/>
                <a:gd name="connsiteX22" fmla="*/ 1078088 w 1420507"/>
                <a:gd name="connsiteY22" fmla="*/ 1279493 h 1315296"/>
                <a:gd name="connsiteX23" fmla="*/ 971556 w 1420507"/>
                <a:gd name="connsiteY23" fmla="*/ 1306126 h 1315296"/>
                <a:gd name="connsiteX24" fmla="*/ 811758 w 1420507"/>
                <a:gd name="connsiteY24" fmla="*/ 1217350 h 1315296"/>
                <a:gd name="connsiteX25" fmla="*/ 705226 w 1420507"/>
                <a:gd name="connsiteY25" fmla="*/ 1261738 h 1315296"/>
                <a:gd name="connsiteX26" fmla="*/ 563183 w 1420507"/>
                <a:gd name="connsiteY26" fmla="*/ 1306126 h 1315296"/>
                <a:gd name="connsiteX27" fmla="*/ 332363 w 1420507"/>
                <a:gd name="connsiteY27" fmla="*/ 1306126 h 1315296"/>
                <a:gd name="connsiteX28" fmla="*/ 225831 w 1420507"/>
                <a:gd name="connsiteY28" fmla="*/ 1208472 h 1315296"/>
                <a:gd name="connsiteX29" fmla="*/ 208076 w 1420507"/>
                <a:gd name="connsiteY29" fmla="*/ 977652 h 1315296"/>
                <a:gd name="connsiteX30" fmla="*/ 145932 w 1420507"/>
                <a:gd name="connsiteY30" fmla="*/ 862243 h 1315296"/>
                <a:gd name="connsiteX31" fmla="*/ 145932 w 1420507"/>
                <a:gd name="connsiteY31" fmla="*/ 737955 h 1315296"/>
                <a:gd name="connsiteX32" fmla="*/ 119299 w 1420507"/>
                <a:gd name="connsiteY32" fmla="*/ 666934 h 1315296"/>
                <a:gd name="connsiteX33" fmla="*/ 12767 w 1420507"/>
                <a:gd name="connsiteY33" fmla="*/ 516014 h 1315296"/>
                <a:gd name="connsiteX34" fmla="*/ 12767 w 1420507"/>
                <a:gd name="connsiteY34" fmla="*/ 382849 h 1315296"/>
                <a:gd name="connsiteX35" fmla="*/ 110422 w 1420507"/>
                <a:gd name="connsiteY35" fmla="*/ 302950 h 1315296"/>
                <a:gd name="connsiteX36" fmla="*/ 137055 w 1420507"/>
                <a:gd name="connsiteY36" fmla="*/ 311827 h 1315296"/>
                <a:gd name="connsiteX37" fmla="*/ 172565 w 1420507"/>
                <a:gd name="connsiteY37" fmla="*/ 338460 h 131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20507" h="1315296">
                  <a:moveTo>
                    <a:pt x="190321" y="27742"/>
                  </a:moveTo>
                  <a:cubicBezTo>
                    <a:pt x="223612" y="15905"/>
                    <a:pt x="256903" y="4068"/>
                    <a:pt x="287975" y="1109"/>
                  </a:cubicBezTo>
                  <a:cubicBezTo>
                    <a:pt x="319047" y="-1850"/>
                    <a:pt x="351599" y="1108"/>
                    <a:pt x="376752" y="9986"/>
                  </a:cubicBezTo>
                  <a:cubicBezTo>
                    <a:pt x="401905" y="18864"/>
                    <a:pt x="416701" y="29222"/>
                    <a:pt x="438895" y="54375"/>
                  </a:cubicBezTo>
                  <a:cubicBezTo>
                    <a:pt x="461089" y="79529"/>
                    <a:pt x="490682" y="128356"/>
                    <a:pt x="509917" y="160907"/>
                  </a:cubicBezTo>
                  <a:cubicBezTo>
                    <a:pt x="529152" y="193459"/>
                    <a:pt x="542468" y="212694"/>
                    <a:pt x="554305" y="249684"/>
                  </a:cubicBezTo>
                  <a:cubicBezTo>
                    <a:pt x="566142" y="286674"/>
                    <a:pt x="570581" y="353257"/>
                    <a:pt x="580938" y="382849"/>
                  </a:cubicBezTo>
                  <a:cubicBezTo>
                    <a:pt x="591295" y="412441"/>
                    <a:pt x="595734" y="409482"/>
                    <a:pt x="616449" y="427237"/>
                  </a:cubicBezTo>
                  <a:cubicBezTo>
                    <a:pt x="637164" y="444992"/>
                    <a:pt x="674154" y="499738"/>
                    <a:pt x="705226" y="489381"/>
                  </a:cubicBezTo>
                  <a:cubicBezTo>
                    <a:pt x="736298" y="479024"/>
                    <a:pt x="764410" y="390246"/>
                    <a:pt x="802880" y="365093"/>
                  </a:cubicBezTo>
                  <a:cubicBezTo>
                    <a:pt x="841350" y="339940"/>
                    <a:pt x="899055" y="342899"/>
                    <a:pt x="936045" y="338460"/>
                  </a:cubicBezTo>
                  <a:cubicBezTo>
                    <a:pt x="973035" y="334021"/>
                    <a:pt x="995230" y="329582"/>
                    <a:pt x="1024822" y="338460"/>
                  </a:cubicBezTo>
                  <a:cubicBezTo>
                    <a:pt x="1054414" y="347338"/>
                    <a:pt x="1086965" y="365093"/>
                    <a:pt x="1113598" y="391726"/>
                  </a:cubicBezTo>
                  <a:cubicBezTo>
                    <a:pt x="1140231" y="418359"/>
                    <a:pt x="1153548" y="453870"/>
                    <a:pt x="1184620" y="498258"/>
                  </a:cubicBezTo>
                  <a:cubicBezTo>
                    <a:pt x="1215692" y="542646"/>
                    <a:pt x="1263039" y="624025"/>
                    <a:pt x="1300029" y="658056"/>
                  </a:cubicBezTo>
                  <a:cubicBezTo>
                    <a:pt x="1337019" y="692087"/>
                    <a:pt x="1387326" y="689129"/>
                    <a:pt x="1406561" y="702445"/>
                  </a:cubicBezTo>
                  <a:cubicBezTo>
                    <a:pt x="1425796" y="715761"/>
                    <a:pt x="1421357" y="709842"/>
                    <a:pt x="1415439" y="737955"/>
                  </a:cubicBezTo>
                  <a:cubicBezTo>
                    <a:pt x="1409521" y="766068"/>
                    <a:pt x="1381408" y="826732"/>
                    <a:pt x="1371051" y="871120"/>
                  </a:cubicBezTo>
                  <a:cubicBezTo>
                    <a:pt x="1360694" y="915509"/>
                    <a:pt x="1365132" y="967296"/>
                    <a:pt x="1353295" y="1004286"/>
                  </a:cubicBezTo>
                  <a:cubicBezTo>
                    <a:pt x="1341458" y="1041276"/>
                    <a:pt x="1328142" y="1063470"/>
                    <a:pt x="1300029" y="1093062"/>
                  </a:cubicBezTo>
                  <a:cubicBezTo>
                    <a:pt x="1271917" y="1122654"/>
                    <a:pt x="1214212" y="1162604"/>
                    <a:pt x="1184620" y="1181839"/>
                  </a:cubicBezTo>
                  <a:cubicBezTo>
                    <a:pt x="1155028" y="1201074"/>
                    <a:pt x="1140231" y="1192196"/>
                    <a:pt x="1122476" y="1208472"/>
                  </a:cubicBezTo>
                  <a:cubicBezTo>
                    <a:pt x="1104721" y="1224748"/>
                    <a:pt x="1103241" y="1263217"/>
                    <a:pt x="1078088" y="1279493"/>
                  </a:cubicBezTo>
                  <a:cubicBezTo>
                    <a:pt x="1052935" y="1295769"/>
                    <a:pt x="1015944" y="1316483"/>
                    <a:pt x="971556" y="1306126"/>
                  </a:cubicBezTo>
                  <a:cubicBezTo>
                    <a:pt x="927168" y="1295769"/>
                    <a:pt x="856146" y="1224748"/>
                    <a:pt x="811758" y="1217350"/>
                  </a:cubicBezTo>
                  <a:cubicBezTo>
                    <a:pt x="767370" y="1209952"/>
                    <a:pt x="746655" y="1246942"/>
                    <a:pt x="705226" y="1261738"/>
                  </a:cubicBezTo>
                  <a:cubicBezTo>
                    <a:pt x="663797" y="1276534"/>
                    <a:pt x="625327" y="1298728"/>
                    <a:pt x="563183" y="1306126"/>
                  </a:cubicBezTo>
                  <a:cubicBezTo>
                    <a:pt x="501039" y="1313524"/>
                    <a:pt x="388588" y="1322402"/>
                    <a:pt x="332363" y="1306126"/>
                  </a:cubicBezTo>
                  <a:cubicBezTo>
                    <a:pt x="276138" y="1289850"/>
                    <a:pt x="246546" y="1263218"/>
                    <a:pt x="225831" y="1208472"/>
                  </a:cubicBezTo>
                  <a:cubicBezTo>
                    <a:pt x="205117" y="1153726"/>
                    <a:pt x="221392" y="1035357"/>
                    <a:pt x="208076" y="977652"/>
                  </a:cubicBezTo>
                  <a:cubicBezTo>
                    <a:pt x="194760" y="919947"/>
                    <a:pt x="156289" y="902193"/>
                    <a:pt x="145932" y="862243"/>
                  </a:cubicBezTo>
                  <a:cubicBezTo>
                    <a:pt x="135575" y="822294"/>
                    <a:pt x="150371" y="770507"/>
                    <a:pt x="145932" y="737955"/>
                  </a:cubicBezTo>
                  <a:cubicBezTo>
                    <a:pt x="141493" y="705404"/>
                    <a:pt x="141493" y="703924"/>
                    <a:pt x="119299" y="666934"/>
                  </a:cubicBezTo>
                  <a:cubicBezTo>
                    <a:pt x="97105" y="629944"/>
                    <a:pt x="30522" y="563361"/>
                    <a:pt x="12767" y="516014"/>
                  </a:cubicBezTo>
                  <a:cubicBezTo>
                    <a:pt x="-4988" y="468667"/>
                    <a:pt x="-3509" y="418360"/>
                    <a:pt x="12767" y="382849"/>
                  </a:cubicBezTo>
                  <a:cubicBezTo>
                    <a:pt x="29043" y="347338"/>
                    <a:pt x="89707" y="314787"/>
                    <a:pt x="110422" y="302950"/>
                  </a:cubicBezTo>
                  <a:cubicBezTo>
                    <a:pt x="131137" y="291113"/>
                    <a:pt x="126698" y="305909"/>
                    <a:pt x="137055" y="311827"/>
                  </a:cubicBezTo>
                  <a:cubicBezTo>
                    <a:pt x="147412" y="317745"/>
                    <a:pt x="159988" y="328102"/>
                    <a:pt x="172565" y="338460"/>
                  </a:cubicBezTo>
                </a:path>
              </a:pathLst>
            </a:cu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4757128" y="5883154"/>
            <a:ext cx="582877" cy="4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4769843" y="5899801"/>
            <a:ext cx="582877" cy="4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5251654" y="1873728"/>
            <a:ext cx="3753653" cy="4181624"/>
            <a:chOff x="5497639" y="1965415"/>
            <a:chExt cx="3528392" cy="3983868"/>
          </a:xfrm>
        </p:grpSpPr>
        <p:sp>
          <p:nvSpPr>
            <p:cNvPr id="21" name="Прямоугольник 20"/>
            <p:cNvSpPr/>
            <p:nvPr/>
          </p:nvSpPr>
          <p:spPr>
            <a:xfrm rot="5400000">
              <a:off x="5269901" y="2193153"/>
              <a:ext cx="3983868" cy="3528392"/>
            </a:xfrm>
            <a:prstGeom prst="rect">
              <a:avLst/>
            </a:prstGeom>
            <a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600836" y="2725198"/>
              <a:ext cx="3425195" cy="27269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/>
                <a:t> Новолипецкий комбинат является основным поставщиком в России </a:t>
              </a:r>
              <a:r>
                <a:rPr lang="ru-RU" sz="2000" dirty="0" err="1"/>
                <a:t>автолистовой</a:t>
              </a:r>
              <a:r>
                <a:rPr lang="ru-RU" sz="2000" dirty="0"/>
                <a:t> и трубной стали</a:t>
              </a:r>
              <a:r>
                <a:rPr lang="ru-RU" sz="2000" dirty="0" smtClean="0"/>
                <a:t>.  Ряд </a:t>
              </a:r>
              <a:r>
                <a:rPr lang="ru-RU" sz="2000" dirty="0"/>
                <a:t>видов проката, выпускаемых АО «Новолипецкий комбинат», </a:t>
              </a:r>
              <a:r>
                <a:rPr lang="ru-RU" sz="2000" dirty="0" smtClean="0"/>
                <a:t>отвечает </a:t>
              </a:r>
              <a:r>
                <a:rPr lang="ru-RU" sz="2000" dirty="0"/>
                <a:t>мировым </a:t>
              </a:r>
              <a:r>
                <a:rPr lang="ru-RU" sz="2000" dirty="0" smtClean="0"/>
                <a:t>стандартам.</a:t>
              </a:r>
              <a:endParaRPr lang="ru-RU" sz="2000" dirty="0"/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2095162"/>
            <a:ext cx="5262115" cy="3571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4752864" y="5891715"/>
            <a:ext cx="582877" cy="4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5257851" y="1907239"/>
            <a:ext cx="3753653" cy="4257289"/>
            <a:chOff x="5497639" y="1965415"/>
            <a:chExt cx="3528392" cy="4055954"/>
          </a:xfrm>
        </p:grpSpPr>
        <p:sp>
          <p:nvSpPr>
            <p:cNvPr id="26" name="Прямоугольник 25"/>
            <p:cNvSpPr/>
            <p:nvPr/>
          </p:nvSpPr>
          <p:spPr>
            <a:xfrm rot="5400000">
              <a:off x="5269901" y="2193153"/>
              <a:ext cx="3983868" cy="3528392"/>
            </a:xfrm>
            <a:prstGeom prst="rect">
              <a:avLst/>
            </a:prstGeom>
            <a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600836" y="2414747"/>
              <a:ext cx="3425195" cy="36066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/>
                <a:t>ОАО  "</a:t>
              </a:r>
              <a:r>
                <a:rPr lang="ru-RU" sz="2000" dirty="0"/>
                <a:t>Липецкий металлургический завод" Свободный сокол" - старейшее предприятие металлургии центра России стандартам. </a:t>
              </a:r>
              <a:r>
                <a:rPr lang="ru-RU" sz="2000" dirty="0" smtClean="0"/>
                <a:t>Является </a:t>
              </a:r>
              <a:r>
                <a:rPr lang="ru-RU" sz="2000" dirty="0"/>
                <a:t>единственным в России и других странах СНГ производителем </a:t>
              </a:r>
              <a:r>
                <a:rPr lang="ru-RU" sz="2000" dirty="0" err="1"/>
                <a:t>центробежнолитых</a:t>
              </a:r>
              <a:r>
                <a:rPr lang="ru-RU" sz="2000" dirty="0"/>
                <a:t> труб из высокопрочного чугуна с шаровидным </a:t>
              </a:r>
              <a:r>
                <a:rPr lang="ru-RU" sz="2000" dirty="0" smtClean="0"/>
                <a:t>графитом. </a:t>
              </a:r>
              <a:endParaRPr lang="ru-RU" sz="2000" dirty="0"/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19264" y="1898927"/>
            <a:ext cx="4389824" cy="4350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4757127" y="5899801"/>
            <a:ext cx="582877" cy="4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5251112" y="1873728"/>
            <a:ext cx="3777372" cy="4181625"/>
            <a:chOff x="5497639" y="1965415"/>
            <a:chExt cx="3550688" cy="3983868"/>
          </a:xfrm>
        </p:grpSpPr>
        <p:sp>
          <p:nvSpPr>
            <p:cNvPr id="31" name="Прямоугольник 30"/>
            <p:cNvSpPr/>
            <p:nvPr/>
          </p:nvSpPr>
          <p:spPr>
            <a:xfrm rot="5400000">
              <a:off x="5269901" y="2193153"/>
              <a:ext cx="3983868" cy="3528392"/>
            </a:xfrm>
            <a:prstGeom prst="rect">
              <a:avLst/>
            </a:prstGeom>
            <a:blipFill>
              <a:blip r:embed="rId3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5519935" y="2354788"/>
              <a:ext cx="3528392" cy="3313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/>
                <a:t>Оскольский </a:t>
              </a:r>
              <a:r>
                <a:rPr lang="ru-RU" sz="2000" dirty="0"/>
                <a:t>электрометаллургическим </a:t>
              </a:r>
              <a:r>
                <a:rPr lang="ru-RU" sz="2000" dirty="0" smtClean="0"/>
                <a:t>комбинат единственный в стране, </a:t>
              </a:r>
              <a:r>
                <a:rPr lang="ru-RU" sz="2000" dirty="0"/>
                <a:t>который выпускает </a:t>
              </a:r>
              <a:r>
                <a:rPr lang="ru-RU" sz="2000" dirty="0" smtClean="0"/>
                <a:t>сталь </a:t>
              </a:r>
              <a:r>
                <a:rPr lang="ru-RU" sz="2000" dirty="0"/>
                <a:t>и прокат по </a:t>
              </a:r>
              <a:r>
                <a:rPr lang="ru-RU" sz="2000" dirty="0" err="1"/>
                <a:t>бездоменной</a:t>
              </a:r>
              <a:r>
                <a:rPr lang="ru-RU" sz="2000" dirty="0"/>
                <a:t> схеме методом прямого восстановления железа. Использование этой технологии </a:t>
              </a:r>
              <a:r>
                <a:rPr lang="ru-RU" sz="2000" dirty="0" smtClean="0"/>
                <a:t>позволяет </a:t>
              </a:r>
              <a:r>
                <a:rPr lang="ru-RU" sz="2000" dirty="0"/>
                <a:t>получать металл высочайшего </a:t>
              </a:r>
              <a:r>
                <a:rPr lang="ru-RU" sz="2000" dirty="0" smtClean="0"/>
                <a:t>качества.</a:t>
              </a:r>
              <a:endParaRPr lang="ru-RU" sz="2000" dirty="0"/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9607" y="2095162"/>
            <a:ext cx="5168247" cy="3613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4750297" y="5891714"/>
            <a:ext cx="582877" cy="4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cs5669.vkontakte.ru/u14527477/-14/x_853e0ace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7178" y="627560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606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685268" y="1369879"/>
            <a:ext cx="7086554" cy="5256584"/>
            <a:chOff x="3866579" y="1052736"/>
            <a:chExt cx="4598800" cy="345131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883" y="1052736"/>
              <a:ext cx="4464496" cy="3451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866579" y="4106287"/>
              <a:ext cx="4328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endParaRPr lang="ru-RU" dirty="0"/>
            </a:p>
          </p:txBody>
        </p:sp>
        <p:sp>
          <p:nvSpPr>
            <p:cNvPr id="18" name="Овал 17">
              <a:hlinkClick r:id="rId4" action="ppaction://hlinksldjump"/>
            </p:cNvPr>
            <p:cNvSpPr/>
            <p:nvPr/>
          </p:nvSpPr>
          <p:spPr>
            <a:xfrm>
              <a:off x="6300192" y="2655670"/>
              <a:ext cx="351765" cy="360040"/>
            </a:xfrm>
            <a:prstGeom prst="ellipse">
              <a:avLst/>
            </a:prstGeom>
            <a:solidFill>
              <a:srgbClr val="CC3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1</a:t>
              </a:r>
              <a:endParaRPr lang="ru-RU" b="1" dirty="0"/>
            </a:p>
          </p:txBody>
        </p:sp>
        <p:sp>
          <p:nvSpPr>
            <p:cNvPr id="21" name="Овал 20">
              <a:hlinkClick r:id="rId5" action="ppaction://hlinksldjump"/>
            </p:cNvPr>
            <p:cNvSpPr/>
            <p:nvPr/>
          </p:nvSpPr>
          <p:spPr>
            <a:xfrm>
              <a:off x="4860032" y="2489726"/>
              <a:ext cx="351765" cy="360040"/>
            </a:xfrm>
            <a:prstGeom prst="ellipse">
              <a:avLst/>
            </a:prstGeom>
            <a:solidFill>
              <a:srgbClr val="CC3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3</a:t>
              </a:r>
              <a:endParaRPr lang="ru-RU" b="1" dirty="0"/>
            </a:p>
          </p:txBody>
        </p:sp>
        <p:sp>
          <p:nvSpPr>
            <p:cNvPr id="22" name="Овал 21">
              <a:hlinkClick r:id="rId6" action="ppaction://hlinksldjump"/>
            </p:cNvPr>
            <p:cNvSpPr/>
            <p:nvPr/>
          </p:nvSpPr>
          <p:spPr>
            <a:xfrm>
              <a:off x="5035914" y="3391192"/>
              <a:ext cx="351765" cy="360040"/>
            </a:xfrm>
            <a:prstGeom prst="ellipse">
              <a:avLst/>
            </a:prstGeom>
            <a:solidFill>
              <a:srgbClr val="CC3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4</a:t>
              </a:r>
            </a:p>
          </p:txBody>
        </p:sp>
        <p:sp>
          <p:nvSpPr>
            <p:cNvPr id="23" name="Овал 22">
              <a:hlinkClick r:id="rId7" action="ppaction://hlinksldjump"/>
            </p:cNvPr>
            <p:cNvSpPr/>
            <p:nvPr/>
          </p:nvSpPr>
          <p:spPr>
            <a:xfrm>
              <a:off x="7380312" y="1825378"/>
              <a:ext cx="351765" cy="360040"/>
            </a:xfrm>
            <a:prstGeom prst="ellipse">
              <a:avLst/>
            </a:prstGeom>
            <a:solidFill>
              <a:srgbClr val="CC3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5</a:t>
              </a:r>
              <a:endParaRPr lang="ru-RU" b="1" dirty="0"/>
            </a:p>
          </p:txBody>
        </p:sp>
        <p:sp>
          <p:nvSpPr>
            <p:cNvPr id="20" name="Овал 19">
              <a:hlinkClick r:id="rId8" action="ppaction://hlinksldjump"/>
            </p:cNvPr>
            <p:cNvSpPr/>
            <p:nvPr/>
          </p:nvSpPr>
          <p:spPr>
            <a:xfrm>
              <a:off x="6476074" y="1828226"/>
              <a:ext cx="351765" cy="360040"/>
            </a:xfrm>
            <a:prstGeom prst="ellipse">
              <a:avLst/>
            </a:prstGeom>
            <a:solidFill>
              <a:srgbClr val="CC3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2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884194" y="4117738"/>
            <a:ext cx="113107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Воронеж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Машиностроение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02" y="589168"/>
            <a:ext cx="90053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 Машиностроение  </a:t>
            </a:r>
            <a:r>
              <a:rPr lang="ru-RU" sz="2000"/>
              <a:t>является   </a:t>
            </a:r>
            <a:r>
              <a:rPr lang="ru-RU" sz="2000" smtClean="0"/>
              <a:t> </a:t>
            </a:r>
            <a:r>
              <a:rPr lang="ru-RU" sz="2000" dirty="0"/>
              <a:t>отраслью   рыночной   </a:t>
            </a:r>
            <a:r>
              <a:rPr lang="ru-RU" sz="2000" dirty="0" smtClean="0"/>
              <a:t>специализации  и   характеризуется    многоотраслевой структурой.</a:t>
            </a:r>
            <a:endParaRPr lang="ru-RU" sz="2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528355" y="3095032"/>
            <a:ext cx="95090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Липецк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992219" y="4117738"/>
            <a:ext cx="7768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Курск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300814" y="4961519"/>
            <a:ext cx="118635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Белгород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879390" y="3046978"/>
            <a:ext cx="98283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Тамбов</a:t>
            </a:r>
            <a:endParaRPr lang="ru-RU" dirty="0"/>
          </a:p>
        </p:txBody>
      </p:sp>
      <p:pic>
        <p:nvPicPr>
          <p:cNvPr id="25" name="Picture 2" descr="http://cs5669.vkontakte.ru/u14527477/-14/x_853e0ace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7178" y="627560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780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Воронеж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02" y="556508"/>
            <a:ext cx="9005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Размещение  машиностроительного   комплекса   </a:t>
            </a:r>
            <a:r>
              <a:rPr lang="ru-RU" sz="2000" dirty="0" smtClean="0"/>
              <a:t>в регионе </a:t>
            </a:r>
            <a:r>
              <a:rPr lang="ru-RU" sz="2000" dirty="0"/>
              <a:t>отличается крайней </a:t>
            </a:r>
            <a:r>
              <a:rPr lang="ru-RU" sz="2000" dirty="0" smtClean="0"/>
              <a:t>неравномерностью  </a:t>
            </a:r>
            <a:r>
              <a:rPr lang="ru-RU" sz="2000" dirty="0"/>
              <a:t>и  сосредоточено  в  основном  в</a:t>
            </a:r>
          </a:p>
          <a:p>
            <a:pPr algn="ctr"/>
            <a:r>
              <a:rPr lang="ru-RU" sz="2000" dirty="0"/>
              <a:t>Воронежской области (42 % от общего  выпуска  </a:t>
            </a:r>
            <a:r>
              <a:rPr lang="ru-RU" sz="2000" dirty="0" smtClean="0"/>
              <a:t>продукции).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8759" y="1772815"/>
            <a:ext cx="1057183" cy="1409577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Группа 3"/>
          <p:cNvGrpSpPr/>
          <p:nvPr/>
        </p:nvGrpSpPr>
        <p:grpSpPr>
          <a:xfrm>
            <a:off x="4156028" y="1623521"/>
            <a:ext cx="3810939" cy="5081249"/>
            <a:chOff x="5076054" y="1461164"/>
            <a:chExt cx="3810939" cy="5081249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076056" y="1461164"/>
              <a:ext cx="3810937" cy="50812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5076054" y="5812843"/>
              <a:ext cx="3810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Кузнечно-прессовое оборудование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13455" y="1745262"/>
            <a:ext cx="1368152" cy="989629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" name="Группа 26"/>
          <p:cNvGrpSpPr/>
          <p:nvPr/>
        </p:nvGrpSpPr>
        <p:grpSpPr>
          <a:xfrm>
            <a:off x="3798225" y="1940527"/>
            <a:ext cx="4891057" cy="3664457"/>
            <a:chOff x="5076054" y="2623500"/>
            <a:chExt cx="3810939" cy="3546818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076056" y="2623500"/>
              <a:ext cx="3810937" cy="35125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4" name="TextBox 33"/>
            <p:cNvSpPr txBox="1"/>
            <p:nvPr/>
          </p:nvSpPr>
          <p:spPr>
            <a:xfrm>
              <a:off x="5076054" y="5812843"/>
              <a:ext cx="3810937" cy="357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Станкостроение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0527" y="3431118"/>
            <a:ext cx="1095415" cy="132593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6" name="Группа 35"/>
          <p:cNvGrpSpPr/>
          <p:nvPr/>
        </p:nvGrpSpPr>
        <p:grpSpPr>
          <a:xfrm>
            <a:off x="3505212" y="1953311"/>
            <a:ext cx="5112568" cy="4361628"/>
            <a:chOff x="5193269" y="2372623"/>
            <a:chExt cx="3810937" cy="4221608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282309" y="2372623"/>
              <a:ext cx="3398427" cy="42216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8" name="TextBox 37"/>
            <p:cNvSpPr txBox="1"/>
            <p:nvPr/>
          </p:nvSpPr>
          <p:spPr>
            <a:xfrm>
              <a:off x="5193269" y="2436041"/>
              <a:ext cx="3810937" cy="357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Нефтегазовое оборудование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13455" y="2909295"/>
            <a:ext cx="1368152" cy="86649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0" name="Группа 39"/>
          <p:cNvGrpSpPr/>
          <p:nvPr/>
        </p:nvGrpSpPr>
        <p:grpSpPr>
          <a:xfrm>
            <a:off x="3669722" y="2027565"/>
            <a:ext cx="5148064" cy="3559382"/>
            <a:chOff x="5076056" y="2880641"/>
            <a:chExt cx="4564489" cy="3591074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076056" y="2880641"/>
              <a:ext cx="4564489" cy="35910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2" name="TextBox 41"/>
            <p:cNvSpPr txBox="1"/>
            <p:nvPr/>
          </p:nvSpPr>
          <p:spPr>
            <a:xfrm>
              <a:off x="5452832" y="6114240"/>
              <a:ext cx="3810937" cy="357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Горно-шахтное оборудование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13455" y="3928407"/>
            <a:ext cx="1398229" cy="93331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4" name="Группа 43"/>
          <p:cNvGrpSpPr/>
          <p:nvPr/>
        </p:nvGrpSpPr>
        <p:grpSpPr>
          <a:xfrm>
            <a:off x="3321868" y="2056549"/>
            <a:ext cx="5428847" cy="3716033"/>
            <a:chOff x="5076056" y="2942714"/>
            <a:chExt cx="4564489" cy="352900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076056" y="2942714"/>
              <a:ext cx="4564489" cy="34669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6" name="TextBox 45"/>
            <p:cNvSpPr txBox="1"/>
            <p:nvPr/>
          </p:nvSpPr>
          <p:spPr>
            <a:xfrm>
              <a:off x="5452832" y="6114240"/>
              <a:ext cx="3810937" cy="357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Экскаваторы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13455" y="5003719"/>
            <a:ext cx="1239762" cy="92982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2" name="Группа 51"/>
          <p:cNvGrpSpPr/>
          <p:nvPr/>
        </p:nvGrpSpPr>
        <p:grpSpPr>
          <a:xfrm>
            <a:off x="3293076" y="1876542"/>
            <a:ext cx="5486429" cy="4013038"/>
            <a:chOff x="5129594" y="2961938"/>
            <a:chExt cx="4510952" cy="3428479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29594" y="2961938"/>
              <a:ext cx="4510952" cy="34284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4" name="TextBox 53"/>
            <p:cNvSpPr txBox="1"/>
            <p:nvPr/>
          </p:nvSpPr>
          <p:spPr>
            <a:xfrm>
              <a:off x="5588452" y="5952368"/>
              <a:ext cx="3810937" cy="312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Самолетостроение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55" name="Picture 2" descr="http://cs5669.vkontakte.ru/u14527477/-14/x_853e0ace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7178" y="627560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1872" y="5028344"/>
            <a:ext cx="1398229" cy="92982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6" name="Группа 55"/>
          <p:cNvGrpSpPr/>
          <p:nvPr/>
        </p:nvGrpSpPr>
        <p:grpSpPr>
          <a:xfrm>
            <a:off x="2964875" y="1803127"/>
            <a:ext cx="6066134" cy="4045298"/>
            <a:chOff x="4697861" y="2934656"/>
            <a:chExt cx="4942684" cy="3455761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076056" y="2961938"/>
              <a:ext cx="4564489" cy="34284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8" name="TextBox 57"/>
            <p:cNvSpPr txBox="1"/>
            <p:nvPr/>
          </p:nvSpPr>
          <p:spPr>
            <a:xfrm>
              <a:off x="4697861" y="2934656"/>
              <a:ext cx="3810937" cy="312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Мостовые  конструкции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0956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Липецк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02" y="476672"/>
            <a:ext cx="9005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Машиностроение: тракторы, бытовые </a:t>
            </a:r>
            <a:r>
              <a:rPr lang="ru-RU" sz="2000" dirty="0" smtClean="0"/>
              <a:t>холодильники и стиральные машины,  </a:t>
            </a:r>
            <a:r>
              <a:rPr lang="ru-RU" sz="2000" dirty="0"/>
              <a:t>металлорежущие станки, деревообрабатывающие станки, центробежные насосы, тракторные </a:t>
            </a:r>
            <a:r>
              <a:rPr lang="ru-RU" sz="2000" dirty="0" smtClean="0"/>
              <a:t>культиваторы.</a:t>
            </a:r>
            <a:endParaRPr lang="ru-RU" sz="2000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327792" y="1582540"/>
            <a:ext cx="3452120" cy="2538880"/>
            <a:chOff x="5185385" y="2961938"/>
            <a:chExt cx="4399369" cy="3428479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85385" y="2961938"/>
              <a:ext cx="4399369" cy="34284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4" name="TextBox 53"/>
            <p:cNvSpPr txBox="1"/>
            <p:nvPr/>
          </p:nvSpPr>
          <p:spPr>
            <a:xfrm>
              <a:off x="5185385" y="6016563"/>
              <a:ext cx="3810936" cy="31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Тракторостроение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55" name="Picture 2" descr="http://cs5669.vkontakte.ru/u14527477/-14/x_853e0ac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7178" y="627560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4560914" y="1582540"/>
            <a:ext cx="3883131" cy="2552841"/>
            <a:chOff x="5185385" y="2965119"/>
            <a:chExt cx="4590103" cy="3422116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85385" y="2965119"/>
              <a:ext cx="4399369" cy="34221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7" name="TextBox 56"/>
            <p:cNvSpPr txBox="1"/>
            <p:nvPr/>
          </p:nvSpPr>
          <p:spPr>
            <a:xfrm>
              <a:off x="5964551" y="5974491"/>
              <a:ext cx="3810937" cy="39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Станкостроение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696928" y="4174838"/>
            <a:ext cx="3552514" cy="2676506"/>
            <a:chOff x="5185533" y="2961938"/>
            <a:chExt cx="4399072" cy="3521255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185533" y="2961938"/>
              <a:ext cx="4399072" cy="34284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0" name="TextBox 59"/>
            <p:cNvSpPr txBox="1"/>
            <p:nvPr/>
          </p:nvSpPr>
          <p:spPr>
            <a:xfrm>
              <a:off x="5773668" y="5997294"/>
              <a:ext cx="3810937" cy="48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Холодильники «Стинол»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4427985" y="4174838"/>
            <a:ext cx="4392487" cy="2685802"/>
            <a:chOff x="4893920" y="3150556"/>
            <a:chExt cx="5306520" cy="3389003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893920" y="3150556"/>
              <a:ext cx="4399072" cy="31559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3" name="TextBox 62"/>
            <p:cNvSpPr txBox="1"/>
            <p:nvPr/>
          </p:nvSpPr>
          <p:spPr>
            <a:xfrm>
              <a:off x="5513455" y="6073528"/>
              <a:ext cx="4686985" cy="466031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Стиральные машины «Индезит»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2567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Курск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02" y="476672"/>
            <a:ext cx="90053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Машиностроение: генераторы и передвижные электростанции, </a:t>
            </a:r>
            <a:r>
              <a:rPr lang="ru-RU" sz="2000" dirty="0" smtClean="0"/>
              <a:t>аккумуляторы</a:t>
            </a:r>
            <a:r>
              <a:rPr lang="ru-RU" sz="2000" dirty="0"/>
              <a:t>, нефтепромысловое и геологоразведочное оборудование, радиоизмерительная аппаратура и средства вычислительной техники, медицинская аппаратура и контрольно-кассовые аппараты, </a:t>
            </a:r>
            <a:r>
              <a:rPr lang="ru-RU" sz="2000" dirty="0" smtClean="0"/>
              <a:t>подшипники.</a:t>
            </a:r>
            <a:endParaRPr lang="ru-RU" sz="2000" dirty="0"/>
          </a:p>
        </p:txBody>
      </p:sp>
      <p:pic>
        <p:nvPicPr>
          <p:cNvPr id="55" name="Picture 2" descr="http://cs5669.vkontakte.ru/u14527477/-14/x_853e0ac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7178" y="627560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814485" y="1800111"/>
            <a:ext cx="3763502" cy="2413420"/>
            <a:chOff x="327792" y="1898276"/>
            <a:chExt cx="3763502" cy="2413420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27792" y="1898276"/>
              <a:ext cx="3763502" cy="24134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327792" y="3936754"/>
              <a:ext cx="3763502" cy="369332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Генераторы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932040" y="4385781"/>
            <a:ext cx="3528392" cy="2386829"/>
            <a:chOff x="4788025" y="2199846"/>
            <a:chExt cx="3721773" cy="261973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788025" y="2199846"/>
              <a:ext cx="3721773" cy="26197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4788025" y="2199846"/>
              <a:ext cx="3721773" cy="376261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Сборка  троллейбусов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763688" y="3496777"/>
            <a:ext cx="2952327" cy="3295010"/>
            <a:chOff x="4926714" y="2199846"/>
            <a:chExt cx="3051854" cy="335682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926714" y="2199846"/>
              <a:ext cx="3051854" cy="33568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4926714" y="3518329"/>
              <a:ext cx="2233065" cy="376261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Весы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257090" y="1988840"/>
            <a:ext cx="3528392" cy="2314698"/>
            <a:chOff x="4788024" y="2199846"/>
            <a:chExt cx="3721774" cy="2481182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788024" y="2199846"/>
              <a:ext cx="3721774" cy="24811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4788025" y="2199846"/>
              <a:ext cx="3721773" cy="369332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Подшипники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2616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Белгород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02" y="476672"/>
            <a:ext cx="90053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Машиностроение</a:t>
            </a:r>
            <a:r>
              <a:rPr lang="ru-RU" sz="2000" dirty="0" smtClean="0"/>
              <a:t>: огромный </a:t>
            </a:r>
            <a:r>
              <a:rPr lang="ru-RU" sz="2000" dirty="0"/>
              <a:t>спектр </a:t>
            </a:r>
            <a:r>
              <a:rPr lang="ru-RU" sz="2000" dirty="0" smtClean="0"/>
              <a:t>продукции -  </a:t>
            </a:r>
            <a:r>
              <a:rPr lang="ru-RU" sz="2000" dirty="0"/>
              <a:t>от паровых котлов и горно-обрабатывающего оборудования до комплектующих деталей. </a:t>
            </a:r>
          </a:p>
        </p:txBody>
      </p:sp>
      <p:pic>
        <p:nvPicPr>
          <p:cNvPr id="55" name="Picture 2" descr="http://cs5669.vkontakte.ru/u14527477/-14/x_853e0ac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7178" y="627560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4886171" y="1597442"/>
            <a:ext cx="3963618" cy="3769051"/>
            <a:chOff x="4761524" y="2199845"/>
            <a:chExt cx="4379554" cy="413683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788025" y="2199845"/>
              <a:ext cx="4353053" cy="41368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4761524" y="5931311"/>
              <a:ext cx="4379553" cy="405372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Паровые  котлы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039717" y="4172106"/>
            <a:ext cx="3712084" cy="2590757"/>
            <a:chOff x="4926713" y="2876684"/>
            <a:chExt cx="3051855" cy="198445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926714" y="2895381"/>
              <a:ext cx="3051854" cy="196575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4926713" y="2876684"/>
              <a:ext cx="3051854" cy="282899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Горно-шахтное оборудование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95536" y="1412776"/>
            <a:ext cx="3613072" cy="2544007"/>
            <a:chOff x="4788025" y="1954044"/>
            <a:chExt cx="3811095" cy="272698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788025" y="1954044"/>
              <a:ext cx="3811095" cy="27269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4832686" y="1954044"/>
              <a:ext cx="3766434" cy="395896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Металлоконструкции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5325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Тамбов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31" y="468032"/>
            <a:ext cx="9005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Машиностроение: химическое </a:t>
            </a:r>
            <a:r>
              <a:rPr lang="ru-RU" sz="2000" dirty="0" smtClean="0"/>
              <a:t>оборудование, комплектующие </a:t>
            </a:r>
            <a:r>
              <a:rPr lang="ru-RU" sz="2000" dirty="0"/>
              <a:t>детали и запасные части к автомобилям и </a:t>
            </a:r>
            <a:r>
              <a:rPr lang="ru-RU" sz="2000" dirty="0" smtClean="0"/>
              <a:t>тракторам,  вагоны, приборы , </a:t>
            </a:r>
            <a:r>
              <a:rPr lang="ru-RU" sz="2000" dirty="0"/>
              <a:t>бытовые холодильники, кузнечно-прессовые машины 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5" name="Picture 2" descr="http://cs5669.vkontakte.ru/u14527477/-14/x_853e0ac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7178" y="627560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4542067" y="1940186"/>
            <a:ext cx="4348067" cy="3553691"/>
            <a:chOff x="4761524" y="2704393"/>
            <a:chExt cx="4379554" cy="360118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788025" y="2704393"/>
              <a:ext cx="4353053" cy="31277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4761524" y="5931311"/>
              <a:ext cx="4379553" cy="374268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Сборка тракторов и комбайнов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581938" y="1477816"/>
            <a:ext cx="3744416" cy="2304256"/>
            <a:chOff x="4788025" y="1954044"/>
            <a:chExt cx="3811095" cy="2652125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788025" y="2028903"/>
              <a:ext cx="3811095" cy="25772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4832686" y="1954044"/>
              <a:ext cx="3766434" cy="354983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Химическое  оборудование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25068" y="3938523"/>
            <a:ext cx="3916999" cy="2699607"/>
            <a:chOff x="4803161" y="2028903"/>
            <a:chExt cx="3769292" cy="259472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814692" y="2028903"/>
              <a:ext cx="3757761" cy="25772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4803161" y="4268642"/>
              <a:ext cx="3766434" cy="354983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Вагоностроение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1631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Химическая  промышленность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904" y="490024"/>
            <a:ext cx="8927105" cy="731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Является    </a:t>
            </a:r>
            <a:r>
              <a:rPr lang="ru-RU" sz="2000" dirty="0"/>
              <a:t>отраслью   рыночной   </a:t>
            </a:r>
            <a:r>
              <a:rPr lang="ru-RU" sz="2000" dirty="0" smtClean="0"/>
              <a:t>специализации  и   характеризуется    многоотраслевой структурой.</a:t>
            </a:r>
            <a:endParaRPr lang="ru-RU" sz="2000" dirty="0"/>
          </a:p>
        </p:txBody>
      </p:sp>
      <p:pic>
        <p:nvPicPr>
          <p:cNvPr id="25" name="Picture 2" descr="http://cs5669.vkontakte.ru/u14527477/-14/x_853e0ac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7178" y="627560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755576" y="1266419"/>
            <a:ext cx="7881491" cy="5387583"/>
            <a:chOff x="755576" y="1266419"/>
            <a:chExt cx="7881491" cy="5387583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755576" y="1266419"/>
              <a:ext cx="7141741" cy="5180369"/>
              <a:chOff x="326260" y="2052666"/>
              <a:chExt cx="4398762" cy="2977185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26261" y="2052666"/>
                <a:ext cx="4398761" cy="297718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326260" y="2054426"/>
                <a:ext cx="4398762" cy="21225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Воронеж. Производство </a:t>
                </a:r>
                <a:r>
                  <a:rPr lang="ru-RU" dirty="0">
                    <a:solidFill>
                      <a:schemeClr val="bg1"/>
                    </a:solidFill>
                  </a:rPr>
                  <a:t>синтетических </a:t>
                </a:r>
                <a:r>
                  <a:rPr lang="ru-RU" dirty="0" smtClean="0">
                    <a:solidFill>
                      <a:schemeClr val="bg1"/>
                    </a:solidFill>
                  </a:rPr>
                  <a:t>каучуков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772865" y="4509120"/>
              <a:ext cx="2864202" cy="21448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8" name="Группа 27"/>
          <p:cNvGrpSpPr/>
          <p:nvPr/>
        </p:nvGrpSpPr>
        <p:grpSpPr>
          <a:xfrm>
            <a:off x="736826" y="1290438"/>
            <a:ext cx="7881491" cy="5387583"/>
            <a:chOff x="755576" y="1266419"/>
            <a:chExt cx="7881491" cy="5387583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755576" y="1266419"/>
              <a:ext cx="7141741" cy="5180369"/>
              <a:chOff x="326260" y="2052666"/>
              <a:chExt cx="4398762" cy="2977185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41930" y="2052666"/>
                <a:ext cx="4383092" cy="297718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326260" y="2054426"/>
                <a:ext cx="4398762" cy="212257"/>
              </a:xfrm>
              <a:prstGeom prst="rect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Тамбов. Производство органических </a:t>
                </a:r>
                <a:r>
                  <a:rPr lang="ru-RU" dirty="0">
                    <a:solidFill>
                      <a:schemeClr val="bg1"/>
                    </a:solidFill>
                  </a:rPr>
                  <a:t>пигментов и красителей </a:t>
                </a:r>
              </a:p>
            </p:txBody>
          </p:sp>
        </p:grp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132525" y="4509120"/>
              <a:ext cx="2504542" cy="21448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37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7861920" y="4006199"/>
            <a:ext cx="622272" cy="3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>
            <a:off x="736826" y="1269481"/>
            <a:ext cx="7866478" cy="5392715"/>
            <a:chOff x="755576" y="1255163"/>
            <a:chExt cx="7866478" cy="5392715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5576" y="1255163"/>
              <a:ext cx="7141741" cy="5180369"/>
              <a:chOff x="326260" y="2046197"/>
              <a:chExt cx="4398762" cy="2977185"/>
            </a:xfrm>
          </p:grpSpPr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46430" y="2046197"/>
                <a:ext cx="4378592" cy="297718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326260" y="2054426"/>
                <a:ext cx="4398762" cy="212257"/>
              </a:xfrm>
              <a:prstGeom prst="rect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Курск. </a:t>
                </a:r>
                <a:r>
                  <a:rPr lang="ru-RU" dirty="0">
                    <a:solidFill>
                      <a:schemeClr val="bg1"/>
                    </a:solidFill>
                  </a:rPr>
                  <a:t>Производство синтетических волокон и нитей </a:t>
                </a:r>
              </a:p>
            </p:txBody>
          </p:sp>
        </p:grp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803642" y="4539000"/>
              <a:ext cx="2818412" cy="21088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43" name="Группа 42"/>
          <p:cNvGrpSpPr/>
          <p:nvPr/>
        </p:nvGrpSpPr>
        <p:grpSpPr>
          <a:xfrm>
            <a:off x="716431" y="1269481"/>
            <a:ext cx="7877987" cy="5378395"/>
            <a:chOff x="755576" y="1255164"/>
            <a:chExt cx="7877987" cy="5378395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55576" y="1255164"/>
              <a:ext cx="7141741" cy="5166050"/>
              <a:chOff x="326260" y="2046198"/>
              <a:chExt cx="4398762" cy="2968956"/>
            </a:xfrm>
          </p:grpSpPr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39772" y="2046198"/>
                <a:ext cx="4385250" cy="296895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326260" y="2054426"/>
                <a:ext cx="4398762" cy="212257"/>
              </a:xfrm>
              <a:prstGeom prst="rect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Липецк. </a:t>
                </a:r>
                <a:r>
                  <a:rPr lang="ru-RU" dirty="0">
                    <a:solidFill>
                      <a:schemeClr val="bg1"/>
                    </a:solidFill>
                  </a:rPr>
                  <a:t>Производство </a:t>
                </a:r>
                <a:r>
                  <a:rPr lang="ru-RU" dirty="0" smtClean="0">
                    <a:solidFill>
                      <a:schemeClr val="bg1"/>
                    </a:solidFill>
                  </a:rPr>
                  <a:t> азотных удобрений  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5815151" y="4524681"/>
              <a:ext cx="2818412" cy="21088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47133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Пищевая  промышленность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904" y="690079"/>
            <a:ext cx="8927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Полностью обеспечена местным сельскохозяйственным сырьем.</a:t>
            </a:r>
            <a:endParaRPr lang="ru-RU" sz="2000" dirty="0"/>
          </a:p>
        </p:txBody>
      </p:sp>
      <p:pic>
        <p:nvPicPr>
          <p:cNvPr id="25" name="Picture 2" descr="http://cs5669.vkontakte.ru/u14527477/-14/x_853e0ac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7178" y="627560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755576" y="1269481"/>
            <a:ext cx="7417480" cy="5038147"/>
            <a:chOff x="755576" y="1269481"/>
            <a:chExt cx="7417480" cy="5038147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755576" y="1269481"/>
              <a:ext cx="7141741" cy="4577959"/>
              <a:chOff x="326260" y="2054426"/>
              <a:chExt cx="4398762" cy="2630977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26261" y="2266683"/>
                <a:ext cx="4398761" cy="241872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326260" y="2054426"/>
                <a:ext cx="4398762" cy="21225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Свеклосахарная – главная отрасль пищевой индустрии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775045" y="4509120"/>
              <a:ext cx="2398011" cy="17985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8" name="Группа 27"/>
          <p:cNvGrpSpPr/>
          <p:nvPr/>
        </p:nvGrpSpPr>
        <p:grpSpPr>
          <a:xfrm>
            <a:off x="767967" y="1269482"/>
            <a:ext cx="7417480" cy="5038146"/>
            <a:chOff x="755576" y="1269482"/>
            <a:chExt cx="7417480" cy="5038146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755576" y="1269482"/>
              <a:ext cx="7141741" cy="4821309"/>
              <a:chOff x="326260" y="2054426"/>
              <a:chExt cx="4398762" cy="2770831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41930" y="2300939"/>
                <a:ext cx="4383092" cy="252431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326260" y="2054426"/>
                <a:ext cx="4398762" cy="21225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Мукомольно-крупяная промышленность 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668514" y="4522083"/>
              <a:ext cx="2504542" cy="17855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37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7861920" y="4006199"/>
            <a:ext cx="622272" cy="3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>
            <a:off x="751805" y="1269481"/>
            <a:ext cx="7533425" cy="5033209"/>
            <a:chOff x="755576" y="1269482"/>
            <a:chExt cx="7533425" cy="5033209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5576" y="1269482"/>
              <a:ext cx="7141741" cy="4805558"/>
              <a:chOff x="326260" y="2054426"/>
              <a:chExt cx="4398762" cy="2761779"/>
            </a:xfrm>
          </p:grpSpPr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46430" y="2253374"/>
                <a:ext cx="4378592" cy="2562831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326260" y="2054426"/>
                <a:ext cx="4398762" cy="21225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Воронеж. </a:t>
                </a:r>
                <a:r>
                  <a:rPr lang="ru-RU" dirty="0">
                    <a:solidFill>
                      <a:schemeClr val="bg1"/>
                    </a:solidFill>
                  </a:rPr>
                  <a:t>Производство </a:t>
                </a:r>
                <a:r>
                  <a:rPr lang="ru-RU" dirty="0" smtClean="0">
                    <a:solidFill>
                      <a:schemeClr val="bg1"/>
                    </a:solidFill>
                  </a:rPr>
                  <a:t> подсолнечного масла.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672285" y="4788018"/>
              <a:ext cx="2616716" cy="15146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43" name="Группа 42"/>
          <p:cNvGrpSpPr/>
          <p:nvPr/>
        </p:nvGrpSpPr>
        <p:grpSpPr>
          <a:xfrm>
            <a:off x="755578" y="1255923"/>
            <a:ext cx="7768092" cy="5238649"/>
            <a:chOff x="755576" y="1269481"/>
            <a:chExt cx="7768092" cy="5364078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55576" y="1269481"/>
              <a:ext cx="7141741" cy="5132753"/>
              <a:chOff x="326260" y="2054426"/>
              <a:chExt cx="4398762" cy="2949820"/>
            </a:xfrm>
          </p:grpSpPr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39772" y="2266116"/>
                <a:ext cx="4385250" cy="273813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326260" y="2054426"/>
                <a:ext cx="4398762" cy="21733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bg1"/>
                    </a:solidFill>
                  </a:rPr>
                  <a:t>Маслосыродельная  и мясная – новые отрасли для района  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925046" y="4524681"/>
              <a:ext cx="2598622" cy="21088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80131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10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34391" y="116632"/>
            <a:ext cx="457732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Атомная энергетика</a:t>
            </a:r>
            <a:endParaRPr lang="ru-RU" sz="24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5" name="Picture 2" descr="http://cs5669.vkontakte.ru/u14527477/-14/x_853e0ac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7178" y="627560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2038" y="3570512"/>
            <a:ext cx="3952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80 % энергии </a:t>
            </a:r>
            <a:r>
              <a:rPr lang="ru-RU" dirty="0" smtClean="0"/>
              <a:t>в районе от </a:t>
            </a:r>
            <a:r>
              <a:rPr lang="ru-RU" dirty="0"/>
              <a:t>АЭС </a:t>
            </a:r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19427" y="646012"/>
            <a:ext cx="3829097" cy="2949406"/>
            <a:chOff x="310855" y="836712"/>
            <a:chExt cx="3882032" cy="2952328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10855" y="836712"/>
              <a:ext cx="3882032" cy="2952328"/>
              <a:chOff x="185912" y="1268760"/>
              <a:chExt cx="4377682" cy="330701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14" y="1268760"/>
                <a:ext cx="4352880" cy="33070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Полилиния 1"/>
              <p:cNvSpPr/>
              <p:nvPr/>
            </p:nvSpPr>
            <p:spPr>
              <a:xfrm>
                <a:off x="185912" y="1281793"/>
                <a:ext cx="4377682" cy="3290704"/>
              </a:xfrm>
              <a:custGeom>
                <a:avLst/>
                <a:gdLst>
                  <a:gd name="connsiteX0" fmla="*/ 426647 w 4377682"/>
                  <a:gd name="connsiteY0" fmla="*/ 973135 h 3290704"/>
                  <a:gd name="connsiteX1" fmla="*/ 533179 w 4377682"/>
                  <a:gd name="connsiteY1" fmla="*/ 1044157 h 3290704"/>
                  <a:gd name="connsiteX2" fmla="*/ 719610 w 4377682"/>
                  <a:gd name="connsiteY2" fmla="*/ 946502 h 3290704"/>
                  <a:gd name="connsiteX3" fmla="*/ 888286 w 4377682"/>
                  <a:gd name="connsiteY3" fmla="*/ 1106300 h 3290704"/>
                  <a:gd name="connsiteX4" fmla="*/ 1119105 w 4377682"/>
                  <a:gd name="connsiteY4" fmla="*/ 1070790 h 3290704"/>
                  <a:gd name="connsiteX5" fmla="*/ 1261148 w 4377682"/>
                  <a:gd name="connsiteY5" fmla="*/ 1186199 h 3290704"/>
                  <a:gd name="connsiteX6" fmla="*/ 1447579 w 4377682"/>
                  <a:gd name="connsiteY6" fmla="*/ 1274976 h 3290704"/>
                  <a:gd name="connsiteX7" fmla="*/ 1705032 w 4377682"/>
                  <a:gd name="connsiteY7" fmla="*/ 1425896 h 3290704"/>
                  <a:gd name="connsiteX8" fmla="*/ 1838197 w 4377682"/>
                  <a:gd name="connsiteY8" fmla="*/ 1381508 h 3290704"/>
                  <a:gd name="connsiteX9" fmla="*/ 1944729 w 4377682"/>
                  <a:gd name="connsiteY9" fmla="*/ 1159566 h 3290704"/>
                  <a:gd name="connsiteX10" fmla="*/ 1847074 w 4377682"/>
                  <a:gd name="connsiteY10" fmla="*/ 893236 h 3290704"/>
                  <a:gd name="connsiteX11" fmla="*/ 1909218 w 4377682"/>
                  <a:gd name="connsiteY11" fmla="*/ 573640 h 3290704"/>
                  <a:gd name="connsiteX12" fmla="*/ 2148915 w 4377682"/>
                  <a:gd name="connsiteY12" fmla="*/ 662417 h 3290704"/>
                  <a:gd name="connsiteX13" fmla="*/ 2273203 w 4377682"/>
                  <a:gd name="connsiteY13" fmla="*/ 555885 h 3290704"/>
                  <a:gd name="connsiteX14" fmla="*/ 2273203 w 4377682"/>
                  <a:gd name="connsiteY14" fmla="*/ 387209 h 3290704"/>
                  <a:gd name="connsiteX15" fmla="*/ 2459634 w 4377682"/>
                  <a:gd name="connsiteY15" fmla="*/ 227411 h 3290704"/>
                  <a:gd name="connsiteX16" fmla="*/ 2601676 w 4377682"/>
                  <a:gd name="connsiteY16" fmla="*/ 316188 h 3290704"/>
                  <a:gd name="connsiteX17" fmla="*/ 2752597 w 4377682"/>
                  <a:gd name="connsiteY17" fmla="*/ 209656 h 3290704"/>
                  <a:gd name="connsiteX18" fmla="*/ 2894639 w 4377682"/>
                  <a:gd name="connsiteY18" fmla="*/ 307310 h 3290704"/>
                  <a:gd name="connsiteX19" fmla="*/ 3010049 w 4377682"/>
                  <a:gd name="connsiteY19" fmla="*/ 422720 h 3290704"/>
                  <a:gd name="connsiteX20" fmla="*/ 3143214 w 4377682"/>
                  <a:gd name="connsiteY20" fmla="*/ 325065 h 3290704"/>
                  <a:gd name="connsiteX21" fmla="*/ 3320768 w 4377682"/>
                  <a:gd name="connsiteY21" fmla="*/ 289555 h 3290704"/>
                  <a:gd name="connsiteX22" fmla="*/ 3471688 w 4377682"/>
                  <a:gd name="connsiteY22" fmla="*/ 325065 h 3290704"/>
                  <a:gd name="connsiteX23" fmla="*/ 3542709 w 4377682"/>
                  <a:gd name="connsiteY23" fmla="*/ 209656 h 3290704"/>
                  <a:gd name="connsiteX24" fmla="*/ 3684752 w 4377682"/>
                  <a:gd name="connsiteY24" fmla="*/ 67613 h 3290704"/>
                  <a:gd name="connsiteX25" fmla="*/ 3853428 w 4377682"/>
                  <a:gd name="connsiteY25" fmla="*/ 5469 h 3290704"/>
                  <a:gd name="connsiteX26" fmla="*/ 3906694 w 4377682"/>
                  <a:gd name="connsiteY26" fmla="*/ 200778 h 3290704"/>
                  <a:gd name="connsiteX27" fmla="*/ 3959960 w 4377682"/>
                  <a:gd name="connsiteY27" fmla="*/ 342821 h 3290704"/>
                  <a:gd name="connsiteX28" fmla="*/ 4022104 w 4377682"/>
                  <a:gd name="connsiteY28" fmla="*/ 467108 h 3290704"/>
                  <a:gd name="connsiteX29" fmla="*/ 4146391 w 4377682"/>
                  <a:gd name="connsiteY29" fmla="*/ 618028 h 3290704"/>
                  <a:gd name="connsiteX30" fmla="*/ 4226290 w 4377682"/>
                  <a:gd name="connsiteY30" fmla="*/ 724560 h 3290704"/>
                  <a:gd name="connsiteX31" fmla="*/ 4377210 w 4377682"/>
                  <a:gd name="connsiteY31" fmla="*/ 893236 h 3290704"/>
                  <a:gd name="connsiteX32" fmla="*/ 4270678 w 4377682"/>
                  <a:gd name="connsiteY32" fmla="*/ 1124056 h 3290704"/>
                  <a:gd name="connsiteX33" fmla="*/ 4181902 w 4377682"/>
                  <a:gd name="connsiteY33" fmla="*/ 1363753 h 3290704"/>
                  <a:gd name="connsiteX34" fmla="*/ 4102003 w 4377682"/>
                  <a:gd name="connsiteY34" fmla="*/ 1638960 h 3290704"/>
                  <a:gd name="connsiteX35" fmla="*/ 4030981 w 4377682"/>
                  <a:gd name="connsiteY35" fmla="*/ 1754370 h 3290704"/>
                  <a:gd name="connsiteX36" fmla="*/ 4075370 w 4377682"/>
                  <a:gd name="connsiteY36" fmla="*/ 1807636 h 3290704"/>
                  <a:gd name="connsiteX37" fmla="*/ 4208535 w 4377682"/>
                  <a:gd name="connsiteY37" fmla="*/ 1878657 h 3290704"/>
                  <a:gd name="connsiteX38" fmla="*/ 4217412 w 4377682"/>
                  <a:gd name="connsiteY38" fmla="*/ 2029578 h 3290704"/>
                  <a:gd name="connsiteX39" fmla="*/ 4075370 w 4377682"/>
                  <a:gd name="connsiteY39" fmla="*/ 2100599 h 3290704"/>
                  <a:gd name="connsiteX40" fmla="*/ 3844550 w 4377682"/>
                  <a:gd name="connsiteY40" fmla="*/ 2109477 h 3290704"/>
                  <a:gd name="connsiteX41" fmla="*/ 3693630 w 4377682"/>
                  <a:gd name="connsiteY41" fmla="*/ 2180498 h 3290704"/>
                  <a:gd name="connsiteX42" fmla="*/ 3516076 w 4377682"/>
                  <a:gd name="connsiteY42" fmla="*/ 2322541 h 3290704"/>
                  <a:gd name="connsiteX43" fmla="*/ 3445055 w 4377682"/>
                  <a:gd name="connsiteY43" fmla="*/ 2366929 h 3290704"/>
                  <a:gd name="connsiteX44" fmla="*/ 3462810 w 4377682"/>
                  <a:gd name="connsiteY44" fmla="*/ 2500094 h 3290704"/>
                  <a:gd name="connsiteX45" fmla="*/ 3569342 w 4377682"/>
                  <a:gd name="connsiteY45" fmla="*/ 2642137 h 3290704"/>
                  <a:gd name="connsiteX46" fmla="*/ 3533832 w 4377682"/>
                  <a:gd name="connsiteY46" fmla="*/ 2793057 h 3290704"/>
                  <a:gd name="connsiteX47" fmla="*/ 3427300 w 4377682"/>
                  <a:gd name="connsiteY47" fmla="*/ 2935100 h 3290704"/>
                  <a:gd name="connsiteX48" fmla="*/ 3374034 w 4377682"/>
                  <a:gd name="connsiteY48" fmla="*/ 3041632 h 3290704"/>
                  <a:gd name="connsiteX49" fmla="*/ 3356278 w 4377682"/>
                  <a:gd name="connsiteY49" fmla="*/ 3263574 h 3290704"/>
                  <a:gd name="connsiteX50" fmla="*/ 3303012 w 4377682"/>
                  <a:gd name="connsiteY50" fmla="*/ 3263574 h 3290704"/>
                  <a:gd name="connsiteX51" fmla="*/ 3107704 w 4377682"/>
                  <a:gd name="connsiteY51" fmla="*/ 3263574 h 3290704"/>
                  <a:gd name="connsiteX52" fmla="*/ 2956783 w 4377682"/>
                  <a:gd name="connsiteY52" fmla="*/ 3290207 h 3290704"/>
                  <a:gd name="connsiteX53" fmla="*/ 2743719 w 4377682"/>
                  <a:gd name="connsiteY53" fmla="*/ 3236941 h 3290704"/>
                  <a:gd name="connsiteX54" fmla="*/ 2530655 w 4377682"/>
                  <a:gd name="connsiteY54" fmla="*/ 3121531 h 3290704"/>
                  <a:gd name="connsiteX55" fmla="*/ 2433001 w 4377682"/>
                  <a:gd name="connsiteY55" fmla="*/ 2961733 h 3290704"/>
                  <a:gd name="connsiteX56" fmla="*/ 2361979 w 4377682"/>
                  <a:gd name="connsiteY56" fmla="*/ 2997244 h 3290704"/>
                  <a:gd name="connsiteX57" fmla="*/ 2193304 w 4377682"/>
                  <a:gd name="connsiteY57" fmla="*/ 3014999 h 3290704"/>
                  <a:gd name="connsiteX58" fmla="*/ 1997995 w 4377682"/>
                  <a:gd name="connsiteY58" fmla="*/ 2917345 h 3290704"/>
                  <a:gd name="connsiteX59" fmla="*/ 1784931 w 4377682"/>
                  <a:gd name="connsiteY59" fmla="*/ 2819690 h 3290704"/>
                  <a:gd name="connsiteX60" fmla="*/ 1669521 w 4377682"/>
                  <a:gd name="connsiteY60" fmla="*/ 2642137 h 3290704"/>
                  <a:gd name="connsiteX61" fmla="*/ 1580744 w 4377682"/>
                  <a:gd name="connsiteY61" fmla="*/ 2526727 h 3290704"/>
                  <a:gd name="connsiteX62" fmla="*/ 1483090 w 4377682"/>
                  <a:gd name="connsiteY62" fmla="*/ 2659892 h 3290704"/>
                  <a:gd name="connsiteX63" fmla="*/ 1314414 w 4377682"/>
                  <a:gd name="connsiteY63" fmla="*/ 2615504 h 3290704"/>
                  <a:gd name="connsiteX64" fmla="*/ 1172371 w 4377682"/>
                  <a:gd name="connsiteY64" fmla="*/ 2659892 h 3290704"/>
                  <a:gd name="connsiteX65" fmla="*/ 994818 w 4377682"/>
                  <a:gd name="connsiteY65" fmla="*/ 2588871 h 3290704"/>
                  <a:gd name="connsiteX66" fmla="*/ 914919 w 4377682"/>
                  <a:gd name="connsiteY66" fmla="*/ 2508972 h 3290704"/>
                  <a:gd name="connsiteX67" fmla="*/ 781754 w 4377682"/>
                  <a:gd name="connsiteY67" fmla="*/ 2535605 h 3290704"/>
                  <a:gd name="connsiteX68" fmla="*/ 621956 w 4377682"/>
                  <a:gd name="connsiteY68" fmla="*/ 2517850 h 3290704"/>
                  <a:gd name="connsiteX69" fmla="*/ 586445 w 4377682"/>
                  <a:gd name="connsiteY69" fmla="*/ 2375807 h 3290704"/>
                  <a:gd name="connsiteX70" fmla="*/ 621956 w 4377682"/>
                  <a:gd name="connsiteY70" fmla="*/ 2233764 h 3290704"/>
                  <a:gd name="connsiteX71" fmla="*/ 542057 w 4377682"/>
                  <a:gd name="connsiteY71" fmla="*/ 2091722 h 3290704"/>
                  <a:gd name="connsiteX72" fmla="*/ 471036 w 4377682"/>
                  <a:gd name="connsiteY72" fmla="*/ 1896413 h 3290704"/>
                  <a:gd name="connsiteX73" fmla="*/ 320115 w 4377682"/>
                  <a:gd name="connsiteY73" fmla="*/ 1896413 h 3290704"/>
                  <a:gd name="connsiteX74" fmla="*/ 133684 w 4377682"/>
                  <a:gd name="connsiteY74" fmla="*/ 1825391 h 3290704"/>
                  <a:gd name="connsiteX75" fmla="*/ 27152 w 4377682"/>
                  <a:gd name="connsiteY75" fmla="*/ 1727737 h 3290704"/>
                  <a:gd name="connsiteX76" fmla="*/ 71540 w 4377682"/>
                  <a:gd name="connsiteY76" fmla="*/ 1630083 h 3290704"/>
                  <a:gd name="connsiteX77" fmla="*/ 519 w 4377682"/>
                  <a:gd name="connsiteY77" fmla="*/ 1523551 h 3290704"/>
                  <a:gd name="connsiteX78" fmla="*/ 115929 w 4377682"/>
                  <a:gd name="connsiteY78" fmla="*/ 1381508 h 3290704"/>
                  <a:gd name="connsiteX79" fmla="*/ 151439 w 4377682"/>
                  <a:gd name="connsiteY79" fmla="*/ 1283854 h 3290704"/>
                  <a:gd name="connsiteX80" fmla="*/ 231338 w 4377682"/>
                  <a:gd name="connsiteY80" fmla="*/ 1177322 h 3290704"/>
                  <a:gd name="connsiteX81" fmla="*/ 382259 w 4377682"/>
                  <a:gd name="connsiteY81" fmla="*/ 1124056 h 3290704"/>
                  <a:gd name="connsiteX82" fmla="*/ 408892 w 4377682"/>
                  <a:gd name="connsiteY82" fmla="*/ 1053034 h 3290704"/>
                  <a:gd name="connsiteX83" fmla="*/ 426647 w 4377682"/>
                  <a:gd name="connsiteY83" fmla="*/ 973135 h 329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4377682" h="3290704">
                    <a:moveTo>
                      <a:pt x="426647" y="973135"/>
                    </a:moveTo>
                    <a:cubicBezTo>
                      <a:pt x="447361" y="971656"/>
                      <a:pt x="484352" y="1048596"/>
                      <a:pt x="533179" y="1044157"/>
                    </a:cubicBezTo>
                    <a:cubicBezTo>
                      <a:pt x="582006" y="1039718"/>
                      <a:pt x="660426" y="936145"/>
                      <a:pt x="719610" y="946502"/>
                    </a:cubicBezTo>
                    <a:cubicBezTo>
                      <a:pt x="778794" y="956859"/>
                      <a:pt x="821704" y="1085585"/>
                      <a:pt x="888286" y="1106300"/>
                    </a:cubicBezTo>
                    <a:cubicBezTo>
                      <a:pt x="954869" y="1127015"/>
                      <a:pt x="1056961" y="1057474"/>
                      <a:pt x="1119105" y="1070790"/>
                    </a:cubicBezTo>
                    <a:cubicBezTo>
                      <a:pt x="1181249" y="1084107"/>
                      <a:pt x="1206402" y="1152168"/>
                      <a:pt x="1261148" y="1186199"/>
                    </a:cubicBezTo>
                    <a:cubicBezTo>
                      <a:pt x="1315894" y="1220230"/>
                      <a:pt x="1373598" y="1235027"/>
                      <a:pt x="1447579" y="1274976"/>
                    </a:cubicBezTo>
                    <a:cubicBezTo>
                      <a:pt x="1521560" y="1314925"/>
                      <a:pt x="1639929" y="1408141"/>
                      <a:pt x="1705032" y="1425896"/>
                    </a:cubicBezTo>
                    <a:cubicBezTo>
                      <a:pt x="1770135" y="1443651"/>
                      <a:pt x="1798248" y="1425896"/>
                      <a:pt x="1838197" y="1381508"/>
                    </a:cubicBezTo>
                    <a:cubicBezTo>
                      <a:pt x="1878146" y="1337120"/>
                      <a:pt x="1943250" y="1240945"/>
                      <a:pt x="1944729" y="1159566"/>
                    </a:cubicBezTo>
                    <a:cubicBezTo>
                      <a:pt x="1946209" y="1078187"/>
                      <a:pt x="1852993" y="990890"/>
                      <a:pt x="1847074" y="893236"/>
                    </a:cubicBezTo>
                    <a:cubicBezTo>
                      <a:pt x="1841156" y="795582"/>
                      <a:pt x="1858911" y="612110"/>
                      <a:pt x="1909218" y="573640"/>
                    </a:cubicBezTo>
                    <a:cubicBezTo>
                      <a:pt x="1959525" y="535170"/>
                      <a:pt x="2088251" y="665376"/>
                      <a:pt x="2148915" y="662417"/>
                    </a:cubicBezTo>
                    <a:cubicBezTo>
                      <a:pt x="2209579" y="659458"/>
                      <a:pt x="2252488" y="601753"/>
                      <a:pt x="2273203" y="555885"/>
                    </a:cubicBezTo>
                    <a:cubicBezTo>
                      <a:pt x="2293918" y="510017"/>
                      <a:pt x="2242131" y="441955"/>
                      <a:pt x="2273203" y="387209"/>
                    </a:cubicBezTo>
                    <a:cubicBezTo>
                      <a:pt x="2304275" y="332463"/>
                      <a:pt x="2404889" y="239248"/>
                      <a:pt x="2459634" y="227411"/>
                    </a:cubicBezTo>
                    <a:cubicBezTo>
                      <a:pt x="2514379" y="215574"/>
                      <a:pt x="2552849" y="319147"/>
                      <a:pt x="2601676" y="316188"/>
                    </a:cubicBezTo>
                    <a:cubicBezTo>
                      <a:pt x="2650503" y="313229"/>
                      <a:pt x="2703770" y="211136"/>
                      <a:pt x="2752597" y="209656"/>
                    </a:cubicBezTo>
                    <a:cubicBezTo>
                      <a:pt x="2801424" y="208176"/>
                      <a:pt x="2851730" y="271799"/>
                      <a:pt x="2894639" y="307310"/>
                    </a:cubicBezTo>
                    <a:cubicBezTo>
                      <a:pt x="2937548" y="342821"/>
                      <a:pt x="2968620" y="419761"/>
                      <a:pt x="3010049" y="422720"/>
                    </a:cubicBezTo>
                    <a:cubicBezTo>
                      <a:pt x="3051478" y="425679"/>
                      <a:pt x="3091428" y="347259"/>
                      <a:pt x="3143214" y="325065"/>
                    </a:cubicBezTo>
                    <a:cubicBezTo>
                      <a:pt x="3195000" y="302871"/>
                      <a:pt x="3266022" y="289555"/>
                      <a:pt x="3320768" y="289555"/>
                    </a:cubicBezTo>
                    <a:cubicBezTo>
                      <a:pt x="3375514" y="289555"/>
                      <a:pt x="3434698" y="338381"/>
                      <a:pt x="3471688" y="325065"/>
                    </a:cubicBezTo>
                    <a:cubicBezTo>
                      <a:pt x="3508678" y="311749"/>
                      <a:pt x="3507198" y="252565"/>
                      <a:pt x="3542709" y="209656"/>
                    </a:cubicBezTo>
                    <a:cubicBezTo>
                      <a:pt x="3578220" y="166747"/>
                      <a:pt x="3632966" y="101644"/>
                      <a:pt x="3684752" y="67613"/>
                    </a:cubicBezTo>
                    <a:cubicBezTo>
                      <a:pt x="3736538" y="33582"/>
                      <a:pt x="3816438" y="-16725"/>
                      <a:pt x="3853428" y="5469"/>
                    </a:cubicBezTo>
                    <a:cubicBezTo>
                      <a:pt x="3890418" y="27663"/>
                      <a:pt x="3888939" y="144553"/>
                      <a:pt x="3906694" y="200778"/>
                    </a:cubicBezTo>
                    <a:cubicBezTo>
                      <a:pt x="3924449" y="257003"/>
                      <a:pt x="3940725" y="298433"/>
                      <a:pt x="3959960" y="342821"/>
                    </a:cubicBezTo>
                    <a:cubicBezTo>
                      <a:pt x="3979195" y="387209"/>
                      <a:pt x="3991032" y="421240"/>
                      <a:pt x="4022104" y="467108"/>
                    </a:cubicBezTo>
                    <a:cubicBezTo>
                      <a:pt x="4053176" y="512976"/>
                      <a:pt x="4112360" y="575119"/>
                      <a:pt x="4146391" y="618028"/>
                    </a:cubicBezTo>
                    <a:cubicBezTo>
                      <a:pt x="4180422" y="660937"/>
                      <a:pt x="4187820" y="678692"/>
                      <a:pt x="4226290" y="724560"/>
                    </a:cubicBezTo>
                    <a:cubicBezTo>
                      <a:pt x="4264760" y="770428"/>
                      <a:pt x="4369812" y="826653"/>
                      <a:pt x="4377210" y="893236"/>
                    </a:cubicBezTo>
                    <a:cubicBezTo>
                      <a:pt x="4384608" y="959819"/>
                      <a:pt x="4303229" y="1045637"/>
                      <a:pt x="4270678" y="1124056"/>
                    </a:cubicBezTo>
                    <a:cubicBezTo>
                      <a:pt x="4238127" y="1202476"/>
                      <a:pt x="4210015" y="1277936"/>
                      <a:pt x="4181902" y="1363753"/>
                    </a:cubicBezTo>
                    <a:cubicBezTo>
                      <a:pt x="4153789" y="1449570"/>
                      <a:pt x="4127156" y="1573857"/>
                      <a:pt x="4102003" y="1638960"/>
                    </a:cubicBezTo>
                    <a:cubicBezTo>
                      <a:pt x="4076850" y="1704063"/>
                      <a:pt x="4035420" y="1726257"/>
                      <a:pt x="4030981" y="1754370"/>
                    </a:cubicBezTo>
                    <a:cubicBezTo>
                      <a:pt x="4026542" y="1782483"/>
                      <a:pt x="4045778" y="1786922"/>
                      <a:pt x="4075370" y="1807636"/>
                    </a:cubicBezTo>
                    <a:cubicBezTo>
                      <a:pt x="4104962" y="1828351"/>
                      <a:pt x="4184861" y="1841667"/>
                      <a:pt x="4208535" y="1878657"/>
                    </a:cubicBezTo>
                    <a:cubicBezTo>
                      <a:pt x="4232209" y="1915647"/>
                      <a:pt x="4239606" y="1992588"/>
                      <a:pt x="4217412" y="2029578"/>
                    </a:cubicBezTo>
                    <a:cubicBezTo>
                      <a:pt x="4195218" y="2066568"/>
                      <a:pt x="4137514" y="2087283"/>
                      <a:pt x="4075370" y="2100599"/>
                    </a:cubicBezTo>
                    <a:cubicBezTo>
                      <a:pt x="4013226" y="2113916"/>
                      <a:pt x="3908173" y="2096161"/>
                      <a:pt x="3844550" y="2109477"/>
                    </a:cubicBezTo>
                    <a:cubicBezTo>
                      <a:pt x="3780927" y="2122794"/>
                      <a:pt x="3748376" y="2144987"/>
                      <a:pt x="3693630" y="2180498"/>
                    </a:cubicBezTo>
                    <a:cubicBezTo>
                      <a:pt x="3638884" y="2216009"/>
                      <a:pt x="3557505" y="2291469"/>
                      <a:pt x="3516076" y="2322541"/>
                    </a:cubicBezTo>
                    <a:cubicBezTo>
                      <a:pt x="3474647" y="2353613"/>
                      <a:pt x="3453933" y="2337337"/>
                      <a:pt x="3445055" y="2366929"/>
                    </a:cubicBezTo>
                    <a:cubicBezTo>
                      <a:pt x="3436177" y="2396521"/>
                      <a:pt x="3442096" y="2454226"/>
                      <a:pt x="3462810" y="2500094"/>
                    </a:cubicBezTo>
                    <a:cubicBezTo>
                      <a:pt x="3483524" y="2545962"/>
                      <a:pt x="3557505" y="2593310"/>
                      <a:pt x="3569342" y="2642137"/>
                    </a:cubicBezTo>
                    <a:cubicBezTo>
                      <a:pt x="3581179" y="2690964"/>
                      <a:pt x="3557506" y="2744230"/>
                      <a:pt x="3533832" y="2793057"/>
                    </a:cubicBezTo>
                    <a:cubicBezTo>
                      <a:pt x="3510158" y="2841884"/>
                      <a:pt x="3453933" y="2893671"/>
                      <a:pt x="3427300" y="2935100"/>
                    </a:cubicBezTo>
                    <a:cubicBezTo>
                      <a:pt x="3400667" y="2976529"/>
                      <a:pt x="3385871" y="2986886"/>
                      <a:pt x="3374034" y="3041632"/>
                    </a:cubicBezTo>
                    <a:cubicBezTo>
                      <a:pt x="3362197" y="3096378"/>
                      <a:pt x="3368115" y="3226584"/>
                      <a:pt x="3356278" y="3263574"/>
                    </a:cubicBezTo>
                    <a:cubicBezTo>
                      <a:pt x="3344441" y="3300564"/>
                      <a:pt x="3303012" y="3263574"/>
                      <a:pt x="3303012" y="3263574"/>
                    </a:cubicBezTo>
                    <a:cubicBezTo>
                      <a:pt x="3261583" y="3263574"/>
                      <a:pt x="3165409" y="3259135"/>
                      <a:pt x="3107704" y="3263574"/>
                    </a:cubicBezTo>
                    <a:cubicBezTo>
                      <a:pt x="3049999" y="3268013"/>
                      <a:pt x="3017447" y="3294646"/>
                      <a:pt x="2956783" y="3290207"/>
                    </a:cubicBezTo>
                    <a:cubicBezTo>
                      <a:pt x="2896119" y="3285768"/>
                      <a:pt x="2814740" y="3265054"/>
                      <a:pt x="2743719" y="3236941"/>
                    </a:cubicBezTo>
                    <a:cubicBezTo>
                      <a:pt x="2672698" y="3208828"/>
                      <a:pt x="2582441" y="3167399"/>
                      <a:pt x="2530655" y="3121531"/>
                    </a:cubicBezTo>
                    <a:cubicBezTo>
                      <a:pt x="2478869" y="3075663"/>
                      <a:pt x="2461113" y="2982447"/>
                      <a:pt x="2433001" y="2961733"/>
                    </a:cubicBezTo>
                    <a:cubicBezTo>
                      <a:pt x="2404889" y="2941019"/>
                      <a:pt x="2401929" y="2988366"/>
                      <a:pt x="2361979" y="2997244"/>
                    </a:cubicBezTo>
                    <a:cubicBezTo>
                      <a:pt x="2322029" y="3006122"/>
                      <a:pt x="2253968" y="3028315"/>
                      <a:pt x="2193304" y="3014999"/>
                    </a:cubicBezTo>
                    <a:cubicBezTo>
                      <a:pt x="2132640" y="3001683"/>
                      <a:pt x="2066057" y="2949896"/>
                      <a:pt x="1997995" y="2917345"/>
                    </a:cubicBezTo>
                    <a:cubicBezTo>
                      <a:pt x="1929933" y="2884794"/>
                      <a:pt x="1839677" y="2865558"/>
                      <a:pt x="1784931" y="2819690"/>
                    </a:cubicBezTo>
                    <a:cubicBezTo>
                      <a:pt x="1730185" y="2773822"/>
                      <a:pt x="1703552" y="2690964"/>
                      <a:pt x="1669521" y="2642137"/>
                    </a:cubicBezTo>
                    <a:cubicBezTo>
                      <a:pt x="1635490" y="2593310"/>
                      <a:pt x="1611816" y="2523768"/>
                      <a:pt x="1580744" y="2526727"/>
                    </a:cubicBezTo>
                    <a:cubicBezTo>
                      <a:pt x="1549672" y="2529686"/>
                      <a:pt x="1527478" y="2645096"/>
                      <a:pt x="1483090" y="2659892"/>
                    </a:cubicBezTo>
                    <a:cubicBezTo>
                      <a:pt x="1438702" y="2674688"/>
                      <a:pt x="1366200" y="2615504"/>
                      <a:pt x="1314414" y="2615504"/>
                    </a:cubicBezTo>
                    <a:cubicBezTo>
                      <a:pt x="1262628" y="2615504"/>
                      <a:pt x="1225637" y="2664331"/>
                      <a:pt x="1172371" y="2659892"/>
                    </a:cubicBezTo>
                    <a:cubicBezTo>
                      <a:pt x="1119105" y="2655453"/>
                      <a:pt x="1037727" y="2614024"/>
                      <a:pt x="994818" y="2588871"/>
                    </a:cubicBezTo>
                    <a:cubicBezTo>
                      <a:pt x="951909" y="2563718"/>
                      <a:pt x="950430" y="2517850"/>
                      <a:pt x="914919" y="2508972"/>
                    </a:cubicBezTo>
                    <a:cubicBezTo>
                      <a:pt x="879408" y="2500094"/>
                      <a:pt x="830581" y="2534125"/>
                      <a:pt x="781754" y="2535605"/>
                    </a:cubicBezTo>
                    <a:cubicBezTo>
                      <a:pt x="732927" y="2537085"/>
                      <a:pt x="654507" y="2544483"/>
                      <a:pt x="621956" y="2517850"/>
                    </a:cubicBezTo>
                    <a:cubicBezTo>
                      <a:pt x="589405" y="2491217"/>
                      <a:pt x="586445" y="2423155"/>
                      <a:pt x="586445" y="2375807"/>
                    </a:cubicBezTo>
                    <a:cubicBezTo>
                      <a:pt x="586445" y="2328459"/>
                      <a:pt x="629354" y="2281112"/>
                      <a:pt x="621956" y="2233764"/>
                    </a:cubicBezTo>
                    <a:cubicBezTo>
                      <a:pt x="614558" y="2186416"/>
                      <a:pt x="567210" y="2147947"/>
                      <a:pt x="542057" y="2091722"/>
                    </a:cubicBezTo>
                    <a:cubicBezTo>
                      <a:pt x="516904" y="2035497"/>
                      <a:pt x="508026" y="1928964"/>
                      <a:pt x="471036" y="1896413"/>
                    </a:cubicBezTo>
                    <a:cubicBezTo>
                      <a:pt x="434046" y="1863862"/>
                      <a:pt x="376340" y="1908250"/>
                      <a:pt x="320115" y="1896413"/>
                    </a:cubicBezTo>
                    <a:cubicBezTo>
                      <a:pt x="263890" y="1884576"/>
                      <a:pt x="182511" y="1853504"/>
                      <a:pt x="133684" y="1825391"/>
                    </a:cubicBezTo>
                    <a:cubicBezTo>
                      <a:pt x="84857" y="1797278"/>
                      <a:pt x="37509" y="1760288"/>
                      <a:pt x="27152" y="1727737"/>
                    </a:cubicBezTo>
                    <a:cubicBezTo>
                      <a:pt x="16795" y="1695186"/>
                      <a:pt x="75979" y="1664114"/>
                      <a:pt x="71540" y="1630083"/>
                    </a:cubicBezTo>
                    <a:cubicBezTo>
                      <a:pt x="67101" y="1596052"/>
                      <a:pt x="-6879" y="1564980"/>
                      <a:pt x="519" y="1523551"/>
                    </a:cubicBezTo>
                    <a:cubicBezTo>
                      <a:pt x="7917" y="1482122"/>
                      <a:pt x="90776" y="1421457"/>
                      <a:pt x="115929" y="1381508"/>
                    </a:cubicBezTo>
                    <a:cubicBezTo>
                      <a:pt x="141082" y="1341559"/>
                      <a:pt x="132204" y="1317885"/>
                      <a:pt x="151439" y="1283854"/>
                    </a:cubicBezTo>
                    <a:cubicBezTo>
                      <a:pt x="170674" y="1249823"/>
                      <a:pt x="192868" y="1203955"/>
                      <a:pt x="231338" y="1177322"/>
                    </a:cubicBezTo>
                    <a:cubicBezTo>
                      <a:pt x="269808" y="1150689"/>
                      <a:pt x="352667" y="1144771"/>
                      <a:pt x="382259" y="1124056"/>
                    </a:cubicBezTo>
                    <a:cubicBezTo>
                      <a:pt x="411851" y="1103341"/>
                      <a:pt x="400014" y="1073749"/>
                      <a:pt x="408892" y="1053034"/>
                    </a:cubicBezTo>
                    <a:cubicBezTo>
                      <a:pt x="417770" y="1032319"/>
                      <a:pt x="405933" y="974614"/>
                      <a:pt x="426647" y="973135"/>
                    </a:cubicBezTo>
                    <a:close/>
                  </a:path>
                </a:pathLst>
              </a:custGeom>
              <a:noFill/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467544" y="1817466"/>
              <a:ext cx="1164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Курская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703499" y="2245952"/>
              <a:ext cx="21938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err="1" smtClean="0"/>
                <a:t>Нововоронежская</a:t>
              </a:r>
              <a:endParaRPr lang="ru-RU" dirty="0"/>
            </a:p>
          </p:txBody>
        </p:sp>
      </p:grpSp>
      <p:pic>
        <p:nvPicPr>
          <p:cNvPr id="13" name="Рисунок 12">
            <a:hlinkClick r:id="rId7" action="ppaction://hlinksldjump" tooltip="Нововоронежская АЭС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9427" y="3880658"/>
            <a:ext cx="4087681" cy="2388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TextBox 48"/>
          <p:cNvSpPr txBox="1"/>
          <p:nvPr/>
        </p:nvSpPr>
        <p:spPr>
          <a:xfrm>
            <a:off x="4566673" y="116631"/>
            <a:ext cx="457732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Строительная индустрия  </a:t>
            </a:r>
            <a:endParaRPr lang="ru-RU" sz="24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60032" y="603580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Развивается </a:t>
            </a:r>
            <a:r>
              <a:rPr lang="ru-RU" dirty="0"/>
              <a:t>на богатой и разнообразной собственной сырьевой базе</a:t>
            </a:r>
          </a:p>
        </p:txBody>
      </p:sp>
      <p:pic>
        <p:nvPicPr>
          <p:cNvPr id="50" name="Рисунок 49">
            <a:hlinkClick r:id="rId7" action="ppaction://hlinksldjump" tooltip="Цементный завод в Воронеже.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20072" y="1526910"/>
            <a:ext cx="3600400" cy="2478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Рисунок 50">
            <a:hlinkClick r:id="rId7" action="ppaction://hlinksldjump" tooltip="Липецкий силикатный завод.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20072" y="4227210"/>
            <a:ext cx="3600400" cy="2400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969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753279208"/>
              </p:ext>
            </p:extLst>
          </p:nvPr>
        </p:nvGraphicFramePr>
        <p:xfrm>
          <a:off x="323527" y="498984"/>
          <a:ext cx="8274389" cy="566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>
            <a:hlinkClick r:id="rId6" action="ppaction://hlinksldjump"/>
          </p:cNvPr>
          <p:cNvSpPr/>
          <p:nvPr/>
        </p:nvSpPr>
        <p:spPr>
          <a:xfrm>
            <a:off x="323528" y="548680"/>
            <a:ext cx="3240360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Click r:id="rId7" action="ppaction://hlinksldjump"/>
          </p:cNvPr>
          <p:cNvSpPr/>
          <p:nvPr/>
        </p:nvSpPr>
        <p:spPr>
          <a:xfrm>
            <a:off x="323528" y="1268760"/>
            <a:ext cx="5184576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rId8" action="ppaction://hlinksldjump"/>
          </p:cNvPr>
          <p:cNvSpPr/>
          <p:nvPr/>
        </p:nvSpPr>
        <p:spPr>
          <a:xfrm>
            <a:off x="323528" y="1968294"/>
            <a:ext cx="331236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9" action="ppaction://hlinksldjump"/>
          </p:cNvPr>
          <p:cNvSpPr/>
          <p:nvPr/>
        </p:nvSpPr>
        <p:spPr>
          <a:xfrm>
            <a:off x="302002" y="2708920"/>
            <a:ext cx="561662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10" action="ppaction://hlinksldjump"/>
          </p:cNvPr>
          <p:cNvSpPr/>
          <p:nvPr/>
        </p:nvSpPr>
        <p:spPr>
          <a:xfrm>
            <a:off x="302002" y="3410775"/>
            <a:ext cx="765437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11" action="ppaction://hlinksldjump"/>
          </p:cNvPr>
          <p:cNvSpPr/>
          <p:nvPr/>
        </p:nvSpPr>
        <p:spPr>
          <a:xfrm>
            <a:off x="323528" y="4149080"/>
            <a:ext cx="813690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hlinkClick r:id="rId12" action="ppaction://hlinksldjump"/>
          </p:cNvPr>
          <p:cNvSpPr/>
          <p:nvPr/>
        </p:nvSpPr>
        <p:spPr>
          <a:xfrm>
            <a:off x="338452" y="4869160"/>
            <a:ext cx="6249772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13" action="ppaction://hlinksldjump"/>
          </p:cNvPr>
          <p:cNvSpPr/>
          <p:nvPr/>
        </p:nvSpPr>
        <p:spPr>
          <a:xfrm>
            <a:off x="338452" y="5517232"/>
            <a:ext cx="6321780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cs5669.vkontakte.ru/u14527477/-14/x_853e0ace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694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135514" y="4408602"/>
            <a:ext cx="1431324" cy="968096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939386" y="4408602"/>
            <a:ext cx="1440160" cy="961315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554187" y="4385730"/>
            <a:ext cx="1440160" cy="968096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3391824" y="3501008"/>
            <a:ext cx="2796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Животноводство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450695" y="1867270"/>
            <a:ext cx="1319738" cy="950410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860032" y="1857130"/>
            <a:ext cx="1319738" cy="972107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Сельское   хозяйство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547664" y="1843171"/>
            <a:ext cx="1440160" cy="972107"/>
            <a:chOff x="1974645" y="1573740"/>
            <a:chExt cx="6768752" cy="4669348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1974645" y="1573740"/>
              <a:ext cx="6768752" cy="4669348"/>
              <a:chOff x="2596584" y="401786"/>
              <a:chExt cx="5904410" cy="4179342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2596584" y="401786"/>
                <a:ext cx="5903244" cy="4179342"/>
              </a:xfrm>
              <a:prstGeom prst="rect">
                <a:avLst/>
              </a:prstGeom>
              <a:ln w="9525">
                <a:solidFill>
                  <a:srgbClr val="CC3300"/>
                </a:solidFill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6660834" y="1938350"/>
                <a:ext cx="1840160" cy="1503263"/>
              </a:xfrm>
              <a:prstGeom prst="rect">
                <a:avLst/>
              </a:prstGeom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6660834" y="3441612"/>
                <a:ext cx="1840160" cy="1139515"/>
              </a:xfrm>
              <a:prstGeom prst="rect">
                <a:avLst/>
              </a:prstGeom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27" name="Полилиния 26"/>
            <p:cNvSpPr/>
            <p:nvPr/>
          </p:nvSpPr>
          <p:spPr>
            <a:xfrm>
              <a:off x="3585612" y="2557726"/>
              <a:ext cx="2008106" cy="1781594"/>
            </a:xfrm>
            <a:custGeom>
              <a:avLst/>
              <a:gdLst>
                <a:gd name="connsiteX0" fmla="*/ 354090 w 2008106"/>
                <a:gd name="connsiteY0" fmla="*/ 648 h 1781594"/>
                <a:gd name="connsiteX1" fmla="*/ 509733 w 2008106"/>
                <a:gd name="connsiteY1" fmla="*/ 59014 h 1781594"/>
                <a:gd name="connsiteX2" fmla="*/ 645920 w 2008106"/>
                <a:gd name="connsiteY2" fmla="*/ 127108 h 1781594"/>
                <a:gd name="connsiteX3" fmla="*/ 743197 w 2008106"/>
                <a:gd name="connsiteY3" fmla="*/ 263295 h 1781594"/>
                <a:gd name="connsiteX4" fmla="*/ 782107 w 2008106"/>
                <a:gd name="connsiteY4" fmla="*/ 399483 h 1781594"/>
                <a:gd name="connsiteX5" fmla="*/ 782107 w 2008106"/>
                <a:gd name="connsiteY5" fmla="*/ 506487 h 1781594"/>
                <a:gd name="connsiteX6" fmla="*/ 801562 w 2008106"/>
                <a:gd name="connsiteY6" fmla="*/ 584308 h 1781594"/>
                <a:gd name="connsiteX7" fmla="*/ 928022 w 2008106"/>
                <a:gd name="connsiteY7" fmla="*/ 642674 h 1781594"/>
                <a:gd name="connsiteX8" fmla="*/ 1015571 w 2008106"/>
                <a:gd name="connsiteY8" fmla="*/ 613491 h 1781594"/>
                <a:gd name="connsiteX9" fmla="*/ 1035026 w 2008106"/>
                <a:gd name="connsiteY9" fmla="*/ 525942 h 1781594"/>
                <a:gd name="connsiteX10" fmla="*/ 1083665 w 2008106"/>
                <a:gd name="connsiteY10" fmla="*/ 457848 h 1781594"/>
                <a:gd name="connsiteX11" fmla="*/ 1210124 w 2008106"/>
                <a:gd name="connsiteY11" fmla="*/ 409210 h 1781594"/>
                <a:gd name="connsiteX12" fmla="*/ 1297673 w 2008106"/>
                <a:gd name="connsiteY12" fmla="*/ 487031 h 1781594"/>
                <a:gd name="connsiteX13" fmla="*/ 1365767 w 2008106"/>
                <a:gd name="connsiteY13" fmla="*/ 516214 h 1781594"/>
                <a:gd name="connsiteX14" fmla="*/ 1531137 w 2008106"/>
                <a:gd name="connsiteY14" fmla="*/ 467576 h 1781594"/>
                <a:gd name="connsiteX15" fmla="*/ 1570048 w 2008106"/>
                <a:gd name="connsiteY15" fmla="*/ 525942 h 1781594"/>
                <a:gd name="connsiteX16" fmla="*/ 1628414 w 2008106"/>
                <a:gd name="connsiteY16" fmla="*/ 613491 h 1781594"/>
                <a:gd name="connsiteX17" fmla="*/ 1638141 w 2008106"/>
                <a:gd name="connsiteY17" fmla="*/ 681585 h 1781594"/>
                <a:gd name="connsiteX18" fmla="*/ 1696507 w 2008106"/>
                <a:gd name="connsiteY18" fmla="*/ 749678 h 1781594"/>
                <a:gd name="connsiteX19" fmla="*/ 1764601 w 2008106"/>
                <a:gd name="connsiteY19" fmla="*/ 788589 h 1781594"/>
                <a:gd name="connsiteX20" fmla="*/ 1813239 w 2008106"/>
                <a:gd name="connsiteY20" fmla="*/ 876138 h 1781594"/>
                <a:gd name="connsiteX21" fmla="*/ 1959154 w 2008106"/>
                <a:gd name="connsiteY21" fmla="*/ 905321 h 1781594"/>
                <a:gd name="connsiteX22" fmla="*/ 2007792 w 2008106"/>
                <a:gd name="connsiteY22" fmla="*/ 1012325 h 1781594"/>
                <a:gd name="connsiteX23" fmla="*/ 1978609 w 2008106"/>
                <a:gd name="connsiteY23" fmla="*/ 1090146 h 1781594"/>
                <a:gd name="connsiteX24" fmla="*/ 1949426 w 2008106"/>
                <a:gd name="connsiteY24" fmla="*/ 1197151 h 1781594"/>
                <a:gd name="connsiteX25" fmla="*/ 1891060 w 2008106"/>
                <a:gd name="connsiteY25" fmla="*/ 1372248 h 1781594"/>
                <a:gd name="connsiteX26" fmla="*/ 1861877 w 2008106"/>
                <a:gd name="connsiteY26" fmla="*/ 1479253 h 1781594"/>
                <a:gd name="connsiteX27" fmla="*/ 1725690 w 2008106"/>
                <a:gd name="connsiteY27" fmla="*/ 1527891 h 1781594"/>
                <a:gd name="connsiteX28" fmla="*/ 1550592 w 2008106"/>
                <a:gd name="connsiteY28" fmla="*/ 1605712 h 1781594"/>
                <a:gd name="connsiteX29" fmla="*/ 1492226 w 2008106"/>
                <a:gd name="connsiteY29" fmla="*/ 1702989 h 1781594"/>
                <a:gd name="connsiteX30" fmla="*/ 1268490 w 2008106"/>
                <a:gd name="connsiteY30" fmla="*/ 1780810 h 1781594"/>
                <a:gd name="connsiteX31" fmla="*/ 1229579 w 2008106"/>
                <a:gd name="connsiteY31" fmla="*/ 1654351 h 1781594"/>
                <a:gd name="connsiteX32" fmla="*/ 1151758 w 2008106"/>
                <a:gd name="connsiteY32" fmla="*/ 1586257 h 1781594"/>
                <a:gd name="connsiteX33" fmla="*/ 1054482 w 2008106"/>
                <a:gd name="connsiteY33" fmla="*/ 1673806 h 1781594"/>
                <a:gd name="connsiteX34" fmla="*/ 850201 w 2008106"/>
                <a:gd name="connsiteY34" fmla="*/ 1761355 h 1781594"/>
                <a:gd name="connsiteX35" fmla="*/ 675103 w 2008106"/>
                <a:gd name="connsiteY35" fmla="*/ 1771083 h 1781594"/>
                <a:gd name="connsiteX36" fmla="*/ 470822 w 2008106"/>
                <a:gd name="connsiteY36" fmla="*/ 1664078 h 1781594"/>
                <a:gd name="connsiteX37" fmla="*/ 383273 w 2008106"/>
                <a:gd name="connsiteY37" fmla="*/ 1401431 h 1781594"/>
                <a:gd name="connsiteX38" fmla="*/ 295724 w 2008106"/>
                <a:gd name="connsiteY38" fmla="*/ 1274972 h 1781594"/>
                <a:gd name="connsiteX39" fmla="*/ 237358 w 2008106"/>
                <a:gd name="connsiteY39" fmla="*/ 1012325 h 1781594"/>
                <a:gd name="connsiteX40" fmla="*/ 71988 w 2008106"/>
                <a:gd name="connsiteY40" fmla="*/ 739951 h 1781594"/>
                <a:gd name="connsiteX41" fmla="*/ 3894 w 2008106"/>
                <a:gd name="connsiteY41" fmla="*/ 535670 h 1781594"/>
                <a:gd name="connsiteX42" fmla="*/ 178992 w 2008106"/>
                <a:gd name="connsiteY42" fmla="*/ 428665 h 1781594"/>
                <a:gd name="connsiteX43" fmla="*/ 159537 w 2008106"/>
                <a:gd name="connsiteY43" fmla="*/ 175746 h 1781594"/>
                <a:gd name="connsiteX44" fmla="*/ 324907 w 2008106"/>
                <a:gd name="connsiteY44" fmla="*/ 97925 h 1781594"/>
                <a:gd name="connsiteX45" fmla="*/ 354090 w 2008106"/>
                <a:gd name="connsiteY45" fmla="*/ 648 h 178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08106" h="1781594">
                  <a:moveTo>
                    <a:pt x="354090" y="648"/>
                  </a:moveTo>
                  <a:cubicBezTo>
                    <a:pt x="384894" y="-5837"/>
                    <a:pt x="461095" y="37937"/>
                    <a:pt x="509733" y="59014"/>
                  </a:cubicBezTo>
                  <a:cubicBezTo>
                    <a:pt x="558371" y="80091"/>
                    <a:pt x="607009" y="93061"/>
                    <a:pt x="645920" y="127108"/>
                  </a:cubicBezTo>
                  <a:cubicBezTo>
                    <a:pt x="684831" y="161155"/>
                    <a:pt x="720499" y="217899"/>
                    <a:pt x="743197" y="263295"/>
                  </a:cubicBezTo>
                  <a:cubicBezTo>
                    <a:pt x="765895" y="308691"/>
                    <a:pt x="775622" y="358951"/>
                    <a:pt x="782107" y="399483"/>
                  </a:cubicBezTo>
                  <a:cubicBezTo>
                    <a:pt x="788592" y="440015"/>
                    <a:pt x="778864" y="475683"/>
                    <a:pt x="782107" y="506487"/>
                  </a:cubicBezTo>
                  <a:cubicBezTo>
                    <a:pt x="785350" y="537291"/>
                    <a:pt x="777243" y="561610"/>
                    <a:pt x="801562" y="584308"/>
                  </a:cubicBezTo>
                  <a:cubicBezTo>
                    <a:pt x="825881" y="607006"/>
                    <a:pt x="892354" y="637810"/>
                    <a:pt x="928022" y="642674"/>
                  </a:cubicBezTo>
                  <a:cubicBezTo>
                    <a:pt x="963690" y="647538"/>
                    <a:pt x="997737" y="632946"/>
                    <a:pt x="1015571" y="613491"/>
                  </a:cubicBezTo>
                  <a:cubicBezTo>
                    <a:pt x="1033405" y="594036"/>
                    <a:pt x="1023677" y="551882"/>
                    <a:pt x="1035026" y="525942"/>
                  </a:cubicBezTo>
                  <a:cubicBezTo>
                    <a:pt x="1046375" y="500002"/>
                    <a:pt x="1054482" y="477303"/>
                    <a:pt x="1083665" y="457848"/>
                  </a:cubicBezTo>
                  <a:cubicBezTo>
                    <a:pt x="1112848" y="438393"/>
                    <a:pt x="1174456" y="404346"/>
                    <a:pt x="1210124" y="409210"/>
                  </a:cubicBezTo>
                  <a:cubicBezTo>
                    <a:pt x="1245792" y="414074"/>
                    <a:pt x="1271733" y="469197"/>
                    <a:pt x="1297673" y="487031"/>
                  </a:cubicBezTo>
                  <a:cubicBezTo>
                    <a:pt x="1323613" y="504865"/>
                    <a:pt x="1326856" y="519457"/>
                    <a:pt x="1365767" y="516214"/>
                  </a:cubicBezTo>
                  <a:cubicBezTo>
                    <a:pt x="1404678" y="512971"/>
                    <a:pt x="1497090" y="465955"/>
                    <a:pt x="1531137" y="467576"/>
                  </a:cubicBezTo>
                  <a:cubicBezTo>
                    <a:pt x="1565184" y="469197"/>
                    <a:pt x="1570048" y="525942"/>
                    <a:pt x="1570048" y="525942"/>
                  </a:cubicBezTo>
                  <a:cubicBezTo>
                    <a:pt x="1586261" y="550261"/>
                    <a:pt x="1617065" y="587551"/>
                    <a:pt x="1628414" y="613491"/>
                  </a:cubicBezTo>
                  <a:cubicBezTo>
                    <a:pt x="1639763" y="639431"/>
                    <a:pt x="1626792" y="658887"/>
                    <a:pt x="1638141" y="681585"/>
                  </a:cubicBezTo>
                  <a:cubicBezTo>
                    <a:pt x="1649490" y="704283"/>
                    <a:pt x="1675430" y="731844"/>
                    <a:pt x="1696507" y="749678"/>
                  </a:cubicBezTo>
                  <a:cubicBezTo>
                    <a:pt x="1717584" y="767512"/>
                    <a:pt x="1745146" y="767512"/>
                    <a:pt x="1764601" y="788589"/>
                  </a:cubicBezTo>
                  <a:cubicBezTo>
                    <a:pt x="1784056" y="809666"/>
                    <a:pt x="1780814" y="856683"/>
                    <a:pt x="1813239" y="876138"/>
                  </a:cubicBezTo>
                  <a:cubicBezTo>
                    <a:pt x="1845665" y="895593"/>
                    <a:pt x="1926729" y="882623"/>
                    <a:pt x="1959154" y="905321"/>
                  </a:cubicBezTo>
                  <a:cubicBezTo>
                    <a:pt x="1991579" y="928019"/>
                    <a:pt x="2004549" y="981521"/>
                    <a:pt x="2007792" y="1012325"/>
                  </a:cubicBezTo>
                  <a:cubicBezTo>
                    <a:pt x="2011035" y="1043129"/>
                    <a:pt x="1988337" y="1059342"/>
                    <a:pt x="1978609" y="1090146"/>
                  </a:cubicBezTo>
                  <a:cubicBezTo>
                    <a:pt x="1968881" y="1120950"/>
                    <a:pt x="1964017" y="1150134"/>
                    <a:pt x="1949426" y="1197151"/>
                  </a:cubicBezTo>
                  <a:cubicBezTo>
                    <a:pt x="1934835" y="1244168"/>
                    <a:pt x="1905651" y="1325231"/>
                    <a:pt x="1891060" y="1372248"/>
                  </a:cubicBezTo>
                  <a:cubicBezTo>
                    <a:pt x="1876469" y="1419265"/>
                    <a:pt x="1889439" y="1453313"/>
                    <a:pt x="1861877" y="1479253"/>
                  </a:cubicBezTo>
                  <a:cubicBezTo>
                    <a:pt x="1834315" y="1505194"/>
                    <a:pt x="1777571" y="1506815"/>
                    <a:pt x="1725690" y="1527891"/>
                  </a:cubicBezTo>
                  <a:cubicBezTo>
                    <a:pt x="1673809" y="1548967"/>
                    <a:pt x="1589503" y="1576529"/>
                    <a:pt x="1550592" y="1605712"/>
                  </a:cubicBezTo>
                  <a:cubicBezTo>
                    <a:pt x="1511681" y="1634895"/>
                    <a:pt x="1539243" y="1673806"/>
                    <a:pt x="1492226" y="1702989"/>
                  </a:cubicBezTo>
                  <a:cubicBezTo>
                    <a:pt x="1445209" y="1732172"/>
                    <a:pt x="1312264" y="1788916"/>
                    <a:pt x="1268490" y="1780810"/>
                  </a:cubicBezTo>
                  <a:cubicBezTo>
                    <a:pt x="1224716" y="1772704"/>
                    <a:pt x="1249034" y="1686777"/>
                    <a:pt x="1229579" y="1654351"/>
                  </a:cubicBezTo>
                  <a:cubicBezTo>
                    <a:pt x="1210124" y="1621926"/>
                    <a:pt x="1180941" y="1583015"/>
                    <a:pt x="1151758" y="1586257"/>
                  </a:cubicBezTo>
                  <a:cubicBezTo>
                    <a:pt x="1122575" y="1589500"/>
                    <a:pt x="1104742" y="1644623"/>
                    <a:pt x="1054482" y="1673806"/>
                  </a:cubicBezTo>
                  <a:cubicBezTo>
                    <a:pt x="1004223" y="1702989"/>
                    <a:pt x="913431" y="1745142"/>
                    <a:pt x="850201" y="1761355"/>
                  </a:cubicBezTo>
                  <a:cubicBezTo>
                    <a:pt x="786971" y="1777568"/>
                    <a:pt x="738333" y="1787296"/>
                    <a:pt x="675103" y="1771083"/>
                  </a:cubicBezTo>
                  <a:cubicBezTo>
                    <a:pt x="611873" y="1754870"/>
                    <a:pt x="519460" y="1725687"/>
                    <a:pt x="470822" y="1664078"/>
                  </a:cubicBezTo>
                  <a:cubicBezTo>
                    <a:pt x="422184" y="1602469"/>
                    <a:pt x="412456" y="1466282"/>
                    <a:pt x="383273" y="1401431"/>
                  </a:cubicBezTo>
                  <a:cubicBezTo>
                    <a:pt x="354090" y="1336580"/>
                    <a:pt x="320043" y="1339823"/>
                    <a:pt x="295724" y="1274972"/>
                  </a:cubicBezTo>
                  <a:cubicBezTo>
                    <a:pt x="271405" y="1210121"/>
                    <a:pt x="274647" y="1101495"/>
                    <a:pt x="237358" y="1012325"/>
                  </a:cubicBezTo>
                  <a:cubicBezTo>
                    <a:pt x="200069" y="923155"/>
                    <a:pt x="110899" y="819393"/>
                    <a:pt x="71988" y="739951"/>
                  </a:cubicBezTo>
                  <a:cubicBezTo>
                    <a:pt x="33077" y="660509"/>
                    <a:pt x="-13940" y="587551"/>
                    <a:pt x="3894" y="535670"/>
                  </a:cubicBezTo>
                  <a:cubicBezTo>
                    <a:pt x="21728" y="483789"/>
                    <a:pt x="153052" y="488652"/>
                    <a:pt x="178992" y="428665"/>
                  </a:cubicBezTo>
                  <a:cubicBezTo>
                    <a:pt x="204932" y="368678"/>
                    <a:pt x="135218" y="230869"/>
                    <a:pt x="159537" y="175746"/>
                  </a:cubicBezTo>
                  <a:cubicBezTo>
                    <a:pt x="183856" y="120623"/>
                    <a:pt x="295724" y="127108"/>
                    <a:pt x="324907" y="97925"/>
                  </a:cubicBezTo>
                  <a:cubicBezTo>
                    <a:pt x="354090" y="68742"/>
                    <a:pt x="323286" y="7133"/>
                    <a:pt x="354090" y="648"/>
                  </a:cubicBezTo>
                  <a:close/>
                </a:path>
              </a:pathLst>
            </a:custGeom>
            <a:noFill/>
            <a:ln w="28575"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281895" y="1852354"/>
            <a:ext cx="1296144" cy="972108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3114" y="764704"/>
            <a:ext cx="2852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Растениеводство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1511528" y="1576684"/>
            <a:ext cx="6230317" cy="4558996"/>
            <a:chOff x="1974645" y="1573740"/>
            <a:chExt cx="6768752" cy="4669348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974645" y="1573740"/>
              <a:ext cx="6768752" cy="4669348"/>
              <a:chOff x="2596584" y="401786"/>
              <a:chExt cx="5904410" cy="4179342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2596584" y="401786"/>
                <a:ext cx="5903244" cy="41793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6660834" y="1938350"/>
                <a:ext cx="1840160" cy="150326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6660834" y="3441612"/>
                <a:ext cx="1840160" cy="113951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Полилиния 20"/>
            <p:cNvSpPr/>
            <p:nvPr/>
          </p:nvSpPr>
          <p:spPr>
            <a:xfrm>
              <a:off x="3585612" y="2557726"/>
              <a:ext cx="2008106" cy="1781594"/>
            </a:xfrm>
            <a:custGeom>
              <a:avLst/>
              <a:gdLst>
                <a:gd name="connsiteX0" fmla="*/ 354090 w 2008106"/>
                <a:gd name="connsiteY0" fmla="*/ 648 h 1781594"/>
                <a:gd name="connsiteX1" fmla="*/ 509733 w 2008106"/>
                <a:gd name="connsiteY1" fmla="*/ 59014 h 1781594"/>
                <a:gd name="connsiteX2" fmla="*/ 645920 w 2008106"/>
                <a:gd name="connsiteY2" fmla="*/ 127108 h 1781594"/>
                <a:gd name="connsiteX3" fmla="*/ 743197 w 2008106"/>
                <a:gd name="connsiteY3" fmla="*/ 263295 h 1781594"/>
                <a:gd name="connsiteX4" fmla="*/ 782107 w 2008106"/>
                <a:gd name="connsiteY4" fmla="*/ 399483 h 1781594"/>
                <a:gd name="connsiteX5" fmla="*/ 782107 w 2008106"/>
                <a:gd name="connsiteY5" fmla="*/ 506487 h 1781594"/>
                <a:gd name="connsiteX6" fmla="*/ 801562 w 2008106"/>
                <a:gd name="connsiteY6" fmla="*/ 584308 h 1781594"/>
                <a:gd name="connsiteX7" fmla="*/ 928022 w 2008106"/>
                <a:gd name="connsiteY7" fmla="*/ 642674 h 1781594"/>
                <a:gd name="connsiteX8" fmla="*/ 1015571 w 2008106"/>
                <a:gd name="connsiteY8" fmla="*/ 613491 h 1781594"/>
                <a:gd name="connsiteX9" fmla="*/ 1035026 w 2008106"/>
                <a:gd name="connsiteY9" fmla="*/ 525942 h 1781594"/>
                <a:gd name="connsiteX10" fmla="*/ 1083665 w 2008106"/>
                <a:gd name="connsiteY10" fmla="*/ 457848 h 1781594"/>
                <a:gd name="connsiteX11" fmla="*/ 1210124 w 2008106"/>
                <a:gd name="connsiteY11" fmla="*/ 409210 h 1781594"/>
                <a:gd name="connsiteX12" fmla="*/ 1297673 w 2008106"/>
                <a:gd name="connsiteY12" fmla="*/ 487031 h 1781594"/>
                <a:gd name="connsiteX13" fmla="*/ 1365767 w 2008106"/>
                <a:gd name="connsiteY13" fmla="*/ 516214 h 1781594"/>
                <a:gd name="connsiteX14" fmla="*/ 1531137 w 2008106"/>
                <a:gd name="connsiteY14" fmla="*/ 467576 h 1781594"/>
                <a:gd name="connsiteX15" fmla="*/ 1570048 w 2008106"/>
                <a:gd name="connsiteY15" fmla="*/ 525942 h 1781594"/>
                <a:gd name="connsiteX16" fmla="*/ 1628414 w 2008106"/>
                <a:gd name="connsiteY16" fmla="*/ 613491 h 1781594"/>
                <a:gd name="connsiteX17" fmla="*/ 1638141 w 2008106"/>
                <a:gd name="connsiteY17" fmla="*/ 681585 h 1781594"/>
                <a:gd name="connsiteX18" fmla="*/ 1696507 w 2008106"/>
                <a:gd name="connsiteY18" fmla="*/ 749678 h 1781594"/>
                <a:gd name="connsiteX19" fmla="*/ 1764601 w 2008106"/>
                <a:gd name="connsiteY19" fmla="*/ 788589 h 1781594"/>
                <a:gd name="connsiteX20" fmla="*/ 1813239 w 2008106"/>
                <a:gd name="connsiteY20" fmla="*/ 876138 h 1781594"/>
                <a:gd name="connsiteX21" fmla="*/ 1959154 w 2008106"/>
                <a:gd name="connsiteY21" fmla="*/ 905321 h 1781594"/>
                <a:gd name="connsiteX22" fmla="*/ 2007792 w 2008106"/>
                <a:gd name="connsiteY22" fmla="*/ 1012325 h 1781594"/>
                <a:gd name="connsiteX23" fmla="*/ 1978609 w 2008106"/>
                <a:gd name="connsiteY23" fmla="*/ 1090146 h 1781594"/>
                <a:gd name="connsiteX24" fmla="*/ 1949426 w 2008106"/>
                <a:gd name="connsiteY24" fmla="*/ 1197151 h 1781594"/>
                <a:gd name="connsiteX25" fmla="*/ 1891060 w 2008106"/>
                <a:gd name="connsiteY25" fmla="*/ 1372248 h 1781594"/>
                <a:gd name="connsiteX26" fmla="*/ 1861877 w 2008106"/>
                <a:gd name="connsiteY26" fmla="*/ 1479253 h 1781594"/>
                <a:gd name="connsiteX27" fmla="*/ 1725690 w 2008106"/>
                <a:gd name="connsiteY27" fmla="*/ 1527891 h 1781594"/>
                <a:gd name="connsiteX28" fmla="*/ 1550592 w 2008106"/>
                <a:gd name="connsiteY28" fmla="*/ 1605712 h 1781594"/>
                <a:gd name="connsiteX29" fmla="*/ 1492226 w 2008106"/>
                <a:gd name="connsiteY29" fmla="*/ 1702989 h 1781594"/>
                <a:gd name="connsiteX30" fmla="*/ 1268490 w 2008106"/>
                <a:gd name="connsiteY30" fmla="*/ 1780810 h 1781594"/>
                <a:gd name="connsiteX31" fmla="*/ 1229579 w 2008106"/>
                <a:gd name="connsiteY31" fmla="*/ 1654351 h 1781594"/>
                <a:gd name="connsiteX32" fmla="*/ 1151758 w 2008106"/>
                <a:gd name="connsiteY32" fmla="*/ 1586257 h 1781594"/>
                <a:gd name="connsiteX33" fmla="*/ 1054482 w 2008106"/>
                <a:gd name="connsiteY33" fmla="*/ 1673806 h 1781594"/>
                <a:gd name="connsiteX34" fmla="*/ 850201 w 2008106"/>
                <a:gd name="connsiteY34" fmla="*/ 1761355 h 1781594"/>
                <a:gd name="connsiteX35" fmla="*/ 675103 w 2008106"/>
                <a:gd name="connsiteY35" fmla="*/ 1771083 h 1781594"/>
                <a:gd name="connsiteX36" fmla="*/ 470822 w 2008106"/>
                <a:gd name="connsiteY36" fmla="*/ 1664078 h 1781594"/>
                <a:gd name="connsiteX37" fmla="*/ 383273 w 2008106"/>
                <a:gd name="connsiteY37" fmla="*/ 1401431 h 1781594"/>
                <a:gd name="connsiteX38" fmla="*/ 295724 w 2008106"/>
                <a:gd name="connsiteY38" fmla="*/ 1274972 h 1781594"/>
                <a:gd name="connsiteX39" fmla="*/ 237358 w 2008106"/>
                <a:gd name="connsiteY39" fmla="*/ 1012325 h 1781594"/>
                <a:gd name="connsiteX40" fmla="*/ 71988 w 2008106"/>
                <a:gd name="connsiteY40" fmla="*/ 739951 h 1781594"/>
                <a:gd name="connsiteX41" fmla="*/ 3894 w 2008106"/>
                <a:gd name="connsiteY41" fmla="*/ 535670 h 1781594"/>
                <a:gd name="connsiteX42" fmla="*/ 178992 w 2008106"/>
                <a:gd name="connsiteY42" fmla="*/ 428665 h 1781594"/>
                <a:gd name="connsiteX43" fmla="*/ 159537 w 2008106"/>
                <a:gd name="connsiteY43" fmla="*/ 175746 h 1781594"/>
                <a:gd name="connsiteX44" fmla="*/ 324907 w 2008106"/>
                <a:gd name="connsiteY44" fmla="*/ 97925 h 1781594"/>
                <a:gd name="connsiteX45" fmla="*/ 354090 w 2008106"/>
                <a:gd name="connsiteY45" fmla="*/ 648 h 178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08106" h="1781594">
                  <a:moveTo>
                    <a:pt x="354090" y="648"/>
                  </a:moveTo>
                  <a:cubicBezTo>
                    <a:pt x="384894" y="-5837"/>
                    <a:pt x="461095" y="37937"/>
                    <a:pt x="509733" y="59014"/>
                  </a:cubicBezTo>
                  <a:cubicBezTo>
                    <a:pt x="558371" y="80091"/>
                    <a:pt x="607009" y="93061"/>
                    <a:pt x="645920" y="127108"/>
                  </a:cubicBezTo>
                  <a:cubicBezTo>
                    <a:pt x="684831" y="161155"/>
                    <a:pt x="720499" y="217899"/>
                    <a:pt x="743197" y="263295"/>
                  </a:cubicBezTo>
                  <a:cubicBezTo>
                    <a:pt x="765895" y="308691"/>
                    <a:pt x="775622" y="358951"/>
                    <a:pt x="782107" y="399483"/>
                  </a:cubicBezTo>
                  <a:cubicBezTo>
                    <a:pt x="788592" y="440015"/>
                    <a:pt x="778864" y="475683"/>
                    <a:pt x="782107" y="506487"/>
                  </a:cubicBezTo>
                  <a:cubicBezTo>
                    <a:pt x="785350" y="537291"/>
                    <a:pt x="777243" y="561610"/>
                    <a:pt x="801562" y="584308"/>
                  </a:cubicBezTo>
                  <a:cubicBezTo>
                    <a:pt x="825881" y="607006"/>
                    <a:pt x="892354" y="637810"/>
                    <a:pt x="928022" y="642674"/>
                  </a:cubicBezTo>
                  <a:cubicBezTo>
                    <a:pt x="963690" y="647538"/>
                    <a:pt x="997737" y="632946"/>
                    <a:pt x="1015571" y="613491"/>
                  </a:cubicBezTo>
                  <a:cubicBezTo>
                    <a:pt x="1033405" y="594036"/>
                    <a:pt x="1023677" y="551882"/>
                    <a:pt x="1035026" y="525942"/>
                  </a:cubicBezTo>
                  <a:cubicBezTo>
                    <a:pt x="1046375" y="500002"/>
                    <a:pt x="1054482" y="477303"/>
                    <a:pt x="1083665" y="457848"/>
                  </a:cubicBezTo>
                  <a:cubicBezTo>
                    <a:pt x="1112848" y="438393"/>
                    <a:pt x="1174456" y="404346"/>
                    <a:pt x="1210124" y="409210"/>
                  </a:cubicBezTo>
                  <a:cubicBezTo>
                    <a:pt x="1245792" y="414074"/>
                    <a:pt x="1271733" y="469197"/>
                    <a:pt x="1297673" y="487031"/>
                  </a:cubicBezTo>
                  <a:cubicBezTo>
                    <a:pt x="1323613" y="504865"/>
                    <a:pt x="1326856" y="519457"/>
                    <a:pt x="1365767" y="516214"/>
                  </a:cubicBezTo>
                  <a:cubicBezTo>
                    <a:pt x="1404678" y="512971"/>
                    <a:pt x="1497090" y="465955"/>
                    <a:pt x="1531137" y="467576"/>
                  </a:cubicBezTo>
                  <a:cubicBezTo>
                    <a:pt x="1565184" y="469197"/>
                    <a:pt x="1570048" y="525942"/>
                    <a:pt x="1570048" y="525942"/>
                  </a:cubicBezTo>
                  <a:cubicBezTo>
                    <a:pt x="1586261" y="550261"/>
                    <a:pt x="1617065" y="587551"/>
                    <a:pt x="1628414" y="613491"/>
                  </a:cubicBezTo>
                  <a:cubicBezTo>
                    <a:pt x="1639763" y="639431"/>
                    <a:pt x="1626792" y="658887"/>
                    <a:pt x="1638141" y="681585"/>
                  </a:cubicBezTo>
                  <a:cubicBezTo>
                    <a:pt x="1649490" y="704283"/>
                    <a:pt x="1675430" y="731844"/>
                    <a:pt x="1696507" y="749678"/>
                  </a:cubicBezTo>
                  <a:cubicBezTo>
                    <a:pt x="1717584" y="767512"/>
                    <a:pt x="1745146" y="767512"/>
                    <a:pt x="1764601" y="788589"/>
                  </a:cubicBezTo>
                  <a:cubicBezTo>
                    <a:pt x="1784056" y="809666"/>
                    <a:pt x="1780814" y="856683"/>
                    <a:pt x="1813239" y="876138"/>
                  </a:cubicBezTo>
                  <a:cubicBezTo>
                    <a:pt x="1845665" y="895593"/>
                    <a:pt x="1926729" y="882623"/>
                    <a:pt x="1959154" y="905321"/>
                  </a:cubicBezTo>
                  <a:cubicBezTo>
                    <a:pt x="1991579" y="928019"/>
                    <a:pt x="2004549" y="981521"/>
                    <a:pt x="2007792" y="1012325"/>
                  </a:cubicBezTo>
                  <a:cubicBezTo>
                    <a:pt x="2011035" y="1043129"/>
                    <a:pt x="1988337" y="1059342"/>
                    <a:pt x="1978609" y="1090146"/>
                  </a:cubicBezTo>
                  <a:cubicBezTo>
                    <a:pt x="1968881" y="1120950"/>
                    <a:pt x="1964017" y="1150134"/>
                    <a:pt x="1949426" y="1197151"/>
                  </a:cubicBezTo>
                  <a:cubicBezTo>
                    <a:pt x="1934835" y="1244168"/>
                    <a:pt x="1905651" y="1325231"/>
                    <a:pt x="1891060" y="1372248"/>
                  </a:cubicBezTo>
                  <a:cubicBezTo>
                    <a:pt x="1876469" y="1419265"/>
                    <a:pt x="1889439" y="1453313"/>
                    <a:pt x="1861877" y="1479253"/>
                  </a:cubicBezTo>
                  <a:cubicBezTo>
                    <a:pt x="1834315" y="1505194"/>
                    <a:pt x="1777571" y="1506815"/>
                    <a:pt x="1725690" y="1527891"/>
                  </a:cubicBezTo>
                  <a:cubicBezTo>
                    <a:pt x="1673809" y="1548967"/>
                    <a:pt x="1589503" y="1576529"/>
                    <a:pt x="1550592" y="1605712"/>
                  </a:cubicBezTo>
                  <a:cubicBezTo>
                    <a:pt x="1511681" y="1634895"/>
                    <a:pt x="1539243" y="1673806"/>
                    <a:pt x="1492226" y="1702989"/>
                  </a:cubicBezTo>
                  <a:cubicBezTo>
                    <a:pt x="1445209" y="1732172"/>
                    <a:pt x="1312264" y="1788916"/>
                    <a:pt x="1268490" y="1780810"/>
                  </a:cubicBezTo>
                  <a:cubicBezTo>
                    <a:pt x="1224716" y="1772704"/>
                    <a:pt x="1249034" y="1686777"/>
                    <a:pt x="1229579" y="1654351"/>
                  </a:cubicBezTo>
                  <a:cubicBezTo>
                    <a:pt x="1210124" y="1621926"/>
                    <a:pt x="1180941" y="1583015"/>
                    <a:pt x="1151758" y="1586257"/>
                  </a:cubicBezTo>
                  <a:cubicBezTo>
                    <a:pt x="1122575" y="1589500"/>
                    <a:pt x="1104742" y="1644623"/>
                    <a:pt x="1054482" y="1673806"/>
                  </a:cubicBezTo>
                  <a:cubicBezTo>
                    <a:pt x="1004223" y="1702989"/>
                    <a:pt x="913431" y="1745142"/>
                    <a:pt x="850201" y="1761355"/>
                  </a:cubicBezTo>
                  <a:cubicBezTo>
                    <a:pt x="786971" y="1777568"/>
                    <a:pt x="738333" y="1787296"/>
                    <a:pt x="675103" y="1771083"/>
                  </a:cubicBezTo>
                  <a:cubicBezTo>
                    <a:pt x="611873" y="1754870"/>
                    <a:pt x="519460" y="1725687"/>
                    <a:pt x="470822" y="1664078"/>
                  </a:cubicBezTo>
                  <a:cubicBezTo>
                    <a:pt x="422184" y="1602469"/>
                    <a:pt x="412456" y="1466282"/>
                    <a:pt x="383273" y="1401431"/>
                  </a:cubicBezTo>
                  <a:cubicBezTo>
                    <a:pt x="354090" y="1336580"/>
                    <a:pt x="320043" y="1339823"/>
                    <a:pt x="295724" y="1274972"/>
                  </a:cubicBezTo>
                  <a:cubicBezTo>
                    <a:pt x="271405" y="1210121"/>
                    <a:pt x="274647" y="1101495"/>
                    <a:pt x="237358" y="1012325"/>
                  </a:cubicBezTo>
                  <a:cubicBezTo>
                    <a:pt x="200069" y="923155"/>
                    <a:pt x="110899" y="819393"/>
                    <a:pt x="71988" y="739951"/>
                  </a:cubicBezTo>
                  <a:cubicBezTo>
                    <a:pt x="33077" y="660509"/>
                    <a:pt x="-13940" y="587551"/>
                    <a:pt x="3894" y="535670"/>
                  </a:cubicBezTo>
                  <a:cubicBezTo>
                    <a:pt x="21728" y="483789"/>
                    <a:pt x="153052" y="488652"/>
                    <a:pt x="178992" y="428665"/>
                  </a:cubicBezTo>
                  <a:cubicBezTo>
                    <a:pt x="204932" y="368678"/>
                    <a:pt x="135218" y="230869"/>
                    <a:pt x="159537" y="175746"/>
                  </a:cubicBezTo>
                  <a:cubicBezTo>
                    <a:pt x="183856" y="120623"/>
                    <a:pt x="295724" y="127108"/>
                    <a:pt x="324907" y="97925"/>
                  </a:cubicBezTo>
                  <a:cubicBezTo>
                    <a:pt x="354090" y="68742"/>
                    <a:pt x="323286" y="7133"/>
                    <a:pt x="354090" y="648"/>
                  </a:cubicBezTo>
                  <a:close/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385711" y="1329209"/>
            <a:ext cx="6480719" cy="4790624"/>
            <a:chOff x="2204248" y="1332225"/>
            <a:chExt cx="6225797" cy="466995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2204248" y="1332827"/>
              <a:ext cx="6225797" cy="46693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204248" y="1332225"/>
              <a:ext cx="6225797" cy="646331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Специализацию </a:t>
              </a:r>
              <a:r>
                <a:rPr lang="ru-RU" dirty="0">
                  <a:solidFill>
                    <a:schemeClr val="bg1"/>
                  </a:solidFill>
                </a:rPr>
                <a:t>сельского хозяйства </a:t>
              </a:r>
              <a:r>
                <a:rPr lang="ru-RU" dirty="0" smtClean="0">
                  <a:solidFill>
                    <a:schemeClr val="bg1"/>
                  </a:solidFill>
                </a:rPr>
                <a:t>района </a:t>
              </a:r>
              <a:r>
                <a:rPr lang="ru-RU" dirty="0">
                  <a:solidFill>
                    <a:schemeClr val="bg1"/>
                  </a:solidFill>
                </a:rPr>
                <a:t>определяет производство </a:t>
              </a:r>
              <a:r>
                <a:rPr lang="ru-RU" dirty="0" smtClean="0">
                  <a:solidFill>
                    <a:schemeClr val="bg1"/>
                  </a:solidFill>
                </a:rPr>
                <a:t>зерна. 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387971" y="1293504"/>
            <a:ext cx="6476199" cy="4606536"/>
            <a:chOff x="2204248" y="1332225"/>
            <a:chExt cx="6225797" cy="4454894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2204249" y="1634350"/>
              <a:ext cx="6225796" cy="41527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2204248" y="1332225"/>
              <a:ext cx="6225797" cy="625055"/>
            </a:xfrm>
            <a:prstGeom prst="rect">
              <a:avLst/>
            </a:prstGeom>
            <a:solidFill>
              <a:schemeClr val="accent3">
                <a:lumMod val="75000"/>
                <a:alpha val="95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ЦЧР – крупный производитель овощных и технических культур. 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398874" y="1293504"/>
            <a:ext cx="6476199" cy="4918324"/>
            <a:chOff x="2204248" y="1332225"/>
            <a:chExt cx="6225797" cy="4756418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2204249" y="1332826"/>
              <a:ext cx="6225796" cy="47558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204248" y="1332225"/>
              <a:ext cx="6225797" cy="369332"/>
            </a:xfrm>
            <a:prstGeom prst="rect">
              <a:avLst/>
            </a:prstGeom>
            <a:solidFill>
              <a:schemeClr val="accent3">
                <a:lumMod val="75000"/>
                <a:alpha val="60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В </a:t>
              </a:r>
              <a:r>
                <a:rPr lang="ru-RU" dirty="0" smtClean="0">
                  <a:solidFill>
                    <a:schemeClr val="bg1"/>
                  </a:solidFill>
                </a:rPr>
                <a:t> Черноземье  большие  посевы  сахарной  свеклы. 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421366" y="907628"/>
            <a:ext cx="6476199" cy="4825628"/>
            <a:chOff x="2204248" y="1332225"/>
            <a:chExt cx="6225797" cy="359729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2204248" y="1398538"/>
              <a:ext cx="6225796" cy="35309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2204248" y="1332225"/>
              <a:ext cx="6225797" cy="288415"/>
            </a:xfrm>
            <a:prstGeom prst="rect">
              <a:avLst/>
            </a:prstGeom>
            <a:solidFill>
              <a:schemeClr val="accent3">
                <a:lumMod val="75000"/>
                <a:alpha val="95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Ведущая  отрасль – молочно-мясное скотоводство. 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1295434" y="871557"/>
            <a:ext cx="6691819" cy="4971123"/>
            <a:chOff x="2204248" y="1332225"/>
            <a:chExt cx="6225797" cy="3519700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2204248" y="1476128"/>
              <a:ext cx="6225796" cy="33757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2204248" y="1332225"/>
              <a:ext cx="6225797" cy="288415"/>
            </a:xfrm>
            <a:prstGeom prst="rect">
              <a:avLst/>
            </a:prstGeom>
            <a:solidFill>
              <a:schemeClr val="accent3">
                <a:lumMod val="75000"/>
                <a:alpha val="95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Ведущая  отрасль  –  свиноводство. 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275040" y="833399"/>
            <a:ext cx="6823042" cy="5046694"/>
            <a:chOff x="2204248" y="1332225"/>
            <a:chExt cx="6225797" cy="3542098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2204248" y="1453731"/>
              <a:ext cx="6225796" cy="34205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2204248" y="1332225"/>
              <a:ext cx="6225797" cy="273112"/>
            </a:xfrm>
            <a:prstGeom prst="rect">
              <a:avLst/>
            </a:prstGeom>
            <a:solidFill>
              <a:schemeClr val="accent3">
                <a:lumMod val="75000"/>
                <a:alpha val="95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Ведущая  отрасль  –  птицеводство. 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56" name="Picture 2" descr="http://cs5669.vkontakte.ru/u14527477/-14/x_853e0ace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146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59"/>
          <p:cNvSpPr/>
          <p:nvPr/>
        </p:nvSpPr>
        <p:spPr>
          <a:xfrm>
            <a:off x="3438128" y="692696"/>
            <a:ext cx="5472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,поэтому  основным  видом транспорта 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Транспорт  и  хозяйственные  связи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6" name="Picture 2" descr="http://cs5669.vkontakte.ru/u14527477/-14/x_853e0ac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0" y="692696"/>
            <a:ext cx="3996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Район не имеет выхода к морю</a:t>
            </a:r>
            <a:endParaRPr lang="ru-RU" sz="2000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3930613" y="692696"/>
            <a:ext cx="216024" cy="43204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-13707" y="1049492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является железнодорожный  (95 % грузоперевозок).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2278" y="1681064"/>
            <a:ext cx="1359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Вывоз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684374" y="1678732"/>
            <a:ext cx="1053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Ввоз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3" name="Стрелка вправо 62"/>
          <p:cNvSpPr/>
          <p:nvPr/>
        </p:nvSpPr>
        <p:spPr>
          <a:xfrm rot="5400000">
            <a:off x="7988703" y="2118423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7105363" y="2708920"/>
            <a:ext cx="20882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Топливо</a:t>
            </a:r>
          </a:p>
          <a:p>
            <a:pPr algn="ctr"/>
            <a:r>
              <a:rPr lang="ru-RU" sz="2200" dirty="0" smtClean="0"/>
              <a:t>Уголь</a:t>
            </a:r>
          </a:p>
          <a:p>
            <a:pPr algn="ctr"/>
            <a:r>
              <a:rPr lang="ru-RU" sz="2200" dirty="0" smtClean="0"/>
              <a:t>Лес</a:t>
            </a:r>
          </a:p>
          <a:p>
            <a:pPr algn="ctr"/>
            <a:r>
              <a:rPr lang="ru-RU" sz="2200" dirty="0" err="1" smtClean="0"/>
              <a:t>Пиломате</a:t>
            </a:r>
            <a:r>
              <a:rPr lang="ru-RU" sz="2200" dirty="0" smtClean="0"/>
              <a:t>-риалы</a:t>
            </a:r>
          </a:p>
          <a:p>
            <a:pPr algn="ctr"/>
            <a:r>
              <a:rPr lang="ru-RU" sz="2200" dirty="0" smtClean="0"/>
              <a:t>Оборудование</a:t>
            </a:r>
            <a:endParaRPr lang="ru-RU" sz="2200" dirty="0"/>
          </a:p>
        </p:txBody>
      </p:sp>
      <p:sp>
        <p:nvSpPr>
          <p:cNvPr id="65" name="Стрелка вправо 64"/>
          <p:cNvSpPr/>
          <p:nvPr/>
        </p:nvSpPr>
        <p:spPr>
          <a:xfrm rot="5400000">
            <a:off x="971400" y="2092708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-119916" y="2670207"/>
            <a:ext cx="25117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Железная </a:t>
            </a:r>
          </a:p>
          <a:p>
            <a:pPr algn="ctr"/>
            <a:r>
              <a:rPr lang="ru-RU" sz="2200" dirty="0" smtClean="0"/>
              <a:t>руда</a:t>
            </a:r>
          </a:p>
          <a:p>
            <a:pPr algn="ctr"/>
            <a:r>
              <a:rPr lang="ru-RU" sz="2200" dirty="0" smtClean="0"/>
              <a:t>Чугун </a:t>
            </a:r>
          </a:p>
          <a:p>
            <a:pPr algn="ctr"/>
            <a:r>
              <a:rPr lang="ru-RU" sz="2200" dirty="0" smtClean="0"/>
              <a:t>Сталь</a:t>
            </a:r>
          </a:p>
          <a:p>
            <a:pPr algn="ctr"/>
            <a:r>
              <a:rPr lang="ru-RU" sz="2200" dirty="0" smtClean="0"/>
              <a:t>Строй-материалы</a:t>
            </a:r>
          </a:p>
          <a:p>
            <a:pPr algn="ctr"/>
            <a:r>
              <a:rPr lang="ru-RU" sz="2200" dirty="0" smtClean="0"/>
              <a:t>Продукция с/х и пищевой промышленности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972527" y="1940341"/>
            <a:ext cx="5486182" cy="3563271"/>
            <a:chOff x="1972527" y="1940341"/>
            <a:chExt cx="5486182" cy="356327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527" y="1940341"/>
              <a:ext cx="5486182" cy="3563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олилиния 5"/>
            <p:cNvSpPr/>
            <p:nvPr/>
          </p:nvSpPr>
          <p:spPr>
            <a:xfrm>
              <a:off x="2990850" y="2809850"/>
              <a:ext cx="2956365" cy="990625"/>
            </a:xfrm>
            <a:custGeom>
              <a:avLst/>
              <a:gdLst>
                <a:gd name="connsiteX0" fmla="*/ 0 w 2956365"/>
                <a:gd name="connsiteY0" fmla="*/ 647725 h 990625"/>
                <a:gd name="connsiteX1" fmla="*/ 238125 w 2956365"/>
                <a:gd name="connsiteY1" fmla="*/ 590575 h 990625"/>
                <a:gd name="connsiteX2" fmla="*/ 314325 w 2956365"/>
                <a:gd name="connsiteY2" fmla="*/ 723925 h 990625"/>
                <a:gd name="connsiteX3" fmla="*/ 504825 w 2956365"/>
                <a:gd name="connsiteY3" fmla="*/ 723925 h 990625"/>
                <a:gd name="connsiteX4" fmla="*/ 666750 w 2956365"/>
                <a:gd name="connsiteY4" fmla="*/ 809650 h 990625"/>
                <a:gd name="connsiteX5" fmla="*/ 790575 w 2956365"/>
                <a:gd name="connsiteY5" fmla="*/ 885850 h 990625"/>
                <a:gd name="connsiteX6" fmla="*/ 914400 w 2956365"/>
                <a:gd name="connsiteY6" fmla="*/ 971575 h 990625"/>
                <a:gd name="connsiteX7" fmla="*/ 971550 w 2956365"/>
                <a:gd name="connsiteY7" fmla="*/ 981100 h 990625"/>
                <a:gd name="connsiteX8" fmla="*/ 1057275 w 2956365"/>
                <a:gd name="connsiteY8" fmla="*/ 933475 h 990625"/>
                <a:gd name="connsiteX9" fmla="*/ 1104900 w 2956365"/>
                <a:gd name="connsiteY9" fmla="*/ 819175 h 990625"/>
                <a:gd name="connsiteX10" fmla="*/ 1057275 w 2956365"/>
                <a:gd name="connsiteY10" fmla="*/ 523900 h 990625"/>
                <a:gd name="connsiteX11" fmla="*/ 1123950 w 2956365"/>
                <a:gd name="connsiteY11" fmla="*/ 361975 h 990625"/>
                <a:gd name="connsiteX12" fmla="*/ 1143000 w 2956365"/>
                <a:gd name="connsiteY12" fmla="*/ 304825 h 990625"/>
                <a:gd name="connsiteX13" fmla="*/ 1285875 w 2956365"/>
                <a:gd name="connsiteY13" fmla="*/ 381025 h 990625"/>
                <a:gd name="connsiteX14" fmla="*/ 1343025 w 2956365"/>
                <a:gd name="connsiteY14" fmla="*/ 219100 h 990625"/>
                <a:gd name="connsiteX15" fmla="*/ 1419225 w 2956365"/>
                <a:gd name="connsiteY15" fmla="*/ 114325 h 990625"/>
                <a:gd name="connsiteX16" fmla="*/ 1485900 w 2956365"/>
                <a:gd name="connsiteY16" fmla="*/ 66700 h 990625"/>
                <a:gd name="connsiteX17" fmla="*/ 1628775 w 2956365"/>
                <a:gd name="connsiteY17" fmla="*/ 152425 h 990625"/>
                <a:gd name="connsiteX18" fmla="*/ 1790700 w 2956365"/>
                <a:gd name="connsiteY18" fmla="*/ 152425 h 990625"/>
                <a:gd name="connsiteX19" fmla="*/ 1857375 w 2956365"/>
                <a:gd name="connsiteY19" fmla="*/ 152425 h 990625"/>
                <a:gd name="connsiteX20" fmla="*/ 2000250 w 2956365"/>
                <a:gd name="connsiteY20" fmla="*/ 228625 h 990625"/>
                <a:gd name="connsiteX21" fmla="*/ 2133600 w 2956365"/>
                <a:gd name="connsiteY21" fmla="*/ 161950 h 990625"/>
                <a:gd name="connsiteX22" fmla="*/ 2257425 w 2956365"/>
                <a:gd name="connsiteY22" fmla="*/ 209575 h 990625"/>
                <a:gd name="connsiteX23" fmla="*/ 2400300 w 2956365"/>
                <a:gd name="connsiteY23" fmla="*/ 171475 h 990625"/>
                <a:gd name="connsiteX24" fmla="*/ 2400300 w 2956365"/>
                <a:gd name="connsiteY24" fmla="*/ 19075 h 990625"/>
                <a:gd name="connsiteX25" fmla="*/ 2571750 w 2956365"/>
                <a:gd name="connsiteY25" fmla="*/ 9550 h 990625"/>
                <a:gd name="connsiteX26" fmla="*/ 2581275 w 2956365"/>
                <a:gd name="connsiteY26" fmla="*/ 85750 h 990625"/>
                <a:gd name="connsiteX27" fmla="*/ 2609850 w 2956365"/>
                <a:gd name="connsiteY27" fmla="*/ 209575 h 990625"/>
                <a:gd name="connsiteX28" fmla="*/ 2705100 w 2956365"/>
                <a:gd name="connsiteY28" fmla="*/ 285775 h 990625"/>
                <a:gd name="connsiteX29" fmla="*/ 2762250 w 2956365"/>
                <a:gd name="connsiteY29" fmla="*/ 428650 h 990625"/>
                <a:gd name="connsiteX30" fmla="*/ 2838450 w 2956365"/>
                <a:gd name="connsiteY30" fmla="*/ 619150 h 990625"/>
                <a:gd name="connsiteX31" fmla="*/ 2943225 w 2956365"/>
                <a:gd name="connsiteY31" fmla="*/ 704875 h 990625"/>
                <a:gd name="connsiteX32" fmla="*/ 2952750 w 2956365"/>
                <a:gd name="connsiteY32" fmla="*/ 800125 h 990625"/>
                <a:gd name="connsiteX33" fmla="*/ 2924175 w 2956365"/>
                <a:gd name="connsiteY33" fmla="*/ 914425 h 990625"/>
                <a:gd name="connsiteX34" fmla="*/ 2905125 w 2956365"/>
                <a:gd name="connsiteY34" fmla="*/ 990625 h 99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56365" h="990625">
                  <a:moveTo>
                    <a:pt x="0" y="647725"/>
                  </a:moveTo>
                  <a:cubicBezTo>
                    <a:pt x="92869" y="612800"/>
                    <a:pt x="185738" y="577875"/>
                    <a:pt x="238125" y="590575"/>
                  </a:cubicBezTo>
                  <a:cubicBezTo>
                    <a:pt x="290513" y="603275"/>
                    <a:pt x="269875" y="701700"/>
                    <a:pt x="314325" y="723925"/>
                  </a:cubicBezTo>
                  <a:cubicBezTo>
                    <a:pt x="358775" y="746150"/>
                    <a:pt x="446088" y="709638"/>
                    <a:pt x="504825" y="723925"/>
                  </a:cubicBezTo>
                  <a:cubicBezTo>
                    <a:pt x="563563" y="738213"/>
                    <a:pt x="619125" y="782663"/>
                    <a:pt x="666750" y="809650"/>
                  </a:cubicBezTo>
                  <a:cubicBezTo>
                    <a:pt x="714375" y="836637"/>
                    <a:pt x="749300" y="858863"/>
                    <a:pt x="790575" y="885850"/>
                  </a:cubicBezTo>
                  <a:cubicBezTo>
                    <a:pt x="831850" y="912837"/>
                    <a:pt x="884238" y="955700"/>
                    <a:pt x="914400" y="971575"/>
                  </a:cubicBezTo>
                  <a:cubicBezTo>
                    <a:pt x="944562" y="987450"/>
                    <a:pt x="947738" y="987450"/>
                    <a:pt x="971550" y="981100"/>
                  </a:cubicBezTo>
                  <a:cubicBezTo>
                    <a:pt x="995362" y="974750"/>
                    <a:pt x="1035050" y="960462"/>
                    <a:pt x="1057275" y="933475"/>
                  </a:cubicBezTo>
                  <a:cubicBezTo>
                    <a:pt x="1079500" y="906488"/>
                    <a:pt x="1104900" y="887437"/>
                    <a:pt x="1104900" y="819175"/>
                  </a:cubicBezTo>
                  <a:cubicBezTo>
                    <a:pt x="1104900" y="750913"/>
                    <a:pt x="1054100" y="600100"/>
                    <a:pt x="1057275" y="523900"/>
                  </a:cubicBezTo>
                  <a:cubicBezTo>
                    <a:pt x="1060450" y="447700"/>
                    <a:pt x="1109663" y="398487"/>
                    <a:pt x="1123950" y="361975"/>
                  </a:cubicBezTo>
                  <a:cubicBezTo>
                    <a:pt x="1138237" y="325463"/>
                    <a:pt x="1116012" y="301650"/>
                    <a:pt x="1143000" y="304825"/>
                  </a:cubicBezTo>
                  <a:cubicBezTo>
                    <a:pt x="1169988" y="308000"/>
                    <a:pt x="1252538" y="395312"/>
                    <a:pt x="1285875" y="381025"/>
                  </a:cubicBezTo>
                  <a:cubicBezTo>
                    <a:pt x="1319212" y="366738"/>
                    <a:pt x="1320800" y="263550"/>
                    <a:pt x="1343025" y="219100"/>
                  </a:cubicBezTo>
                  <a:cubicBezTo>
                    <a:pt x="1365250" y="174650"/>
                    <a:pt x="1395413" y="139725"/>
                    <a:pt x="1419225" y="114325"/>
                  </a:cubicBezTo>
                  <a:cubicBezTo>
                    <a:pt x="1443038" y="88925"/>
                    <a:pt x="1450975" y="60350"/>
                    <a:pt x="1485900" y="66700"/>
                  </a:cubicBezTo>
                  <a:cubicBezTo>
                    <a:pt x="1520825" y="73050"/>
                    <a:pt x="1577975" y="138138"/>
                    <a:pt x="1628775" y="152425"/>
                  </a:cubicBezTo>
                  <a:cubicBezTo>
                    <a:pt x="1679575" y="166712"/>
                    <a:pt x="1790700" y="152425"/>
                    <a:pt x="1790700" y="152425"/>
                  </a:cubicBezTo>
                  <a:cubicBezTo>
                    <a:pt x="1828800" y="152425"/>
                    <a:pt x="1822450" y="139725"/>
                    <a:pt x="1857375" y="152425"/>
                  </a:cubicBezTo>
                  <a:cubicBezTo>
                    <a:pt x="1892300" y="165125"/>
                    <a:pt x="1954213" y="227038"/>
                    <a:pt x="2000250" y="228625"/>
                  </a:cubicBezTo>
                  <a:cubicBezTo>
                    <a:pt x="2046287" y="230212"/>
                    <a:pt x="2090738" y="165125"/>
                    <a:pt x="2133600" y="161950"/>
                  </a:cubicBezTo>
                  <a:cubicBezTo>
                    <a:pt x="2176462" y="158775"/>
                    <a:pt x="2212975" y="207987"/>
                    <a:pt x="2257425" y="209575"/>
                  </a:cubicBezTo>
                  <a:cubicBezTo>
                    <a:pt x="2301875" y="211162"/>
                    <a:pt x="2376488" y="203225"/>
                    <a:pt x="2400300" y="171475"/>
                  </a:cubicBezTo>
                  <a:cubicBezTo>
                    <a:pt x="2424112" y="139725"/>
                    <a:pt x="2371725" y="46062"/>
                    <a:pt x="2400300" y="19075"/>
                  </a:cubicBezTo>
                  <a:cubicBezTo>
                    <a:pt x="2428875" y="-7913"/>
                    <a:pt x="2541588" y="-1562"/>
                    <a:pt x="2571750" y="9550"/>
                  </a:cubicBezTo>
                  <a:cubicBezTo>
                    <a:pt x="2601912" y="20662"/>
                    <a:pt x="2574925" y="52412"/>
                    <a:pt x="2581275" y="85750"/>
                  </a:cubicBezTo>
                  <a:cubicBezTo>
                    <a:pt x="2587625" y="119087"/>
                    <a:pt x="2589213" y="176237"/>
                    <a:pt x="2609850" y="209575"/>
                  </a:cubicBezTo>
                  <a:cubicBezTo>
                    <a:pt x="2630488" y="242912"/>
                    <a:pt x="2679700" y="249263"/>
                    <a:pt x="2705100" y="285775"/>
                  </a:cubicBezTo>
                  <a:cubicBezTo>
                    <a:pt x="2730500" y="322287"/>
                    <a:pt x="2762250" y="428650"/>
                    <a:pt x="2762250" y="428650"/>
                  </a:cubicBezTo>
                  <a:cubicBezTo>
                    <a:pt x="2784475" y="484212"/>
                    <a:pt x="2808288" y="573113"/>
                    <a:pt x="2838450" y="619150"/>
                  </a:cubicBezTo>
                  <a:cubicBezTo>
                    <a:pt x="2868612" y="665187"/>
                    <a:pt x="2924175" y="674713"/>
                    <a:pt x="2943225" y="704875"/>
                  </a:cubicBezTo>
                  <a:cubicBezTo>
                    <a:pt x="2962275" y="735038"/>
                    <a:pt x="2955925" y="765200"/>
                    <a:pt x="2952750" y="800125"/>
                  </a:cubicBezTo>
                  <a:cubicBezTo>
                    <a:pt x="2949575" y="835050"/>
                    <a:pt x="2924175" y="914425"/>
                    <a:pt x="2924175" y="914425"/>
                  </a:cubicBezTo>
                  <a:lnTo>
                    <a:pt x="2905125" y="990625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81561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0" grpId="0"/>
      <p:bldP spid="2" grpId="0" animBg="1"/>
      <p:bldP spid="61" grpId="0"/>
      <p:bldP spid="64" grpId="0"/>
      <p:bldP spid="6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597367" y="1688320"/>
            <a:ext cx="1267846" cy="950410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6135514" y="4390411"/>
            <a:ext cx="1532830" cy="922970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3939386" y="4409206"/>
            <a:ext cx="1440160" cy="960106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554187" y="4390410"/>
            <a:ext cx="1440160" cy="958735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3673723" y="3271316"/>
            <a:ext cx="2239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Перспективы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719677" y="1723612"/>
            <a:ext cx="1319738" cy="879825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994347" y="1688320"/>
            <a:ext cx="1319738" cy="932710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295434" y="1666204"/>
            <a:ext cx="1296144" cy="954826"/>
          </a:xfrm>
          <a:prstGeom prst="rect">
            <a:avLst/>
          </a:prstGeom>
          <a:ln w="9525">
            <a:solidFill>
              <a:srgbClr val="CC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00168" y="764704"/>
            <a:ext cx="1813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Проблемы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118254" y="842147"/>
            <a:ext cx="7198162" cy="4963117"/>
            <a:chOff x="2204248" y="1332225"/>
            <a:chExt cx="6225797" cy="4662211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2204248" y="1340565"/>
              <a:ext cx="6225797" cy="46538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204248" y="1332225"/>
              <a:ext cx="6225797" cy="360029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Рекультивация обширных площадей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291343" y="842147"/>
            <a:ext cx="6736245" cy="4810845"/>
            <a:chOff x="2204248" y="1332225"/>
            <a:chExt cx="6225797" cy="4217812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2204249" y="1871432"/>
              <a:ext cx="6225796" cy="36786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2204248" y="1332225"/>
              <a:ext cx="6225797" cy="625054"/>
            </a:xfrm>
            <a:prstGeom prst="rect">
              <a:avLst/>
            </a:prstGeom>
            <a:solidFill>
              <a:schemeClr val="accent3">
                <a:lumMod val="75000"/>
                <a:alpha val="95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Загрязнение  </a:t>
              </a:r>
              <a:r>
                <a:rPr lang="ru-RU" dirty="0">
                  <a:solidFill>
                    <a:schemeClr val="bg1"/>
                  </a:solidFill>
                </a:rPr>
                <a:t>почв</a:t>
              </a:r>
              <a:r>
                <a:rPr lang="ru-RU" dirty="0" smtClean="0">
                  <a:solidFill>
                    <a:schemeClr val="bg1"/>
                  </a:solidFill>
                </a:rPr>
                <a:t>,  </a:t>
              </a:r>
              <a:r>
                <a:rPr lang="ru-RU" dirty="0">
                  <a:solidFill>
                    <a:schemeClr val="bg1"/>
                  </a:solidFill>
                </a:rPr>
                <a:t>водного и воздушного бассейнов промышленными </a:t>
              </a:r>
              <a:r>
                <a:rPr lang="ru-RU" dirty="0" smtClean="0">
                  <a:solidFill>
                    <a:schemeClr val="bg1"/>
                  </a:solidFill>
                </a:rPr>
                <a:t>отходами. 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173394" y="879600"/>
            <a:ext cx="6916921" cy="5005841"/>
            <a:chOff x="2204248" y="1332225"/>
            <a:chExt cx="6225797" cy="4409463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2204249" y="1679780"/>
              <a:ext cx="6225796" cy="40619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204248" y="1332225"/>
              <a:ext cx="6225797" cy="625055"/>
            </a:xfrm>
            <a:prstGeom prst="rect">
              <a:avLst/>
            </a:prstGeom>
            <a:solidFill>
              <a:schemeClr val="accent3">
                <a:lumMod val="75000"/>
                <a:alpha val="94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Истощение черноземов в результате  промышленной и сельскохозяйственной нагрузки. 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204045" y="886510"/>
            <a:ext cx="6917902" cy="4998931"/>
            <a:chOff x="2204248" y="1332225"/>
            <a:chExt cx="6225797" cy="3396204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2204248" y="1599622"/>
              <a:ext cx="6225796" cy="31288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2204248" y="1332225"/>
              <a:ext cx="6225797" cy="481811"/>
            </a:xfrm>
            <a:prstGeom prst="rect">
              <a:avLst/>
            </a:prstGeom>
            <a:solidFill>
              <a:schemeClr val="accent3">
                <a:lumMod val="75000"/>
                <a:alpha val="95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В </a:t>
              </a:r>
              <a:r>
                <a:rPr lang="ru-RU" dirty="0">
                  <a:solidFill>
                    <a:schemeClr val="bg1"/>
                  </a:solidFill>
                </a:rPr>
                <a:t>первую </a:t>
              </a:r>
              <a:r>
                <a:rPr lang="ru-RU" dirty="0" smtClean="0">
                  <a:solidFill>
                    <a:schemeClr val="bg1"/>
                  </a:solidFill>
                </a:rPr>
                <a:t>очередь связаны </a:t>
              </a:r>
              <a:r>
                <a:rPr lang="ru-RU" dirty="0">
                  <a:solidFill>
                    <a:schemeClr val="bg1"/>
                  </a:solidFill>
                </a:rPr>
                <a:t>с металлургическим комплексом, </a:t>
              </a:r>
              <a:r>
                <a:rPr lang="ru-RU" dirty="0" smtClean="0">
                  <a:solidFill>
                    <a:schemeClr val="bg1"/>
                  </a:solidFill>
                </a:rPr>
                <a:t>машиностроением.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1373767" y="919249"/>
            <a:ext cx="6691819" cy="4817789"/>
            <a:chOff x="2204248" y="1332225"/>
            <a:chExt cx="6225797" cy="3411135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2204248" y="1584692"/>
              <a:ext cx="6225796" cy="31586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2204248" y="1332225"/>
              <a:ext cx="6225797" cy="653745"/>
            </a:xfrm>
            <a:prstGeom prst="rect">
              <a:avLst/>
            </a:prstGeom>
            <a:solidFill>
              <a:schemeClr val="accent3">
                <a:lumMod val="75000"/>
                <a:alpha val="95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Создание </a:t>
              </a:r>
              <a:r>
                <a:rPr lang="ru-RU" dirty="0">
                  <a:solidFill>
                    <a:schemeClr val="bg1"/>
                  </a:solidFill>
                </a:rPr>
                <a:t>высокотоварного и многопрофильного сельского, хозяйства и связанных с ним перерабатывающих </a:t>
              </a:r>
              <a:r>
                <a:rPr lang="ru-RU" dirty="0" smtClean="0">
                  <a:solidFill>
                    <a:schemeClr val="bg1"/>
                  </a:solidFill>
                </a:rPr>
                <a:t>производств.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146635" y="886510"/>
            <a:ext cx="7089485" cy="4981008"/>
            <a:chOff x="2204248" y="1332225"/>
            <a:chExt cx="6225797" cy="2951187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2204248" y="1620501"/>
              <a:ext cx="6225796" cy="26629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2204248" y="1332225"/>
              <a:ext cx="6225797" cy="648053"/>
            </a:xfrm>
            <a:prstGeom prst="rect">
              <a:avLst/>
            </a:prstGeom>
            <a:solidFill>
              <a:schemeClr val="accent3">
                <a:lumMod val="75000"/>
                <a:alpha val="95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Развитию  способствует положение </a:t>
              </a:r>
              <a:r>
                <a:rPr lang="ru-RU" dirty="0">
                  <a:solidFill>
                    <a:schemeClr val="bg1"/>
                  </a:solidFill>
                </a:rPr>
                <a:t>региона </a:t>
              </a:r>
              <a:r>
                <a:rPr lang="ru-RU" dirty="0" smtClean="0">
                  <a:solidFill>
                    <a:schemeClr val="bg1"/>
                  </a:solidFill>
                </a:rPr>
                <a:t>на пересечении транспортных путей Украина - Центр </a:t>
              </a:r>
              <a:r>
                <a:rPr lang="ru-RU" dirty="0">
                  <a:solidFill>
                    <a:schemeClr val="bg1"/>
                  </a:solidFill>
                </a:rPr>
                <a:t>- Северный Кавказ </a:t>
              </a:r>
              <a:r>
                <a:rPr lang="ru-RU" dirty="0" smtClean="0">
                  <a:solidFill>
                    <a:schemeClr val="bg1"/>
                  </a:solidFill>
                </a:rPr>
                <a:t>– Закавказье.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56" name="Picture 2" descr="http://cs5669.vkontakte.ru/u14527477/-14/x_853e0ace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1239003" y="918827"/>
            <a:ext cx="6927193" cy="5023812"/>
            <a:chOff x="2133037" y="1332225"/>
            <a:chExt cx="6297008" cy="4725964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2133037" y="1363280"/>
              <a:ext cx="6285274" cy="4694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2133037" y="1332225"/>
              <a:ext cx="6297008" cy="625055"/>
            </a:xfrm>
            <a:prstGeom prst="rect">
              <a:avLst/>
            </a:prstGeom>
            <a:solidFill>
              <a:schemeClr val="accent3">
                <a:lumMod val="75000"/>
                <a:alpha val="96000"/>
              </a:schemeClr>
            </a:solidFill>
            <a:ln>
              <a:solidFill>
                <a:srgbClr val="CC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Необходимы крупные инвестиции в  социальную </a:t>
              </a:r>
              <a:r>
                <a:rPr lang="ru-RU" dirty="0">
                  <a:solidFill>
                    <a:schemeClr val="bg1"/>
                  </a:solidFill>
                </a:rPr>
                <a:t>и </a:t>
              </a:r>
              <a:r>
                <a:rPr lang="ru-RU" dirty="0" smtClean="0">
                  <a:solidFill>
                    <a:schemeClr val="bg1"/>
                  </a:solidFill>
                </a:rPr>
                <a:t>производственную инфраструктуры  АПК.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60343" y="116632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Проблемы  и  перспективы  развития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578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7784" y="3624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Практикум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://cs5669.vkontakte.ru/u14527477/-14/x_853e0ac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anya\Desktop\ЦЧР\кк.b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58394" y="1308309"/>
            <a:ext cx="5978102" cy="436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5327" y="1573303"/>
            <a:ext cx="2417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Границы районов</a:t>
            </a:r>
            <a:endParaRPr lang="ru-RU" sz="2000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2549668" y="1509475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9990" y="892751"/>
            <a:ext cx="21537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Обозначьте: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4029075" y="3162300"/>
            <a:ext cx="1965821" cy="925467"/>
          </a:xfrm>
          <a:custGeom>
            <a:avLst/>
            <a:gdLst>
              <a:gd name="connsiteX0" fmla="*/ 0 w 1965821"/>
              <a:gd name="connsiteY0" fmla="*/ 914400 h 925467"/>
              <a:gd name="connsiteX1" fmla="*/ 200025 w 1965821"/>
              <a:gd name="connsiteY1" fmla="*/ 923925 h 925467"/>
              <a:gd name="connsiteX2" fmla="*/ 295275 w 1965821"/>
              <a:gd name="connsiteY2" fmla="*/ 885825 h 925467"/>
              <a:gd name="connsiteX3" fmla="*/ 409575 w 1965821"/>
              <a:gd name="connsiteY3" fmla="*/ 790575 h 925467"/>
              <a:gd name="connsiteX4" fmla="*/ 495300 w 1965821"/>
              <a:gd name="connsiteY4" fmla="*/ 733425 h 925467"/>
              <a:gd name="connsiteX5" fmla="*/ 600075 w 1965821"/>
              <a:gd name="connsiteY5" fmla="*/ 781050 h 925467"/>
              <a:gd name="connsiteX6" fmla="*/ 666750 w 1965821"/>
              <a:gd name="connsiteY6" fmla="*/ 819150 h 925467"/>
              <a:gd name="connsiteX7" fmla="*/ 809625 w 1965821"/>
              <a:gd name="connsiteY7" fmla="*/ 781050 h 925467"/>
              <a:gd name="connsiteX8" fmla="*/ 962025 w 1965821"/>
              <a:gd name="connsiteY8" fmla="*/ 714375 h 925467"/>
              <a:gd name="connsiteX9" fmla="*/ 1114425 w 1965821"/>
              <a:gd name="connsiteY9" fmla="*/ 628650 h 925467"/>
              <a:gd name="connsiteX10" fmla="*/ 1190625 w 1965821"/>
              <a:gd name="connsiteY10" fmla="*/ 571500 h 925467"/>
              <a:gd name="connsiteX11" fmla="*/ 1333500 w 1965821"/>
              <a:gd name="connsiteY11" fmla="*/ 552450 h 925467"/>
              <a:gd name="connsiteX12" fmla="*/ 1447800 w 1965821"/>
              <a:gd name="connsiteY12" fmla="*/ 533400 h 925467"/>
              <a:gd name="connsiteX13" fmla="*/ 1533525 w 1965821"/>
              <a:gd name="connsiteY13" fmla="*/ 552450 h 925467"/>
              <a:gd name="connsiteX14" fmla="*/ 1552575 w 1965821"/>
              <a:gd name="connsiteY14" fmla="*/ 504825 h 925467"/>
              <a:gd name="connsiteX15" fmla="*/ 1657350 w 1965821"/>
              <a:gd name="connsiteY15" fmla="*/ 542925 h 925467"/>
              <a:gd name="connsiteX16" fmla="*/ 1743075 w 1965821"/>
              <a:gd name="connsiteY16" fmla="*/ 619125 h 925467"/>
              <a:gd name="connsiteX17" fmla="*/ 1847850 w 1965821"/>
              <a:gd name="connsiteY17" fmla="*/ 647700 h 925467"/>
              <a:gd name="connsiteX18" fmla="*/ 1847850 w 1965821"/>
              <a:gd name="connsiteY18" fmla="*/ 600075 h 925467"/>
              <a:gd name="connsiteX19" fmla="*/ 1762125 w 1965821"/>
              <a:gd name="connsiteY19" fmla="*/ 447675 h 925467"/>
              <a:gd name="connsiteX20" fmla="*/ 1781175 w 1965821"/>
              <a:gd name="connsiteY20" fmla="*/ 361950 h 925467"/>
              <a:gd name="connsiteX21" fmla="*/ 1895475 w 1965821"/>
              <a:gd name="connsiteY21" fmla="*/ 314325 h 925467"/>
              <a:gd name="connsiteX22" fmla="*/ 1962150 w 1965821"/>
              <a:gd name="connsiteY22" fmla="*/ 247650 h 925467"/>
              <a:gd name="connsiteX23" fmla="*/ 1952625 w 1965821"/>
              <a:gd name="connsiteY23" fmla="*/ 152400 h 925467"/>
              <a:gd name="connsiteX24" fmla="*/ 1914525 w 1965821"/>
              <a:gd name="connsiteY24" fmla="*/ 57150 h 925467"/>
              <a:gd name="connsiteX25" fmla="*/ 1914525 w 1965821"/>
              <a:gd name="connsiteY25" fmla="*/ 57150 h 925467"/>
              <a:gd name="connsiteX26" fmla="*/ 1771650 w 1965821"/>
              <a:gd name="connsiteY26" fmla="*/ 104775 h 925467"/>
              <a:gd name="connsiteX27" fmla="*/ 1685925 w 1965821"/>
              <a:gd name="connsiteY27" fmla="*/ 114300 h 925467"/>
              <a:gd name="connsiteX28" fmla="*/ 1609725 w 1965821"/>
              <a:gd name="connsiteY28" fmla="*/ 95250 h 925467"/>
              <a:gd name="connsiteX29" fmla="*/ 1562100 w 1965821"/>
              <a:gd name="connsiteY29" fmla="*/ 0 h 925467"/>
              <a:gd name="connsiteX30" fmla="*/ 1562100 w 1965821"/>
              <a:gd name="connsiteY30" fmla="*/ 0 h 92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965821" h="925467">
                <a:moveTo>
                  <a:pt x="0" y="914400"/>
                </a:moveTo>
                <a:cubicBezTo>
                  <a:pt x="75406" y="921544"/>
                  <a:pt x="150813" y="928688"/>
                  <a:pt x="200025" y="923925"/>
                </a:cubicBezTo>
                <a:cubicBezTo>
                  <a:pt x="249238" y="919163"/>
                  <a:pt x="260350" y="908050"/>
                  <a:pt x="295275" y="885825"/>
                </a:cubicBezTo>
                <a:cubicBezTo>
                  <a:pt x="330200" y="863600"/>
                  <a:pt x="376238" y="815975"/>
                  <a:pt x="409575" y="790575"/>
                </a:cubicBezTo>
                <a:cubicBezTo>
                  <a:pt x="442912" y="765175"/>
                  <a:pt x="463550" y="735013"/>
                  <a:pt x="495300" y="733425"/>
                </a:cubicBezTo>
                <a:cubicBezTo>
                  <a:pt x="527050" y="731837"/>
                  <a:pt x="571500" y="766763"/>
                  <a:pt x="600075" y="781050"/>
                </a:cubicBezTo>
                <a:cubicBezTo>
                  <a:pt x="628650" y="795337"/>
                  <a:pt x="631825" y="819150"/>
                  <a:pt x="666750" y="819150"/>
                </a:cubicBezTo>
                <a:cubicBezTo>
                  <a:pt x="701675" y="819150"/>
                  <a:pt x="760413" y="798512"/>
                  <a:pt x="809625" y="781050"/>
                </a:cubicBezTo>
                <a:cubicBezTo>
                  <a:pt x="858837" y="763588"/>
                  <a:pt x="911225" y="739775"/>
                  <a:pt x="962025" y="714375"/>
                </a:cubicBezTo>
                <a:cubicBezTo>
                  <a:pt x="1012825" y="688975"/>
                  <a:pt x="1076325" y="652462"/>
                  <a:pt x="1114425" y="628650"/>
                </a:cubicBezTo>
                <a:cubicBezTo>
                  <a:pt x="1152525" y="604838"/>
                  <a:pt x="1154113" y="584200"/>
                  <a:pt x="1190625" y="571500"/>
                </a:cubicBezTo>
                <a:cubicBezTo>
                  <a:pt x="1227138" y="558800"/>
                  <a:pt x="1290638" y="558800"/>
                  <a:pt x="1333500" y="552450"/>
                </a:cubicBezTo>
                <a:cubicBezTo>
                  <a:pt x="1376362" y="546100"/>
                  <a:pt x="1414463" y="533400"/>
                  <a:pt x="1447800" y="533400"/>
                </a:cubicBezTo>
                <a:cubicBezTo>
                  <a:pt x="1481137" y="533400"/>
                  <a:pt x="1516062" y="557213"/>
                  <a:pt x="1533525" y="552450"/>
                </a:cubicBezTo>
                <a:cubicBezTo>
                  <a:pt x="1550988" y="547687"/>
                  <a:pt x="1531938" y="506412"/>
                  <a:pt x="1552575" y="504825"/>
                </a:cubicBezTo>
                <a:cubicBezTo>
                  <a:pt x="1573212" y="503238"/>
                  <a:pt x="1625600" y="523875"/>
                  <a:pt x="1657350" y="542925"/>
                </a:cubicBezTo>
                <a:cubicBezTo>
                  <a:pt x="1689100" y="561975"/>
                  <a:pt x="1711325" y="601663"/>
                  <a:pt x="1743075" y="619125"/>
                </a:cubicBezTo>
                <a:cubicBezTo>
                  <a:pt x="1774825" y="636587"/>
                  <a:pt x="1830388" y="650875"/>
                  <a:pt x="1847850" y="647700"/>
                </a:cubicBezTo>
                <a:cubicBezTo>
                  <a:pt x="1865313" y="644525"/>
                  <a:pt x="1862137" y="633412"/>
                  <a:pt x="1847850" y="600075"/>
                </a:cubicBezTo>
                <a:cubicBezTo>
                  <a:pt x="1833563" y="566738"/>
                  <a:pt x="1773238" y="487362"/>
                  <a:pt x="1762125" y="447675"/>
                </a:cubicBezTo>
                <a:cubicBezTo>
                  <a:pt x="1751013" y="407987"/>
                  <a:pt x="1758950" y="384175"/>
                  <a:pt x="1781175" y="361950"/>
                </a:cubicBezTo>
                <a:cubicBezTo>
                  <a:pt x="1803400" y="339725"/>
                  <a:pt x="1865313" y="333375"/>
                  <a:pt x="1895475" y="314325"/>
                </a:cubicBezTo>
                <a:cubicBezTo>
                  <a:pt x="1925638" y="295275"/>
                  <a:pt x="1952625" y="274637"/>
                  <a:pt x="1962150" y="247650"/>
                </a:cubicBezTo>
                <a:cubicBezTo>
                  <a:pt x="1971675" y="220663"/>
                  <a:pt x="1960562" y="184150"/>
                  <a:pt x="1952625" y="152400"/>
                </a:cubicBezTo>
                <a:cubicBezTo>
                  <a:pt x="1944688" y="120650"/>
                  <a:pt x="1914525" y="57150"/>
                  <a:pt x="1914525" y="57150"/>
                </a:cubicBezTo>
                <a:lnTo>
                  <a:pt x="1914525" y="57150"/>
                </a:lnTo>
                <a:cubicBezTo>
                  <a:pt x="1890713" y="65087"/>
                  <a:pt x="1809750" y="95250"/>
                  <a:pt x="1771650" y="104775"/>
                </a:cubicBezTo>
                <a:cubicBezTo>
                  <a:pt x="1733550" y="114300"/>
                  <a:pt x="1712912" y="115887"/>
                  <a:pt x="1685925" y="114300"/>
                </a:cubicBezTo>
                <a:cubicBezTo>
                  <a:pt x="1658938" y="112713"/>
                  <a:pt x="1630362" y="114300"/>
                  <a:pt x="1609725" y="95250"/>
                </a:cubicBezTo>
                <a:cubicBezTo>
                  <a:pt x="1589088" y="76200"/>
                  <a:pt x="1562100" y="0"/>
                  <a:pt x="1562100" y="0"/>
                </a:cubicBezTo>
                <a:lnTo>
                  <a:pt x="1562100" y="0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5867400" y="3838575"/>
            <a:ext cx="485415" cy="1400175"/>
          </a:xfrm>
          <a:custGeom>
            <a:avLst/>
            <a:gdLst>
              <a:gd name="connsiteX0" fmla="*/ 428625 w 485415"/>
              <a:gd name="connsiteY0" fmla="*/ 1400175 h 1400175"/>
              <a:gd name="connsiteX1" fmla="*/ 476250 w 485415"/>
              <a:gd name="connsiteY1" fmla="*/ 1323975 h 1400175"/>
              <a:gd name="connsiteX2" fmla="*/ 476250 w 485415"/>
              <a:gd name="connsiteY2" fmla="*/ 1190625 h 1400175"/>
              <a:gd name="connsiteX3" fmla="*/ 381000 w 485415"/>
              <a:gd name="connsiteY3" fmla="*/ 1095375 h 1400175"/>
              <a:gd name="connsiteX4" fmla="*/ 390525 w 485415"/>
              <a:gd name="connsiteY4" fmla="*/ 981075 h 1400175"/>
              <a:gd name="connsiteX5" fmla="*/ 352425 w 485415"/>
              <a:gd name="connsiteY5" fmla="*/ 876300 h 1400175"/>
              <a:gd name="connsiteX6" fmla="*/ 361950 w 485415"/>
              <a:gd name="connsiteY6" fmla="*/ 819150 h 1400175"/>
              <a:gd name="connsiteX7" fmla="*/ 457200 w 485415"/>
              <a:gd name="connsiteY7" fmla="*/ 771525 h 1400175"/>
              <a:gd name="connsiteX8" fmla="*/ 447675 w 485415"/>
              <a:gd name="connsiteY8" fmla="*/ 685800 h 1400175"/>
              <a:gd name="connsiteX9" fmla="*/ 381000 w 485415"/>
              <a:gd name="connsiteY9" fmla="*/ 685800 h 1400175"/>
              <a:gd name="connsiteX10" fmla="*/ 276225 w 485415"/>
              <a:gd name="connsiteY10" fmla="*/ 600075 h 1400175"/>
              <a:gd name="connsiteX11" fmla="*/ 219075 w 485415"/>
              <a:gd name="connsiteY11" fmla="*/ 561975 h 1400175"/>
              <a:gd name="connsiteX12" fmla="*/ 200025 w 485415"/>
              <a:gd name="connsiteY12" fmla="*/ 457200 h 1400175"/>
              <a:gd name="connsiteX13" fmla="*/ 238125 w 485415"/>
              <a:gd name="connsiteY13" fmla="*/ 361950 h 1400175"/>
              <a:gd name="connsiteX14" fmla="*/ 295275 w 485415"/>
              <a:gd name="connsiteY14" fmla="*/ 295275 h 1400175"/>
              <a:gd name="connsiteX15" fmla="*/ 247650 w 485415"/>
              <a:gd name="connsiteY15" fmla="*/ 228600 h 1400175"/>
              <a:gd name="connsiteX16" fmla="*/ 180975 w 485415"/>
              <a:gd name="connsiteY16" fmla="*/ 257175 h 1400175"/>
              <a:gd name="connsiteX17" fmla="*/ 114300 w 485415"/>
              <a:gd name="connsiteY17" fmla="*/ 295275 h 1400175"/>
              <a:gd name="connsiteX18" fmla="*/ 0 w 485415"/>
              <a:gd name="connsiteY18" fmla="*/ 180975 h 1400175"/>
              <a:gd name="connsiteX19" fmla="*/ 114300 w 485415"/>
              <a:gd name="connsiteY19" fmla="*/ 104775 h 1400175"/>
              <a:gd name="connsiteX20" fmla="*/ 38100 w 485415"/>
              <a:gd name="connsiteY20" fmla="*/ 19050 h 1400175"/>
              <a:gd name="connsiteX21" fmla="*/ 38100 w 485415"/>
              <a:gd name="connsiteY21" fmla="*/ 19050 h 1400175"/>
              <a:gd name="connsiteX22" fmla="*/ 28575 w 485415"/>
              <a:gd name="connsiteY22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415" h="1400175">
                <a:moveTo>
                  <a:pt x="428625" y="1400175"/>
                </a:moveTo>
                <a:cubicBezTo>
                  <a:pt x="448469" y="1379537"/>
                  <a:pt x="468313" y="1358900"/>
                  <a:pt x="476250" y="1323975"/>
                </a:cubicBezTo>
                <a:cubicBezTo>
                  <a:pt x="484187" y="1289050"/>
                  <a:pt x="492125" y="1228725"/>
                  <a:pt x="476250" y="1190625"/>
                </a:cubicBezTo>
                <a:cubicBezTo>
                  <a:pt x="460375" y="1152525"/>
                  <a:pt x="395287" y="1130300"/>
                  <a:pt x="381000" y="1095375"/>
                </a:cubicBezTo>
                <a:cubicBezTo>
                  <a:pt x="366712" y="1060450"/>
                  <a:pt x="395287" y="1017587"/>
                  <a:pt x="390525" y="981075"/>
                </a:cubicBezTo>
                <a:cubicBezTo>
                  <a:pt x="385762" y="944562"/>
                  <a:pt x="357187" y="903287"/>
                  <a:pt x="352425" y="876300"/>
                </a:cubicBezTo>
                <a:cubicBezTo>
                  <a:pt x="347663" y="849313"/>
                  <a:pt x="344488" y="836612"/>
                  <a:pt x="361950" y="819150"/>
                </a:cubicBezTo>
                <a:cubicBezTo>
                  <a:pt x="379412" y="801688"/>
                  <a:pt x="442912" y="793750"/>
                  <a:pt x="457200" y="771525"/>
                </a:cubicBezTo>
                <a:cubicBezTo>
                  <a:pt x="471488" y="749300"/>
                  <a:pt x="460375" y="700087"/>
                  <a:pt x="447675" y="685800"/>
                </a:cubicBezTo>
                <a:cubicBezTo>
                  <a:pt x="434975" y="671512"/>
                  <a:pt x="409575" y="700087"/>
                  <a:pt x="381000" y="685800"/>
                </a:cubicBezTo>
                <a:cubicBezTo>
                  <a:pt x="352425" y="671513"/>
                  <a:pt x="303213" y="620713"/>
                  <a:pt x="276225" y="600075"/>
                </a:cubicBezTo>
                <a:cubicBezTo>
                  <a:pt x="249237" y="579437"/>
                  <a:pt x="231775" y="585787"/>
                  <a:pt x="219075" y="561975"/>
                </a:cubicBezTo>
                <a:cubicBezTo>
                  <a:pt x="206375" y="538162"/>
                  <a:pt x="196850" y="490537"/>
                  <a:pt x="200025" y="457200"/>
                </a:cubicBezTo>
                <a:cubicBezTo>
                  <a:pt x="203200" y="423863"/>
                  <a:pt x="222250" y="388937"/>
                  <a:pt x="238125" y="361950"/>
                </a:cubicBezTo>
                <a:cubicBezTo>
                  <a:pt x="254000" y="334962"/>
                  <a:pt x="293688" y="317500"/>
                  <a:pt x="295275" y="295275"/>
                </a:cubicBezTo>
                <a:cubicBezTo>
                  <a:pt x="296862" y="273050"/>
                  <a:pt x="266700" y="234950"/>
                  <a:pt x="247650" y="228600"/>
                </a:cubicBezTo>
                <a:cubicBezTo>
                  <a:pt x="228600" y="222250"/>
                  <a:pt x="203200" y="246063"/>
                  <a:pt x="180975" y="257175"/>
                </a:cubicBezTo>
                <a:cubicBezTo>
                  <a:pt x="158750" y="268287"/>
                  <a:pt x="144462" y="307975"/>
                  <a:pt x="114300" y="295275"/>
                </a:cubicBezTo>
                <a:cubicBezTo>
                  <a:pt x="84137" y="282575"/>
                  <a:pt x="0" y="212725"/>
                  <a:pt x="0" y="180975"/>
                </a:cubicBezTo>
                <a:cubicBezTo>
                  <a:pt x="0" y="149225"/>
                  <a:pt x="107950" y="131762"/>
                  <a:pt x="114300" y="104775"/>
                </a:cubicBezTo>
                <a:cubicBezTo>
                  <a:pt x="120650" y="77788"/>
                  <a:pt x="38100" y="19050"/>
                  <a:pt x="38100" y="19050"/>
                </a:cubicBezTo>
                <a:lnTo>
                  <a:pt x="38100" y="19050"/>
                </a:lnTo>
                <a:lnTo>
                  <a:pt x="28575" y="0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5972175" y="1990725"/>
            <a:ext cx="1390823" cy="1289238"/>
          </a:xfrm>
          <a:custGeom>
            <a:avLst/>
            <a:gdLst>
              <a:gd name="connsiteX0" fmla="*/ 0 w 1390823"/>
              <a:gd name="connsiteY0" fmla="*/ 1171575 h 1289238"/>
              <a:gd name="connsiteX1" fmla="*/ 152400 w 1390823"/>
              <a:gd name="connsiteY1" fmla="*/ 1104900 h 1289238"/>
              <a:gd name="connsiteX2" fmla="*/ 171450 w 1390823"/>
              <a:gd name="connsiteY2" fmla="*/ 1076325 h 1289238"/>
              <a:gd name="connsiteX3" fmla="*/ 266700 w 1390823"/>
              <a:gd name="connsiteY3" fmla="*/ 1123950 h 1289238"/>
              <a:gd name="connsiteX4" fmla="*/ 361950 w 1390823"/>
              <a:gd name="connsiteY4" fmla="*/ 1171575 h 1289238"/>
              <a:gd name="connsiteX5" fmla="*/ 428625 w 1390823"/>
              <a:gd name="connsiteY5" fmla="*/ 1114425 h 1289238"/>
              <a:gd name="connsiteX6" fmla="*/ 552450 w 1390823"/>
              <a:gd name="connsiteY6" fmla="*/ 1114425 h 1289238"/>
              <a:gd name="connsiteX7" fmla="*/ 676275 w 1390823"/>
              <a:gd name="connsiteY7" fmla="*/ 1152525 h 1289238"/>
              <a:gd name="connsiteX8" fmla="*/ 723900 w 1390823"/>
              <a:gd name="connsiteY8" fmla="*/ 1266825 h 1289238"/>
              <a:gd name="connsiteX9" fmla="*/ 771525 w 1390823"/>
              <a:gd name="connsiteY9" fmla="*/ 1266825 h 1289238"/>
              <a:gd name="connsiteX10" fmla="*/ 847725 w 1390823"/>
              <a:gd name="connsiteY10" fmla="*/ 1238250 h 1289238"/>
              <a:gd name="connsiteX11" fmla="*/ 942975 w 1390823"/>
              <a:gd name="connsiteY11" fmla="*/ 1266825 h 1289238"/>
              <a:gd name="connsiteX12" fmla="*/ 971550 w 1390823"/>
              <a:gd name="connsiteY12" fmla="*/ 1181100 h 1289238"/>
              <a:gd name="connsiteX13" fmla="*/ 1038225 w 1390823"/>
              <a:gd name="connsiteY13" fmla="*/ 1219200 h 1289238"/>
              <a:gd name="connsiteX14" fmla="*/ 1162050 w 1390823"/>
              <a:gd name="connsiteY14" fmla="*/ 1266825 h 1289238"/>
              <a:gd name="connsiteX15" fmla="*/ 1238250 w 1390823"/>
              <a:gd name="connsiteY15" fmla="*/ 1285875 h 1289238"/>
              <a:gd name="connsiteX16" fmla="*/ 1266825 w 1390823"/>
              <a:gd name="connsiteY16" fmla="*/ 1200150 h 1289238"/>
              <a:gd name="connsiteX17" fmla="*/ 1323975 w 1390823"/>
              <a:gd name="connsiteY17" fmla="*/ 1133475 h 1289238"/>
              <a:gd name="connsiteX18" fmla="*/ 1390650 w 1390823"/>
              <a:gd name="connsiteY18" fmla="*/ 1038225 h 1289238"/>
              <a:gd name="connsiteX19" fmla="*/ 1343025 w 1390823"/>
              <a:gd name="connsiteY19" fmla="*/ 933450 h 1289238"/>
              <a:gd name="connsiteX20" fmla="*/ 1333500 w 1390823"/>
              <a:gd name="connsiteY20" fmla="*/ 895350 h 1289238"/>
              <a:gd name="connsiteX21" fmla="*/ 1200150 w 1390823"/>
              <a:gd name="connsiteY21" fmla="*/ 828675 h 1289238"/>
              <a:gd name="connsiteX22" fmla="*/ 1066800 w 1390823"/>
              <a:gd name="connsiteY22" fmla="*/ 704850 h 1289238"/>
              <a:gd name="connsiteX23" fmla="*/ 923925 w 1390823"/>
              <a:gd name="connsiteY23" fmla="*/ 600075 h 1289238"/>
              <a:gd name="connsiteX24" fmla="*/ 962025 w 1390823"/>
              <a:gd name="connsiteY24" fmla="*/ 514350 h 1289238"/>
              <a:gd name="connsiteX25" fmla="*/ 962025 w 1390823"/>
              <a:gd name="connsiteY25" fmla="*/ 419100 h 1289238"/>
              <a:gd name="connsiteX26" fmla="*/ 1047750 w 1390823"/>
              <a:gd name="connsiteY26" fmla="*/ 371475 h 1289238"/>
              <a:gd name="connsiteX27" fmla="*/ 1047750 w 1390823"/>
              <a:gd name="connsiteY27" fmla="*/ 209550 h 1289238"/>
              <a:gd name="connsiteX28" fmla="*/ 1076325 w 1390823"/>
              <a:gd name="connsiteY28" fmla="*/ 95250 h 1289238"/>
              <a:gd name="connsiteX29" fmla="*/ 1133475 w 1390823"/>
              <a:gd name="connsiteY29" fmla="*/ 0 h 128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90823" h="1289238">
                <a:moveTo>
                  <a:pt x="0" y="1171575"/>
                </a:moveTo>
                <a:cubicBezTo>
                  <a:pt x="61912" y="1146175"/>
                  <a:pt x="123825" y="1120775"/>
                  <a:pt x="152400" y="1104900"/>
                </a:cubicBezTo>
                <a:cubicBezTo>
                  <a:pt x="180975" y="1089025"/>
                  <a:pt x="152400" y="1073150"/>
                  <a:pt x="171450" y="1076325"/>
                </a:cubicBezTo>
                <a:cubicBezTo>
                  <a:pt x="190500" y="1079500"/>
                  <a:pt x="266700" y="1123950"/>
                  <a:pt x="266700" y="1123950"/>
                </a:cubicBezTo>
                <a:cubicBezTo>
                  <a:pt x="298450" y="1139825"/>
                  <a:pt x="334963" y="1173162"/>
                  <a:pt x="361950" y="1171575"/>
                </a:cubicBezTo>
                <a:cubicBezTo>
                  <a:pt x="388937" y="1169988"/>
                  <a:pt x="396875" y="1123950"/>
                  <a:pt x="428625" y="1114425"/>
                </a:cubicBezTo>
                <a:cubicBezTo>
                  <a:pt x="460375" y="1104900"/>
                  <a:pt x="511175" y="1108075"/>
                  <a:pt x="552450" y="1114425"/>
                </a:cubicBezTo>
                <a:cubicBezTo>
                  <a:pt x="593725" y="1120775"/>
                  <a:pt x="647700" y="1127125"/>
                  <a:pt x="676275" y="1152525"/>
                </a:cubicBezTo>
                <a:cubicBezTo>
                  <a:pt x="704850" y="1177925"/>
                  <a:pt x="708025" y="1247775"/>
                  <a:pt x="723900" y="1266825"/>
                </a:cubicBezTo>
                <a:cubicBezTo>
                  <a:pt x="739775" y="1285875"/>
                  <a:pt x="750888" y="1271587"/>
                  <a:pt x="771525" y="1266825"/>
                </a:cubicBezTo>
                <a:cubicBezTo>
                  <a:pt x="792162" y="1262063"/>
                  <a:pt x="819150" y="1238250"/>
                  <a:pt x="847725" y="1238250"/>
                </a:cubicBezTo>
                <a:cubicBezTo>
                  <a:pt x="876300" y="1238250"/>
                  <a:pt x="922338" y="1276350"/>
                  <a:pt x="942975" y="1266825"/>
                </a:cubicBezTo>
                <a:cubicBezTo>
                  <a:pt x="963612" y="1257300"/>
                  <a:pt x="955675" y="1189037"/>
                  <a:pt x="971550" y="1181100"/>
                </a:cubicBezTo>
                <a:cubicBezTo>
                  <a:pt x="987425" y="1173163"/>
                  <a:pt x="1006475" y="1204913"/>
                  <a:pt x="1038225" y="1219200"/>
                </a:cubicBezTo>
                <a:cubicBezTo>
                  <a:pt x="1069975" y="1233488"/>
                  <a:pt x="1128713" y="1255713"/>
                  <a:pt x="1162050" y="1266825"/>
                </a:cubicBezTo>
                <a:cubicBezTo>
                  <a:pt x="1195387" y="1277937"/>
                  <a:pt x="1220788" y="1296987"/>
                  <a:pt x="1238250" y="1285875"/>
                </a:cubicBezTo>
                <a:cubicBezTo>
                  <a:pt x="1255712" y="1274763"/>
                  <a:pt x="1252538" y="1225550"/>
                  <a:pt x="1266825" y="1200150"/>
                </a:cubicBezTo>
                <a:cubicBezTo>
                  <a:pt x="1281112" y="1174750"/>
                  <a:pt x="1303337" y="1160463"/>
                  <a:pt x="1323975" y="1133475"/>
                </a:cubicBezTo>
                <a:cubicBezTo>
                  <a:pt x="1344613" y="1106487"/>
                  <a:pt x="1387475" y="1071562"/>
                  <a:pt x="1390650" y="1038225"/>
                </a:cubicBezTo>
                <a:cubicBezTo>
                  <a:pt x="1393825" y="1004888"/>
                  <a:pt x="1352550" y="957262"/>
                  <a:pt x="1343025" y="933450"/>
                </a:cubicBezTo>
                <a:cubicBezTo>
                  <a:pt x="1333500" y="909637"/>
                  <a:pt x="1357312" y="912812"/>
                  <a:pt x="1333500" y="895350"/>
                </a:cubicBezTo>
                <a:cubicBezTo>
                  <a:pt x="1309688" y="877888"/>
                  <a:pt x="1244600" y="860425"/>
                  <a:pt x="1200150" y="828675"/>
                </a:cubicBezTo>
                <a:cubicBezTo>
                  <a:pt x="1155700" y="796925"/>
                  <a:pt x="1112837" y="742950"/>
                  <a:pt x="1066800" y="704850"/>
                </a:cubicBezTo>
                <a:cubicBezTo>
                  <a:pt x="1020763" y="666750"/>
                  <a:pt x="941387" y="631825"/>
                  <a:pt x="923925" y="600075"/>
                </a:cubicBezTo>
                <a:cubicBezTo>
                  <a:pt x="906463" y="568325"/>
                  <a:pt x="955675" y="544512"/>
                  <a:pt x="962025" y="514350"/>
                </a:cubicBezTo>
                <a:cubicBezTo>
                  <a:pt x="968375" y="484188"/>
                  <a:pt x="947738" y="442912"/>
                  <a:pt x="962025" y="419100"/>
                </a:cubicBezTo>
                <a:cubicBezTo>
                  <a:pt x="976312" y="395288"/>
                  <a:pt x="1033463" y="406400"/>
                  <a:pt x="1047750" y="371475"/>
                </a:cubicBezTo>
                <a:cubicBezTo>
                  <a:pt x="1062038" y="336550"/>
                  <a:pt x="1042988" y="255587"/>
                  <a:pt x="1047750" y="209550"/>
                </a:cubicBezTo>
                <a:cubicBezTo>
                  <a:pt x="1052513" y="163512"/>
                  <a:pt x="1062038" y="130175"/>
                  <a:pt x="1076325" y="95250"/>
                </a:cubicBezTo>
                <a:cubicBezTo>
                  <a:pt x="1090613" y="60325"/>
                  <a:pt x="1112044" y="30162"/>
                  <a:pt x="1133475" y="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7210425" y="3251893"/>
            <a:ext cx="1285875" cy="358082"/>
          </a:xfrm>
          <a:custGeom>
            <a:avLst/>
            <a:gdLst>
              <a:gd name="connsiteX0" fmla="*/ 1285875 w 1285875"/>
              <a:gd name="connsiteY0" fmla="*/ 358082 h 358082"/>
              <a:gd name="connsiteX1" fmla="*/ 1152525 w 1285875"/>
              <a:gd name="connsiteY1" fmla="*/ 310457 h 358082"/>
              <a:gd name="connsiteX2" fmla="*/ 1057275 w 1285875"/>
              <a:gd name="connsiteY2" fmla="*/ 272357 h 358082"/>
              <a:gd name="connsiteX3" fmla="*/ 1019175 w 1285875"/>
              <a:gd name="connsiteY3" fmla="*/ 329507 h 358082"/>
              <a:gd name="connsiteX4" fmla="*/ 904875 w 1285875"/>
              <a:gd name="connsiteY4" fmla="*/ 319982 h 358082"/>
              <a:gd name="connsiteX5" fmla="*/ 752475 w 1285875"/>
              <a:gd name="connsiteY5" fmla="*/ 262832 h 358082"/>
              <a:gd name="connsiteX6" fmla="*/ 619125 w 1285875"/>
              <a:gd name="connsiteY6" fmla="*/ 224732 h 358082"/>
              <a:gd name="connsiteX7" fmla="*/ 590550 w 1285875"/>
              <a:gd name="connsiteY7" fmla="*/ 158057 h 358082"/>
              <a:gd name="connsiteX8" fmla="*/ 495300 w 1285875"/>
              <a:gd name="connsiteY8" fmla="*/ 215207 h 358082"/>
              <a:gd name="connsiteX9" fmla="*/ 428625 w 1285875"/>
              <a:gd name="connsiteY9" fmla="*/ 243782 h 358082"/>
              <a:gd name="connsiteX10" fmla="*/ 323850 w 1285875"/>
              <a:gd name="connsiteY10" fmla="*/ 253307 h 358082"/>
              <a:gd name="connsiteX11" fmla="*/ 219075 w 1285875"/>
              <a:gd name="connsiteY11" fmla="*/ 158057 h 358082"/>
              <a:gd name="connsiteX12" fmla="*/ 209550 w 1285875"/>
              <a:gd name="connsiteY12" fmla="*/ 91382 h 358082"/>
              <a:gd name="connsiteX13" fmla="*/ 142875 w 1285875"/>
              <a:gd name="connsiteY13" fmla="*/ 5657 h 358082"/>
              <a:gd name="connsiteX14" fmla="*/ 0 w 1285875"/>
              <a:gd name="connsiteY14" fmla="*/ 15182 h 35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5875" h="358082">
                <a:moveTo>
                  <a:pt x="1285875" y="358082"/>
                </a:moveTo>
                <a:lnTo>
                  <a:pt x="1152525" y="310457"/>
                </a:lnTo>
                <a:cubicBezTo>
                  <a:pt x="1114425" y="296170"/>
                  <a:pt x="1079500" y="269182"/>
                  <a:pt x="1057275" y="272357"/>
                </a:cubicBezTo>
                <a:cubicBezTo>
                  <a:pt x="1035050" y="275532"/>
                  <a:pt x="1044575" y="321570"/>
                  <a:pt x="1019175" y="329507"/>
                </a:cubicBezTo>
                <a:cubicBezTo>
                  <a:pt x="993775" y="337444"/>
                  <a:pt x="949325" y="331095"/>
                  <a:pt x="904875" y="319982"/>
                </a:cubicBezTo>
                <a:cubicBezTo>
                  <a:pt x="860425" y="308869"/>
                  <a:pt x="800100" y="278707"/>
                  <a:pt x="752475" y="262832"/>
                </a:cubicBezTo>
                <a:cubicBezTo>
                  <a:pt x="704850" y="246957"/>
                  <a:pt x="646113" y="242195"/>
                  <a:pt x="619125" y="224732"/>
                </a:cubicBezTo>
                <a:cubicBezTo>
                  <a:pt x="592137" y="207269"/>
                  <a:pt x="611187" y="159644"/>
                  <a:pt x="590550" y="158057"/>
                </a:cubicBezTo>
                <a:cubicBezTo>
                  <a:pt x="569913" y="156470"/>
                  <a:pt x="522287" y="200919"/>
                  <a:pt x="495300" y="215207"/>
                </a:cubicBezTo>
                <a:cubicBezTo>
                  <a:pt x="468312" y="229494"/>
                  <a:pt x="457200" y="237432"/>
                  <a:pt x="428625" y="243782"/>
                </a:cubicBezTo>
                <a:cubicBezTo>
                  <a:pt x="400050" y="250132"/>
                  <a:pt x="358775" y="267594"/>
                  <a:pt x="323850" y="253307"/>
                </a:cubicBezTo>
                <a:cubicBezTo>
                  <a:pt x="288925" y="239019"/>
                  <a:pt x="238125" y="185044"/>
                  <a:pt x="219075" y="158057"/>
                </a:cubicBezTo>
                <a:cubicBezTo>
                  <a:pt x="200025" y="131070"/>
                  <a:pt x="222250" y="116782"/>
                  <a:pt x="209550" y="91382"/>
                </a:cubicBezTo>
                <a:cubicBezTo>
                  <a:pt x="196850" y="65982"/>
                  <a:pt x="177800" y="18357"/>
                  <a:pt x="142875" y="5657"/>
                </a:cubicBezTo>
                <a:cubicBezTo>
                  <a:pt x="107950" y="-7043"/>
                  <a:pt x="53975" y="4069"/>
                  <a:pt x="0" y="15182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2173144"/>
            <a:ext cx="2588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Областные центры</a:t>
            </a:r>
            <a:endParaRPr lang="ru-RU" sz="2000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2556161" y="2109316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141557" y="2936929"/>
            <a:ext cx="1148917" cy="368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Курск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4499992" y="3210285"/>
            <a:ext cx="144015" cy="14670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027300" y="4503489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Украина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642403" y="4348175"/>
            <a:ext cx="144015" cy="14670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006193" y="3121412"/>
            <a:ext cx="1148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Воронеж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6364628" y="3394768"/>
            <a:ext cx="144015" cy="14670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972175" y="2268116"/>
            <a:ext cx="1148917" cy="368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Липецк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6677342" y="2541472"/>
            <a:ext cx="144015" cy="14670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372522" y="2122129"/>
            <a:ext cx="1148917" cy="368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Тамбов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7730957" y="2395485"/>
            <a:ext cx="144015" cy="14670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6249" y="2811737"/>
            <a:ext cx="2588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Пограничные страны и районы</a:t>
            </a:r>
            <a:endParaRPr lang="ru-RU" sz="2000" dirty="0"/>
          </a:p>
        </p:txBody>
      </p:sp>
      <p:sp>
        <p:nvSpPr>
          <p:cNvPr id="31" name="Стрелка вправо 30"/>
          <p:cNvSpPr/>
          <p:nvPr/>
        </p:nvSpPr>
        <p:spPr>
          <a:xfrm>
            <a:off x="2602620" y="2857529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D:\9кл\ГЭС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82479" y="3283638"/>
            <a:ext cx="345505" cy="34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726251" y="3469609"/>
            <a:ext cx="1148917" cy="368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Курская</a:t>
            </a:r>
            <a:endParaRPr lang="ru-RU" i="1" dirty="0"/>
          </a:p>
        </p:txBody>
      </p:sp>
      <p:pic>
        <p:nvPicPr>
          <p:cNvPr id="34" name="Picture 2" descr="D:\9кл\ГЭС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18404" y="3608647"/>
            <a:ext cx="345505" cy="34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6391156" y="3701770"/>
            <a:ext cx="2222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/>
              <a:t>Нововоронежская</a:t>
            </a:r>
            <a:endParaRPr lang="ru-RU" i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2742" y="3583497"/>
            <a:ext cx="2588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АЭС</a:t>
            </a:r>
            <a:endParaRPr lang="ru-RU" sz="2000" dirty="0"/>
          </a:p>
        </p:txBody>
      </p:sp>
      <p:sp>
        <p:nvSpPr>
          <p:cNvPr id="37" name="Стрелка вправо 36"/>
          <p:cNvSpPr/>
          <p:nvPr/>
        </p:nvSpPr>
        <p:spPr>
          <a:xfrm>
            <a:off x="2602567" y="3506643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786418" y="1354416"/>
            <a:ext cx="1850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Центральный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18129566">
            <a:off x="7895972" y="4017664"/>
            <a:ext cx="1850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Поволжский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645796" y="5589240"/>
            <a:ext cx="2175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Северокавказский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6595606" y="2543460"/>
            <a:ext cx="361993" cy="300466"/>
          </a:xfrm>
          <a:prstGeom prst="ellipse">
            <a:avLst/>
          </a:prstGeom>
          <a:solidFill>
            <a:srgbClr val="441D6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325294" y="3838575"/>
            <a:ext cx="361993" cy="300466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43360" y="4234499"/>
            <a:ext cx="2588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Центры черной металлургии</a:t>
            </a:r>
            <a:endParaRPr lang="ru-RU" sz="2000" dirty="0"/>
          </a:p>
        </p:txBody>
      </p:sp>
      <p:sp>
        <p:nvSpPr>
          <p:cNvPr id="44" name="Стрелка вправо 43"/>
          <p:cNvSpPr/>
          <p:nvPr/>
        </p:nvSpPr>
        <p:spPr>
          <a:xfrm>
            <a:off x="2613185" y="4324559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3944825" y="4017847"/>
            <a:ext cx="1254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Белгород</a:t>
            </a:r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4689308" y="4139893"/>
            <a:ext cx="2417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Старый   Оскол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 rot="3713515">
            <a:off x="7792238" y="1661881"/>
            <a:ext cx="1850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Волго-Вятский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3127272" y="5760164"/>
            <a:ext cx="361993" cy="300466"/>
          </a:xfrm>
          <a:prstGeom prst="ellipse">
            <a:avLst/>
          </a:prstGeom>
          <a:solidFill>
            <a:srgbClr val="441D6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3154197" y="6203139"/>
            <a:ext cx="361993" cy="300466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3746141" y="5725731"/>
            <a:ext cx="2817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Комбинат полного цикла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3746141" y="6218516"/>
            <a:ext cx="3075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электросталеплавильный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765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7" grpId="0"/>
      <p:bldP spid="14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8" grpId="0"/>
      <p:bldP spid="29" grpId="0" animBg="1"/>
      <p:bldP spid="33" grpId="0"/>
      <p:bldP spid="35" grpId="0"/>
      <p:bldP spid="38" grpId="0"/>
      <p:bldP spid="39" grpId="0"/>
      <p:bldP spid="40" grpId="0"/>
      <p:bldP spid="41" grpId="0" animBg="1"/>
      <p:bldP spid="42" grpId="0" animBg="1"/>
      <p:bldP spid="45" grpId="0"/>
      <p:bldP spid="46" grpId="0"/>
      <p:bldP spid="47" grpId="0"/>
      <p:bldP spid="48" grpId="0" animBg="1"/>
      <p:bldP spid="49" grpId="0" animBg="1"/>
      <p:bldP spid="50" grpId="0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15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7784" y="3624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://cs5669.vkontakte.ru/u14527477/-14/x_853e0ac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Схема 46"/>
          <p:cNvGraphicFramePr/>
          <p:nvPr>
            <p:extLst>
              <p:ext uri="{D42A27DB-BD31-4B8C-83A1-F6EECF244321}">
                <p14:modId xmlns:p14="http://schemas.microsoft.com/office/powerpoint/2010/main" xmlns="" val="3881855476"/>
              </p:ext>
            </p:extLst>
          </p:nvPr>
        </p:nvGraphicFramePr>
        <p:xfrm>
          <a:off x="251520" y="806081"/>
          <a:ext cx="8892479" cy="521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8" name="Блок-схема: магнитный диск 47"/>
          <p:cNvSpPr/>
          <p:nvPr/>
        </p:nvSpPr>
        <p:spPr>
          <a:xfrm>
            <a:off x="277090" y="866837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1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3127" y="908719"/>
            <a:ext cx="7859710" cy="57606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Курская, Белгородская, Воронежская, Липецкая, Тамбовская</a:t>
            </a:r>
            <a:endParaRPr lang="ru-RU" sz="2000" dirty="0"/>
          </a:p>
        </p:txBody>
      </p:sp>
      <p:sp>
        <p:nvSpPr>
          <p:cNvPr id="49" name="Блок-схема: магнитный диск 48"/>
          <p:cNvSpPr/>
          <p:nvPr/>
        </p:nvSpPr>
        <p:spPr>
          <a:xfrm>
            <a:off x="264564" y="1586918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061667" y="1628800"/>
            <a:ext cx="7859710" cy="57606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Железные руды КМА, черноземы</a:t>
            </a:r>
            <a:endParaRPr lang="ru-RU" sz="2000" dirty="0"/>
          </a:p>
        </p:txBody>
      </p:sp>
      <p:sp>
        <p:nvSpPr>
          <p:cNvPr id="51" name="Блок-схема: магнитный диск 50"/>
          <p:cNvSpPr/>
          <p:nvPr/>
        </p:nvSpPr>
        <p:spPr>
          <a:xfrm>
            <a:off x="277884" y="2379006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3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74987" y="2420888"/>
            <a:ext cx="7859710" cy="57606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Горнодобывающая, черная металлургия, машиностроение, химическая, пищевая, АПК</a:t>
            </a:r>
            <a:endParaRPr lang="ru-RU" sz="2000" dirty="0"/>
          </a:p>
          <a:p>
            <a:pPr algn="ctr"/>
            <a:endParaRPr lang="ru-RU" sz="2000" dirty="0"/>
          </a:p>
        </p:txBody>
      </p:sp>
      <p:sp>
        <p:nvSpPr>
          <p:cNvPr id="55" name="Блок-схема: магнитный диск 54"/>
          <p:cNvSpPr/>
          <p:nvPr/>
        </p:nvSpPr>
        <p:spPr>
          <a:xfrm>
            <a:off x="277884" y="3140968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048372" y="3038463"/>
            <a:ext cx="7859710" cy="61794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В Старом Осколе,  Белгородская область</a:t>
            </a:r>
            <a:endParaRPr lang="ru-RU" sz="2000" dirty="0"/>
          </a:p>
          <a:p>
            <a:pPr algn="ctr"/>
            <a:endParaRPr lang="ru-RU" sz="2000" dirty="0"/>
          </a:p>
        </p:txBody>
      </p:sp>
      <p:sp>
        <p:nvSpPr>
          <p:cNvPr id="57" name="Блок-схема: магнитный диск 56"/>
          <p:cNvSpPr/>
          <p:nvPr/>
        </p:nvSpPr>
        <p:spPr>
          <a:xfrm>
            <a:off x="273370" y="3861047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5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043858" y="3861048"/>
            <a:ext cx="7859710" cy="61794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Нововоронежская</a:t>
            </a:r>
            <a:r>
              <a:rPr lang="ru-RU" sz="2000" dirty="0" smtClean="0"/>
              <a:t> </a:t>
            </a:r>
            <a:r>
              <a:rPr lang="ru-RU" sz="2000" dirty="0"/>
              <a:t>и Курская </a:t>
            </a:r>
            <a:r>
              <a:rPr lang="ru-RU" sz="2000" dirty="0" smtClean="0"/>
              <a:t>АЭС</a:t>
            </a:r>
            <a:endParaRPr lang="ru-RU" sz="2000" dirty="0"/>
          </a:p>
        </p:txBody>
      </p:sp>
      <p:sp>
        <p:nvSpPr>
          <p:cNvPr id="59" name="Блок-схема: магнитный диск 58"/>
          <p:cNvSpPr/>
          <p:nvPr/>
        </p:nvSpPr>
        <p:spPr>
          <a:xfrm>
            <a:off x="263845" y="4581127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034333" y="4581128"/>
            <a:ext cx="7859710" cy="61794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Сахарная свекла </a:t>
            </a:r>
            <a:endParaRPr lang="ru-RU" sz="2000" dirty="0"/>
          </a:p>
        </p:txBody>
      </p:sp>
      <p:sp>
        <p:nvSpPr>
          <p:cNvPr id="61" name="Блок-схема: магнитный диск 60"/>
          <p:cNvSpPr/>
          <p:nvPr/>
        </p:nvSpPr>
        <p:spPr>
          <a:xfrm>
            <a:off x="257448" y="5373215"/>
            <a:ext cx="715036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7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031704" y="5373216"/>
            <a:ext cx="7859710" cy="61794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Железнодорожный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5303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" grpId="0" animBg="1"/>
      <p:bldP spid="50" grpId="0" animBg="1"/>
      <p:bldP spid="52" grpId="0" animBg="1"/>
      <p:bldP spid="56" grpId="0" animBg="1"/>
      <p:bldP spid="58" grpId="0" animBg="1"/>
      <p:bldP spid="60" grpId="0" animBg="1"/>
      <p:bldP spid="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1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881" y="11663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Задания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://cs5669.vkontakte.ru/u14527477/-14/x_853e0ac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магнитный диск 4"/>
          <p:cNvSpPr/>
          <p:nvPr/>
        </p:nvSpPr>
        <p:spPr>
          <a:xfrm>
            <a:off x="899592" y="144651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1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Блок-схема: магнитный диск 5">
            <a:hlinkClick r:id="rId5" action="ppaction://hlinksldjump"/>
          </p:cNvPr>
          <p:cNvSpPr/>
          <p:nvPr/>
        </p:nvSpPr>
        <p:spPr>
          <a:xfrm>
            <a:off x="2271476" y="137988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Блок-схема: магнитный диск 6">
            <a:hlinkClick r:id="rId6" action="ppaction://hlinksldjump"/>
          </p:cNvPr>
          <p:cNvSpPr/>
          <p:nvPr/>
        </p:nvSpPr>
        <p:spPr>
          <a:xfrm>
            <a:off x="6121102" y="100045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3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Блок-схема: магнитный диск 7">
            <a:hlinkClick r:id="rId7" action="ppaction://hlinksldjump"/>
          </p:cNvPr>
          <p:cNvSpPr/>
          <p:nvPr/>
        </p:nvSpPr>
        <p:spPr>
          <a:xfrm>
            <a:off x="7308304" y="116632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26092" y="225031"/>
            <a:ext cx="762000" cy="571500"/>
          </a:xfrm>
          <a:prstGeom prst="rect">
            <a:avLst/>
          </a:prstGeom>
        </p:spPr>
      </p:pic>
      <p:sp>
        <p:nvSpPr>
          <p:cNvPr id="15" name="Полилиния 14"/>
          <p:cNvSpPr/>
          <p:nvPr/>
        </p:nvSpPr>
        <p:spPr>
          <a:xfrm>
            <a:off x="425563" y="2434115"/>
            <a:ext cx="4195578" cy="3339689"/>
          </a:xfrm>
          <a:custGeom>
            <a:avLst/>
            <a:gdLst>
              <a:gd name="connsiteX0" fmla="*/ 426647 w 4377682"/>
              <a:gd name="connsiteY0" fmla="*/ 973135 h 3290704"/>
              <a:gd name="connsiteX1" fmla="*/ 533179 w 4377682"/>
              <a:gd name="connsiteY1" fmla="*/ 1044157 h 3290704"/>
              <a:gd name="connsiteX2" fmla="*/ 719610 w 4377682"/>
              <a:gd name="connsiteY2" fmla="*/ 946502 h 3290704"/>
              <a:gd name="connsiteX3" fmla="*/ 888286 w 4377682"/>
              <a:gd name="connsiteY3" fmla="*/ 1106300 h 3290704"/>
              <a:gd name="connsiteX4" fmla="*/ 1119105 w 4377682"/>
              <a:gd name="connsiteY4" fmla="*/ 1070790 h 3290704"/>
              <a:gd name="connsiteX5" fmla="*/ 1261148 w 4377682"/>
              <a:gd name="connsiteY5" fmla="*/ 1186199 h 3290704"/>
              <a:gd name="connsiteX6" fmla="*/ 1447579 w 4377682"/>
              <a:gd name="connsiteY6" fmla="*/ 1274976 h 3290704"/>
              <a:gd name="connsiteX7" fmla="*/ 1705032 w 4377682"/>
              <a:gd name="connsiteY7" fmla="*/ 1425896 h 3290704"/>
              <a:gd name="connsiteX8" fmla="*/ 1838197 w 4377682"/>
              <a:gd name="connsiteY8" fmla="*/ 1381508 h 3290704"/>
              <a:gd name="connsiteX9" fmla="*/ 1944729 w 4377682"/>
              <a:gd name="connsiteY9" fmla="*/ 1159566 h 3290704"/>
              <a:gd name="connsiteX10" fmla="*/ 1847074 w 4377682"/>
              <a:gd name="connsiteY10" fmla="*/ 893236 h 3290704"/>
              <a:gd name="connsiteX11" fmla="*/ 1909218 w 4377682"/>
              <a:gd name="connsiteY11" fmla="*/ 573640 h 3290704"/>
              <a:gd name="connsiteX12" fmla="*/ 2148915 w 4377682"/>
              <a:gd name="connsiteY12" fmla="*/ 662417 h 3290704"/>
              <a:gd name="connsiteX13" fmla="*/ 2273203 w 4377682"/>
              <a:gd name="connsiteY13" fmla="*/ 555885 h 3290704"/>
              <a:gd name="connsiteX14" fmla="*/ 2273203 w 4377682"/>
              <a:gd name="connsiteY14" fmla="*/ 387209 h 3290704"/>
              <a:gd name="connsiteX15" fmla="*/ 2459634 w 4377682"/>
              <a:gd name="connsiteY15" fmla="*/ 227411 h 3290704"/>
              <a:gd name="connsiteX16" fmla="*/ 2601676 w 4377682"/>
              <a:gd name="connsiteY16" fmla="*/ 316188 h 3290704"/>
              <a:gd name="connsiteX17" fmla="*/ 2752597 w 4377682"/>
              <a:gd name="connsiteY17" fmla="*/ 209656 h 3290704"/>
              <a:gd name="connsiteX18" fmla="*/ 2894639 w 4377682"/>
              <a:gd name="connsiteY18" fmla="*/ 307310 h 3290704"/>
              <a:gd name="connsiteX19" fmla="*/ 3010049 w 4377682"/>
              <a:gd name="connsiteY19" fmla="*/ 422720 h 3290704"/>
              <a:gd name="connsiteX20" fmla="*/ 3143214 w 4377682"/>
              <a:gd name="connsiteY20" fmla="*/ 325065 h 3290704"/>
              <a:gd name="connsiteX21" fmla="*/ 3320768 w 4377682"/>
              <a:gd name="connsiteY21" fmla="*/ 289555 h 3290704"/>
              <a:gd name="connsiteX22" fmla="*/ 3471688 w 4377682"/>
              <a:gd name="connsiteY22" fmla="*/ 325065 h 3290704"/>
              <a:gd name="connsiteX23" fmla="*/ 3542709 w 4377682"/>
              <a:gd name="connsiteY23" fmla="*/ 209656 h 3290704"/>
              <a:gd name="connsiteX24" fmla="*/ 3684752 w 4377682"/>
              <a:gd name="connsiteY24" fmla="*/ 67613 h 3290704"/>
              <a:gd name="connsiteX25" fmla="*/ 3853428 w 4377682"/>
              <a:gd name="connsiteY25" fmla="*/ 5469 h 3290704"/>
              <a:gd name="connsiteX26" fmla="*/ 3906694 w 4377682"/>
              <a:gd name="connsiteY26" fmla="*/ 200778 h 3290704"/>
              <a:gd name="connsiteX27" fmla="*/ 3959960 w 4377682"/>
              <a:gd name="connsiteY27" fmla="*/ 342821 h 3290704"/>
              <a:gd name="connsiteX28" fmla="*/ 4022104 w 4377682"/>
              <a:gd name="connsiteY28" fmla="*/ 467108 h 3290704"/>
              <a:gd name="connsiteX29" fmla="*/ 4146391 w 4377682"/>
              <a:gd name="connsiteY29" fmla="*/ 618028 h 3290704"/>
              <a:gd name="connsiteX30" fmla="*/ 4226290 w 4377682"/>
              <a:gd name="connsiteY30" fmla="*/ 724560 h 3290704"/>
              <a:gd name="connsiteX31" fmla="*/ 4377210 w 4377682"/>
              <a:gd name="connsiteY31" fmla="*/ 893236 h 3290704"/>
              <a:gd name="connsiteX32" fmla="*/ 4270678 w 4377682"/>
              <a:gd name="connsiteY32" fmla="*/ 1124056 h 3290704"/>
              <a:gd name="connsiteX33" fmla="*/ 4181902 w 4377682"/>
              <a:gd name="connsiteY33" fmla="*/ 1363753 h 3290704"/>
              <a:gd name="connsiteX34" fmla="*/ 4102003 w 4377682"/>
              <a:gd name="connsiteY34" fmla="*/ 1638960 h 3290704"/>
              <a:gd name="connsiteX35" fmla="*/ 4030981 w 4377682"/>
              <a:gd name="connsiteY35" fmla="*/ 1754370 h 3290704"/>
              <a:gd name="connsiteX36" fmla="*/ 4075370 w 4377682"/>
              <a:gd name="connsiteY36" fmla="*/ 1807636 h 3290704"/>
              <a:gd name="connsiteX37" fmla="*/ 4208535 w 4377682"/>
              <a:gd name="connsiteY37" fmla="*/ 1878657 h 3290704"/>
              <a:gd name="connsiteX38" fmla="*/ 4217412 w 4377682"/>
              <a:gd name="connsiteY38" fmla="*/ 2029578 h 3290704"/>
              <a:gd name="connsiteX39" fmla="*/ 4075370 w 4377682"/>
              <a:gd name="connsiteY39" fmla="*/ 2100599 h 3290704"/>
              <a:gd name="connsiteX40" fmla="*/ 3844550 w 4377682"/>
              <a:gd name="connsiteY40" fmla="*/ 2109477 h 3290704"/>
              <a:gd name="connsiteX41" fmla="*/ 3693630 w 4377682"/>
              <a:gd name="connsiteY41" fmla="*/ 2180498 h 3290704"/>
              <a:gd name="connsiteX42" fmla="*/ 3516076 w 4377682"/>
              <a:gd name="connsiteY42" fmla="*/ 2322541 h 3290704"/>
              <a:gd name="connsiteX43" fmla="*/ 3445055 w 4377682"/>
              <a:gd name="connsiteY43" fmla="*/ 2366929 h 3290704"/>
              <a:gd name="connsiteX44" fmla="*/ 3462810 w 4377682"/>
              <a:gd name="connsiteY44" fmla="*/ 2500094 h 3290704"/>
              <a:gd name="connsiteX45" fmla="*/ 3569342 w 4377682"/>
              <a:gd name="connsiteY45" fmla="*/ 2642137 h 3290704"/>
              <a:gd name="connsiteX46" fmla="*/ 3533832 w 4377682"/>
              <a:gd name="connsiteY46" fmla="*/ 2793057 h 3290704"/>
              <a:gd name="connsiteX47" fmla="*/ 3427300 w 4377682"/>
              <a:gd name="connsiteY47" fmla="*/ 2935100 h 3290704"/>
              <a:gd name="connsiteX48" fmla="*/ 3374034 w 4377682"/>
              <a:gd name="connsiteY48" fmla="*/ 3041632 h 3290704"/>
              <a:gd name="connsiteX49" fmla="*/ 3356278 w 4377682"/>
              <a:gd name="connsiteY49" fmla="*/ 3263574 h 3290704"/>
              <a:gd name="connsiteX50" fmla="*/ 3303012 w 4377682"/>
              <a:gd name="connsiteY50" fmla="*/ 3263574 h 3290704"/>
              <a:gd name="connsiteX51" fmla="*/ 3107704 w 4377682"/>
              <a:gd name="connsiteY51" fmla="*/ 3263574 h 3290704"/>
              <a:gd name="connsiteX52" fmla="*/ 2956783 w 4377682"/>
              <a:gd name="connsiteY52" fmla="*/ 3290207 h 3290704"/>
              <a:gd name="connsiteX53" fmla="*/ 2743719 w 4377682"/>
              <a:gd name="connsiteY53" fmla="*/ 3236941 h 3290704"/>
              <a:gd name="connsiteX54" fmla="*/ 2530655 w 4377682"/>
              <a:gd name="connsiteY54" fmla="*/ 3121531 h 3290704"/>
              <a:gd name="connsiteX55" fmla="*/ 2433001 w 4377682"/>
              <a:gd name="connsiteY55" fmla="*/ 2961733 h 3290704"/>
              <a:gd name="connsiteX56" fmla="*/ 2361979 w 4377682"/>
              <a:gd name="connsiteY56" fmla="*/ 2997244 h 3290704"/>
              <a:gd name="connsiteX57" fmla="*/ 2193304 w 4377682"/>
              <a:gd name="connsiteY57" fmla="*/ 3014999 h 3290704"/>
              <a:gd name="connsiteX58" fmla="*/ 1997995 w 4377682"/>
              <a:gd name="connsiteY58" fmla="*/ 2917345 h 3290704"/>
              <a:gd name="connsiteX59" fmla="*/ 1784931 w 4377682"/>
              <a:gd name="connsiteY59" fmla="*/ 2819690 h 3290704"/>
              <a:gd name="connsiteX60" fmla="*/ 1669521 w 4377682"/>
              <a:gd name="connsiteY60" fmla="*/ 2642137 h 3290704"/>
              <a:gd name="connsiteX61" fmla="*/ 1580744 w 4377682"/>
              <a:gd name="connsiteY61" fmla="*/ 2526727 h 3290704"/>
              <a:gd name="connsiteX62" fmla="*/ 1483090 w 4377682"/>
              <a:gd name="connsiteY62" fmla="*/ 2659892 h 3290704"/>
              <a:gd name="connsiteX63" fmla="*/ 1314414 w 4377682"/>
              <a:gd name="connsiteY63" fmla="*/ 2615504 h 3290704"/>
              <a:gd name="connsiteX64" fmla="*/ 1172371 w 4377682"/>
              <a:gd name="connsiteY64" fmla="*/ 2659892 h 3290704"/>
              <a:gd name="connsiteX65" fmla="*/ 994818 w 4377682"/>
              <a:gd name="connsiteY65" fmla="*/ 2588871 h 3290704"/>
              <a:gd name="connsiteX66" fmla="*/ 914919 w 4377682"/>
              <a:gd name="connsiteY66" fmla="*/ 2508972 h 3290704"/>
              <a:gd name="connsiteX67" fmla="*/ 781754 w 4377682"/>
              <a:gd name="connsiteY67" fmla="*/ 2535605 h 3290704"/>
              <a:gd name="connsiteX68" fmla="*/ 621956 w 4377682"/>
              <a:gd name="connsiteY68" fmla="*/ 2517850 h 3290704"/>
              <a:gd name="connsiteX69" fmla="*/ 586445 w 4377682"/>
              <a:gd name="connsiteY69" fmla="*/ 2375807 h 3290704"/>
              <a:gd name="connsiteX70" fmla="*/ 621956 w 4377682"/>
              <a:gd name="connsiteY70" fmla="*/ 2233764 h 3290704"/>
              <a:gd name="connsiteX71" fmla="*/ 542057 w 4377682"/>
              <a:gd name="connsiteY71" fmla="*/ 2091722 h 3290704"/>
              <a:gd name="connsiteX72" fmla="*/ 471036 w 4377682"/>
              <a:gd name="connsiteY72" fmla="*/ 1896413 h 3290704"/>
              <a:gd name="connsiteX73" fmla="*/ 320115 w 4377682"/>
              <a:gd name="connsiteY73" fmla="*/ 1896413 h 3290704"/>
              <a:gd name="connsiteX74" fmla="*/ 133684 w 4377682"/>
              <a:gd name="connsiteY74" fmla="*/ 1825391 h 3290704"/>
              <a:gd name="connsiteX75" fmla="*/ 27152 w 4377682"/>
              <a:gd name="connsiteY75" fmla="*/ 1727737 h 3290704"/>
              <a:gd name="connsiteX76" fmla="*/ 71540 w 4377682"/>
              <a:gd name="connsiteY76" fmla="*/ 1630083 h 3290704"/>
              <a:gd name="connsiteX77" fmla="*/ 519 w 4377682"/>
              <a:gd name="connsiteY77" fmla="*/ 1523551 h 3290704"/>
              <a:gd name="connsiteX78" fmla="*/ 115929 w 4377682"/>
              <a:gd name="connsiteY78" fmla="*/ 1381508 h 3290704"/>
              <a:gd name="connsiteX79" fmla="*/ 151439 w 4377682"/>
              <a:gd name="connsiteY79" fmla="*/ 1283854 h 3290704"/>
              <a:gd name="connsiteX80" fmla="*/ 231338 w 4377682"/>
              <a:gd name="connsiteY80" fmla="*/ 1177322 h 3290704"/>
              <a:gd name="connsiteX81" fmla="*/ 382259 w 4377682"/>
              <a:gd name="connsiteY81" fmla="*/ 1124056 h 3290704"/>
              <a:gd name="connsiteX82" fmla="*/ 408892 w 4377682"/>
              <a:gd name="connsiteY82" fmla="*/ 1053034 h 3290704"/>
              <a:gd name="connsiteX83" fmla="*/ 426647 w 4377682"/>
              <a:gd name="connsiteY83" fmla="*/ 973135 h 3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377682" h="3290704">
                <a:moveTo>
                  <a:pt x="426647" y="973135"/>
                </a:moveTo>
                <a:cubicBezTo>
                  <a:pt x="447361" y="971656"/>
                  <a:pt x="484352" y="1048596"/>
                  <a:pt x="533179" y="1044157"/>
                </a:cubicBezTo>
                <a:cubicBezTo>
                  <a:pt x="582006" y="1039718"/>
                  <a:pt x="660426" y="936145"/>
                  <a:pt x="719610" y="946502"/>
                </a:cubicBezTo>
                <a:cubicBezTo>
                  <a:pt x="778794" y="956859"/>
                  <a:pt x="821704" y="1085585"/>
                  <a:pt x="888286" y="1106300"/>
                </a:cubicBezTo>
                <a:cubicBezTo>
                  <a:pt x="954869" y="1127015"/>
                  <a:pt x="1056961" y="1057474"/>
                  <a:pt x="1119105" y="1070790"/>
                </a:cubicBezTo>
                <a:cubicBezTo>
                  <a:pt x="1181249" y="1084107"/>
                  <a:pt x="1206402" y="1152168"/>
                  <a:pt x="1261148" y="1186199"/>
                </a:cubicBezTo>
                <a:cubicBezTo>
                  <a:pt x="1315894" y="1220230"/>
                  <a:pt x="1373598" y="1235027"/>
                  <a:pt x="1447579" y="1274976"/>
                </a:cubicBezTo>
                <a:cubicBezTo>
                  <a:pt x="1521560" y="1314925"/>
                  <a:pt x="1639929" y="1408141"/>
                  <a:pt x="1705032" y="1425896"/>
                </a:cubicBezTo>
                <a:cubicBezTo>
                  <a:pt x="1770135" y="1443651"/>
                  <a:pt x="1798248" y="1425896"/>
                  <a:pt x="1838197" y="1381508"/>
                </a:cubicBezTo>
                <a:cubicBezTo>
                  <a:pt x="1878146" y="1337120"/>
                  <a:pt x="1943250" y="1240945"/>
                  <a:pt x="1944729" y="1159566"/>
                </a:cubicBezTo>
                <a:cubicBezTo>
                  <a:pt x="1946209" y="1078187"/>
                  <a:pt x="1852993" y="990890"/>
                  <a:pt x="1847074" y="893236"/>
                </a:cubicBezTo>
                <a:cubicBezTo>
                  <a:pt x="1841156" y="795582"/>
                  <a:pt x="1858911" y="612110"/>
                  <a:pt x="1909218" y="573640"/>
                </a:cubicBezTo>
                <a:cubicBezTo>
                  <a:pt x="1959525" y="535170"/>
                  <a:pt x="2088251" y="665376"/>
                  <a:pt x="2148915" y="662417"/>
                </a:cubicBezTo>
                <a:cubicBezTo>
                  <a:pt x="2209579" y="659458"/>
                  <a:pt x="2252488" y="601753"/>
                  <a:pt x="2273203" y="555885"/>
                </a:cubicBezTo>
                <a:cubicBezTo>
                  <a:pt x="2293918" y="510017"/>
                  <a:pt x="2242131" y="441955"/>
                  <a:pt x="2273203" y="387209"/>
                </a:cubicBezTo>
                <a:cubicBezTo>
                  <a:pt x="2304275" y="332463"/>
                  <a:pt x="2404889" y="239248"/>
                  <a:pt x="2459634" y="227411"/>
                </a:cubicBezTo>
                <a:cubicBezTo>
                  <a:pt x="2514379" y="215574"/>
                  <a:pt x="2552849" y="319147"/>
                  <a:pt x="2601676" y="316188"/>
                </a:cubicBezTo>
                <a:cubicBezTo>
                  <a:pt x="2650503" y="313229"/>
                  <a:pt x="2703770" y="211136"/>
                  <a:pt x="2752597" y="209656"/>
                </a:cubicBezTo>
                <a:cubicBezTo>
                  <a:pt x="2801424" y="208176"/>
                  <a:pt x="2851730" y="271799"/>
                  <a:pt x="2894639" y="307310"/>
                </a:cubicBezTo>
                <a:cubicBezTo>
                  <a:pt x="2937548" y="342821"/>
                  <a:pt x="2968620" y="419761"/>
                  <a:pt x="3010049" y="422720"/>
                </a:cubicBezTo>
                <a:cubicBezTo>
                  <a:pt x="3051478" y="425679"/>
                  <a:pt x="3091428" y="347259"/>
                  <a:pt x="3143214" y="325065"/>
                </a:cubicBezTo>
                <a:cubicBezTo>
                  <a:pt x="3195000" y="302871"/>
                  <a:pt x="3266022" y="289555"/>
                  <a:pt x="3320768" y="289555"/>
                </a:cubicBezTo>
                <a:cubicBezTo>
                  <a:pt x="3375514" y="289555"/>
                  <a:pt x="3434698" y="338381"/>
                  <a:pt x="3471688" y="325065"/>
                </a:cubicBezTo>
                <a:cubicBezTo>
                  <a:pt x="3508678" y="311749"/>
                  <a:pt x="3507198" y="252565"/>
                  <a:pt x="3542709" y="209656"/>
                </a:cubicBezTo>
                <a:cubicBezTo>
                  <a:pt x="3578220" y="166747"/>
                  <a:pt x="3632966" y="101644"/>
                  <a:pt x="3684752" y="67613"/>
                </a:cubicBezTo>
                <a:cubicBezTo>
                  <a:pt x="3736538" y="33582"/>
                  <a:pt x="3816438" y="-16725"/>
                  <a:pt x="3853428" y="5469"/>
                </a:cubicBezTo>
                <a:cubicBezTo>
                  <a:pt x="3890418" y="27663"/>
                  <a:pt x="3888939" y="144553"/>
                  <a:pt x="3906694" y="200778"/>
                </a:cubicBezTo>
                <a:cubicBezTo>
                  <a:pt x="3924449" y="257003"/>
                  <a:pt x="3940725" y="298433"/>
                  <a:pt x="3959960" y="342821"/>
                </a:cubicBezTo>
                <a:cubicBezTo>
                  <a:pt x="3979195" y="387209"/>
                  <a:pt x="3991032" y="421240"/>
                  <a:pt x="4022104" y="467108"/>
                </a:cubicBezTo>
                <a:cubicBezTo>
                  <a:pt x="4053176" y="512976"/>
                  <a:pt x="4112360" y="575119"/>
                  <a:pt x="4146391" y="618028"/>
                </a:cubicBezTo>
                <a:cubicBezTo>
                  <a:pt x="4180422" y="660937"/>
                  <a:pt x="4187820" y="678692"/>
                  <a:pt x="4226290" y="724560"/>
                </a:cubicBezTo>
                <a:cubicBezTo>
                  <a:pt x="4264760" y="770428"/>
                  <a:pt x="4369812" y="826653"/>
                  <a:pt x="4377210" y="893236"/>
                </a:cubicBezTo>
                <a:cubicBezTo>
                  <a:pt x="4384608" y="959819"/>
                  <a:pt x="4303229" y="1045637"/>
                  <a:pt x="4270678" y="1124056"/>
                </a:cubicBezTo>
                <a:cubicBezTo>
                  <a:pt x="4238127" y="1202476"/>
                  <a:pt x="4210015" y="1277936"/>
                  <a:pt x="4181902" y="1363753"/>
                </a:cubicBezTo>
                <a:cubicBezTo>
                  <a:pt x="4153789" y="1449570"/>
                  <a:pt x="4127156" y="1573857"/>
                  <a:pt x="4102003" y="1638960"/>
                </a:cubicBezTo>
                <a:cubicBezTo>
                  <a:pt x="4076850" y="1704063"/>
                  <a:pt x="4035420" y="1726257"/>
                  <a:pt x="4030981" y="1754370"/>
                </a:cubicBezTo>
                <a:cubicBezTo>
                  <a:pt x="4026542" y="1782483"/>
                  <a:pt x="4045778" y="1786922"/>
                  <a:pt x="4075370" y="1807636"/>
                </a:cubicBezTo>
                <a:cubicBezTo>
                  <a:pt x="4104962" y="1828351"/>
                  <a:pt x="4184861" y="1841667"/>
                  <a:pt x="4208535" y="1878657"/>
                </a:cubicBezTo>
                <a:cubicBezTo>
                  <a:pt x="4232209" y="1915647"/>
                  <a:pt x="4239606" y="1992588"/>
                  <a:pt x="4217412" y="2029578"/>
                </a:cubicBezTo>
                <a:cubicBezTo>
                  <a:pt x="4195218" y="2066568"/>
                  <a:pt x="4137514" y="2087283"/>
                  <a:pt x="4075370" y="2100599"/>
                </a:cubicBezTo>
                <a:cubicBezTo>
                  <a:pt x="4013226" y="2113916"/>
                  <a:pt x="3908173" y="2096161"/>
                  <a:pt x="3844550" y="2109477"/>
                </a:cubicBezTo>
                <a:cubicBezTo>
                  <a:pt x="3780927" y="2122794"/>
                  <a:pt x="3748376" y="2144987"/>
                  <a:pt x="3693630" y="2180498"/>
                </a:cubicBezTo>
                <a:cubicBezTo>
                  <a:pt x="3638884" y="2216009"/>
                  <a:pt x="3557505" y="2291469"/>
                  <a:pt x="3516076" y="2322541"/>
                </a:cubicBezTo>
                <a:cubicBezTo>
                  <a:pt x="3474647" y="2353613"/>
                  <a:pt x="3453933" y="2337337"/>
                  <a:pt x="3445055" y="2366929"/>
                </a:cubicBezTo>
                <a:cubicBezTo>
                  <a:pt x="3436177" y="2396521"/>
                  <a:pt x="3442096" y="2454226"/>
                  <a:pt x="3462810" y="2500094"/>
                </a:cubicBezTo>
                <a:cubicBezTo>
                  <a:pt x="3483524" y="2545962"/>
                  <a:pt x="3557505" y="2593310"/>
                  <a:pt x="3569342" y="2642137"/>
                </a:cubicBezTo>
                <a:cubicBezTo>
                  <a:pt x="3581179" y="2690964"/>
                  <a:pt x="3557506" y="2744230"/>
                  <a:pt x="3533832" y="2793057"/>
                </a:cubicBezTo>
                <a:cubicBezTo>
                  <a:pt x="3510158" y="2841884"/>
                  <a:pt x="3453933" y="2893671"/>
                  <a:pt x="3427300" y="2935100"/>
                </a:cubicBezTo>
                <a:cubicBezTo>
                  <a:pt x="3400667" y="2976529"/>
                  <a:pt x="3385871" y="2986886"/>
                  <a:pt x="3374034" y="3041632"/>
                </a:cubicBezTo>
                <a:cubicBezTo>
                  <a:pt x="3362197" y="3096378"/>
                  <a:pt x="3368115" y="3226584"/>
                  <a:pt x="3356278" y="3263574"/>
                </a:cubicBezTo>
                <a:cubicBezTo>
                  <a:pt x="3344441" y="3300564"/>
                  <a:pt x="3303012" y="3263574"/>
                  <a:pt x="3303012" y="3263574"/>
                </a:cubicBezTo>
                <a:cubicBezTo>
                  <a:pt x="3261583" y="3263574"/>
                  <a:pt x="3165409" y="3259135"/>
                  <a:pt x="3107704" y="3263574"/>
                </a:cubicBezTo>
                <a:cubicBezTo>
                  <a:pt x="3049999" y="3268013"/>
                  <a:pt x="3017447" y="3294646"/>
                  <a:pt x="2956783" y="3290207"/>
                </a:cubicBezTo>
                <a:cubicBezTo>
                  <a:pt x="2896119" y="3285768"/>
                  <a:pt x="2814740" y="3265054"/>
                  <a:pt x="2743719" y="3236941"/>
                </a:cubicBezTo>
                <a:cubicBezTo>
                  <a:pt x="2672698" y="3208828"/>
                  <a:pt x="2582441" y="3167399"/>
                  <a:pt x="2530655" y="3121531"/>
                </a:cubicBezTo>
                <a:cubicBezTo>
                  <a:pt x="2478869" y="3075663"/>
                  <a:pt x="2461113" y="2982447"/>
                  <a:pt x="2433001" y="2961733"/>
                </a:cubicBezTo>
                <a:cubicBezTo>
                  <a:pt x="2404889" y="2941019"/>
                  <a:pt x="2401929" y="2988366"/>
                  <a:pt x="2361979" y="2997244"/>
                </a:cubicBezTo>
                <a:cubicBezTo>
                  <a:pt x="2322029" y="3006122"/>
                  <a:pt x="2253968" y="3028315"/>
                  <a:pt x="2193304" y="3014999"/>
                </a:cubicBezTo>
                <a:cubicBezTo>
                  <a:pt x="2132640" y="3001683"/>
                  <a:pt x="2066057" y="2949896"/>
                  <a:pt x="1997995" y="2917345"/>
                </a:cubicBezTo>
                <a:cubicBezTo>
                  <a:pt x="1929933" y="2884794"/>
                  <a:pt x="1839677" y="2865558"/>
                  <a:pt x="1784931" y="2819690"/>
                </a:cubicBezTo>
                <a:cubicBezTo>
                  <a:pt x="1730185" y="2773822"/>
                  <a:pt x="1703552" y="2690964"/>
                  <a:pt x="1669521" y="2642137"/>
                </a:cubicBezTo>
                <a:cubicBezTo>
                  <a:pt x="1635490" y="2593310"/>
                  <a:pt x="1611816" y="2523768"/>
                  <a:pt x="1580744" y="2526727"/>
                </a:cubicBezTo>
                <a:cubicBezTo>
                  <a:pt x="1549672" y="2529686"/>
                  <a:pt x="1527478" y="2645096"/>
                  <a:pt x="1483090" y="2659892"/>
                </a:cubicBezTo>
                <a:cubicBezTo>
                  <a:pt x="1438702" y="2674688"/>
                  <a:pt x="1366200" y="2615504"/>
                  <a:pt x="1314414" y="2615504"/>
                </a:cubicBezTo>
                <a:cubicBezTo>
                  <a:pt x="1262628" y="2615504"/>
                  <a:pt x="1225637" y="2664331"/>
                  <a:pt x="1172371" y="2659892"/>
                </a:cubicBezTo>
                <a:cubicBezTo>
                  <a:pt x="1119105" y="2655453"/>
                  <a:pt x="1037727" y="2614024"/>
                  <a:pt x="994818" y="2588871"/>
                </a:cubicBezTo>
                <a:cubicBezTo>
                  <a:pt x="951909" y="2563718"/>
                  <a:pt x="950430" y="2517850"/>
                  <a:pt x="914919" y="2508972"/>
                </a:cubicBezTo>
                <a:cubicBezTo>
                  <a:pt x="879408" y="2500094"/>
                  <a:pt x="830581" y="2534125"/>
                  <a:pt x="781754" y="2535605"/>
                </a:cubicBezTo>
                <a:cubicBezTo>
                  <a:pt x="732927" y="2537085"/>
                  <a:pt x="654507" y="2544483"/>
                  <a:pt x="621956" y="2517850"/>
                </a:cubicBezTo>
                <a:cubicBezTo>
                  <a:pt x="589405" y="2491217"/>
                  <a:pt x="586445" y="2423155"/>
                  <a:pt x="586445" y="2375807"/>
                </a:cubicBezTo>
                <a:cubicBezTo>
                  <a:pt x="586445" y="2328459"/>
                  <a:pt x="629354" y="2281112"/>
                  <a:pt x="621956" y="2233764"/>
                </a:cubicBezTo>
                <a:cubicBezTo>
                  <a:pt x="614558" y="2186416"/>
                  <a:pt x="567210" y="2147947"/>
                  <a:pt x="542057" y="2091722"/>
                </a:cubicBezTo>
                <a:cubicBezTo>
                  <a:pt x="516904" y="2035497"/>
                  <a:pt x="508026" y="1928964"/>
                  <a:pt x="471036" y="1896413"/>
                </a:cubicBezTo>
                <a:cubicBezTo>
                  <a:pt x="434046" y="1863862"/>
                  <a:pt x="376340" y="1908250"/>
                  <a:pt x="320115" y="1896413"/>
                </a:cubicBezTo>
                <a:cubicBezTo>
                  <a:pt x="263890" y="1884576"/>
                  <a:pt x="182511" y="1853504"/>
                  <a:pt x="133684" y="1825391"/>
                </a:cubicBezTo>
                <a:cubicBezTo>
                  <a:pt x="84857" y="1797278"/>
                  <a:pt x="37509" y="1760288"/>
                  <a:pt x="27152" y="1727737"/>
                </a:cubicBezTo>
                <a:cubicBezTo>
                  <a:pt x="16795" y="1695186"/>
                  <a:pt x="75979" y="1664114"/>
                  <a:pt x="71540" y="1630083"/>
                </a:cubicBezTo>
                <a:cubicBezTo>
                  <a:pt x="67101" y="1596052"/>
                  <a:pt x="-6879" y="1564980"/>
                  <a:pt x="519" y="1523551"/>
                </a:cubicBezTo>
                <a:cubicBezTo>
                  <a:pt x="7917" y="1482122"/>
                  <a:pt x="90776" y="1421457"/>
                  <a:pt x="115929" y="1381508"/>
                </a:cubicBezTo>
                <a:cubicBezTo>
                  <a:pt x="141082" y="1341559"/>
                  <a:pt x="132204" y="1317885"/>
                  <a:pt x="151439" y="1283854"/>
                </a:cubicBezTo>
                <a:cubicBezTo>
                  <a:pt x="170674" y="1249823"/>
                  <a:pt x="192868" y="1203955"/>
                  <a:pt x="231338" y="1177322"/>
                </a:cubicBezTo>
                <a:cubicBezTo>
                  <a:pt x="269808" y="1150689"/>
                  <a:pt x="352667" y="1144771"/>
                  <a:pt x="382259" y="1124056"/>
                </a:cubicBezTo>
                <a:cubicBezTo>
                  <a:pt x="411851" y="1103341"/>
                  <a:pt x="400014" y="1073749"/>
                  <a:pt x="408892" y="1053034"/>
                </a:cubicBezTo>
                <a:cubicBezTo>
                  <a:pt x="417770" y="1032319"/>
                  <a:pt x="405933" y="974614"/>
                  <a:pt x="426647" y="973135"/>
                </a:cubicBezTo>
                <a:close/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 rot="16554170">
            <a:off x="5080883" y="1966594"/>
            <a:ext cx="1286490" cy="1333442"/>
          </a:xfrm>
          <a:custGeom>
            <a:avLst/>
            <a:gdLst>
              <a:gd name="connsiteX0" fmla="*/ 0 w 1286490"/>
              <a:gd name="connsiteY0" fmla="*/ 1180862 h 1333442"/>
              <a:gd name="connsiteX1" fmla="*/ 38100 w 1286490"/>
              <a:gd name="connsiteY1" fmla="*/ 1066562 h 1333442"/>
              <a:gd name="connsiteX2" fmla="*/ 95250 w 1286490"/>
              <a:gd name="connsiteY2" fmla="*/ 952262 h 1333442"/>
              <a:gd name="connsiteX3" fmla="*/ 38100 w 1286490"/>
              <a:gd name="connsiteY3" fmla="*/ 885587 h 1333442"/>
              <a:gd name="connsiteX4" fmla="*/ 57150 w 1286490"/>
              <a:gd name="connsiteY4" fmla="*/ 723662 h 1333442"/>
              <a:gd name="connsiteX5" fmla="*/ 95250 w 1286490"/>
              <a:gd name="connsiteY5" fmla="*/ 637937 h 1333442"/>
              <a:gd name="connsiteX6" fmla="*/ 38100 w 1286490"/>
              <a:gd name="connsiteY6" fmla="*/ 466487 h 1333442"/>
              <a:gd name="connsiteX7" fmla="*/ 57150 w 1286490"/>
              <a:gd name="connsiteY7" fmla="*/ 380762 h 1333442"/>
              <a:gd name="connsiteX8" fmla="*/ 219075 w 1286490"/>
              <a:gd name="connsiteY8" fmla="*/ 456962 h 1333442"/>
              <a:gd name="connsiteX9" fmla="*/ 304800 w 1286490"/>
              <a:gd name="connsiteY9" fmla="*/ 514112 h 1333442"/>
              <a:gd name="connsiteX10" fmla="*/ 381000 w 1286490"/>
              <a:gd name="connsiteY10" fmla="*/ 418862 h 1333442"/>
              <a:gd name="connsiteX11" fmla="*/ 409575 w 1286490"/>
              <a:gd name="connsiteY11" fmla="*/ 275987 h 1333442"/>
              <a:gd name="connsiteX12" fmla="*/ 400050 w 1286490"/>
              <a:gd name="connsiteY12" fmla="*/ 247412 h 1333442"/>
              <a:gd name="connsiteX13" fmla="*/ 533400 w 1286490"/>
              <a:gd name="connsiteY13" fmla="*/ 161687 h 1333442"/>
              <a:gd name="connsiteX14" fmla="*/ 542925 w 1286490"/>
              <a:gd name="connsiteY14" fmla="*/ 56912 h 1333442"/>
              <a:gd name="connsiteX15" fmla="*/ 561975 w 1286490"/>
              <a:gd name="connsiteY15" fmla="*/ 18812 h 1333442"/>
              <a:gd name="connsiteX16" fmla="*/ 638175 w 1286490"/>
              <a:gd name="connsiteY16" fmla="*/ 66437 h 1333442"/>
              <a:gd name="connsiteX17" fmla="*/ 714375 w 1286490"/>
              <a:gd name="connsiteY17" fmla="*/ 133112 h 1333442"/>
              <a:gd name="connsiteX18" fmla="*/ 809625 w 1286490"/>
              <a:gd name="connsiteY18" fmla="*/ 123587 h 1333442"/>
              <a:gd name="connsiteX19" fmla="*/ 876300 w 1286490"/>
              <a:gd name="connsiteY19" fmla="*/ 28337 h 1333442"/>
              <a:gd name="connsiteX20" fmla="*/ 981075 w 1286490"/>
              <a:gd name="connsiteY20" fmla="*/ 9287 h 1333442"/>
              <a:gd name="connsiteX21" fmla="*/ 1009650 w 1286490"/>
              <a:gd name="connsiteY21" fmla="*/ 161687 h 1333442"/>
              <a:gd name="connsiteX22" fmla="*/ 1143000 w 1286490"/>
              <a:gd name="connsiteY22" fmla="*/ 266462 h 1333442"/>
              <a:gd name="connsiteX23" fmla="*/ 1095375 w 1286490"/>
              <a:gd name="connsiteY23" fmla="*/ 352187 h 1333442"/>
              <a:gd name="connsiteX24" fmla="*/ 1095375 w 1286490"/>
              <a:gd name="connsiteY24" fmla="*/ 504587 h 1333442"/>
              <a:gd name="connsiteX25" fmla="*/ 1076325 w 1286490"/>
              <a:gd name="connsiteY25" fmla="*/ 656987 h 1333442"/>
              <a:gd name="connsiteX26" fmla="*/ 971550 w 1286490"/>
              <a:gd name="connsiteY26" fmla="*/ 714137 h 1333442"/>
              <a:gd name="connsiteX27" fmla="*/ 1028700 w 1286490"/>
              <a:gd name="connsiteY27" fmla="*/ 809387 h 1333442"/>
              <a:gd name="connsiteX28" fmla="*/ 1114425 w 1286490"/>
              <a:gd name="connsiteY28" fmla="*/ 866537 h 1333442"/>
              <a:gd name="connsiteX29" fmla="*/ 1209675 w 1286490"/>
              <a:gd name="connsiteY29" fmla="*/ 1018937 h 1333442"/>
              <a:gd name="connsiteX30" fmla="*/ 1266825 w 1286490"/>
              <a:gd name="connsiteY30" fmla="*/ 1037987 h 1333442"/>
              <a:gd name="connsiteX31" fmla="*/ 1285875 w 1286490"/>
              <a:gd name="connsiteY31" fmla="*/ 1123712 h 1333442"/>
              <a:gd name="connsiteX32" fmla="*/ 1247775 w 1286490"/>
              <a:gd name="connsiteY32" fmla="*/ 1257062 h 1333442"/>
              <a:gd name="connsiteX33" fmla="*/ 1190625 w 1286490"/>
              <a:gd name="connsiteY33" fmla="*/ 1323737 h 1333442"/>
              <a:gd name="connsiteX34" fmla="*/ 1152525 w 1286490"/>
              <a:gd name="connsiteY34" fmla="*/ 1304687 h 1333442"/>
              <a:gd name="connsiteX35" fmla="*/ 1057275 w 1286490"/>
              <a:gd name="connsiteY35" fmla="*/ 1314212 h 1333442"/>
              <a:gd name="connsiteX36" fmla="*/ 990600 w 1286490"/>
              <a:gd name="connsiteY36" fmla="*/ 1285637 h 1333442"/>
              <a:gd name="connsiteX37" fmla="*/ 942975 w 1286490"/>
              <a:gd name="connsiteY37" fmla="*/ 1323737 h 1333442"/>
              <a:gd name="connsiteX38" fmla="*/ 923925 w 1286490"/>
              <a:gd name="connsiteY38" fmla="*/ 1295162 h 1333442"/>
              <a:gd name="connsiteX39" fmla="*/ 838200 w 1286490"/>
              <a:gd name="connsiteY39" fmla="*/ 1333262 h 1333442"/>
              <a:gd name="connsiteX40" fmla="*/ 781050 w 1286490"/>
              <a:gd name="connsiteY40" fmla="*/ 1276112 h 1333442"/>
              <a:gd name="connsiteX41" fmla="*/ 714375 w 1286490"/>
              <a:gd name="connsiteY41" fmla="*/ 1209437 h 1333442"/>
              <a:gd name="connsiteX42" fmla="*/ 638175 w 1286490"/>
              <a:gd name="connsiteY42" fmla="*/ 1247537 h 1333442"/>
              <a:gd name="connsiteX43" fmla="*/ 552450 w 1286490"/>
              <a:gd name="connsiteY43" fmla="*/ 1238012 h 1333442"/>
              <a:gd name="connsiteX44" fmla="*/ 504825 w 1286490"/>
              <a:gd name="connsiteY44" fmla="*/ 1171337 h 1333442"/>
              <a:gd name="connsiteX45" fmla="*/ 457200 w 1286490"/>
              <a:gd name="connsiteY45" fmla="*/ 1199912 h 1333442"/>
              <a:gd name="connsiteX46" fmla="*/ 342900 w 1286490"/>
              <a:gd name="connsiteY46" fmla="*/ 1209437 h 1333442"/>
              <a:gd name="connsiteX47" fmla="*/ 295275 w 1286490"/>
              <a:gd name="connsiteY47" fmla="*/ 1257062 h 1333442"/>
              <a:gd name="connsiteX48" fmla="*/ 257175 w 1286490"/>
              <a:gd name="connsiteY48" fmla="*/ 1276112 h 1333442"/>
              <a:gd name="connsiteX49" fmla="*/ 180975 w 1286490"/>
              <a:gd name="connsiteY49" fmla="*/ 1314212 h 1333442"/>
              <a:gd name="connsiteX50" fmla="*/ 104775 w 1286490"/>
              <a:gd name="connsiteY50" fmla="*/ 1314212 h 1333442"/>
              <a:gd name="connsiteX51" fmla="*/ 9525 w 1286490"/>
              <a:gd name="connsiteY51" fmla="*/ 1247537 h 1333442"/>
              <a:gd name="connsiteX52" fmla="*/ 19050 w 1286490"/>
              <a:gd name="connsiteY52" fmla="*/ 1123712 h 1333442"/>
              <a:gd name="connsiteX53" fmla="*/ 38100 w 1286490"/>
              <a:gd name="connsiteY53" fmla="*/ 1076087 h 133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286490" h="1333442">
                <a:moveTo>
                  <a:pt x="0" y="1180862"/>
                </a:moveTo>
                <a:cubicBezTo>
                  <a:pt x="11112" y="1142762"/>
                  <a:pt x="22225" y="1104662"/>
                  <a:pt x="38100" y="1066562"/>
                </a:cubicBezTo>
                <a:cubicBezTo>
                  <a:pt x="53975" y="1028462"/>
                  <a:pt x="95250" y="982424"/>
                  <a:pt x="95250" y="952262"/>
                </a:cubicBezTo>
                <a:cubicBezTo>
                  <a:pt x="95250" y="922100"/>
                  <a:pt x="44450" y="923687"/>
                  <a:pt x="38100" y="885587"/>
                </a:cubicBezTo>
                <a:cubicBezTo>
                  <a:pt x="31750" y="847487"/>
                  <a:pt x="47625" y="764937"/>
                  <a:pt x="57150" y="723662"/>
                </a:cubicBezTo>
                <a:cubicBezTo>
                  <a:pt x="66675" y="682387"/>
                  <a:pt x="98425" y="680799"/>
                  <a:pt x="95250" y="637937"/>
                </a:cubicBezTo>
                <a:cubicBezTo>
                  <a:pt x="92075" y="595075"/>
                  <a:pt x="44450" y="509349"/>
                  <a:pt x="38100" y="466487"/>
                </a:cubicBezTo>
                <a:cubicBezTo>
                  <a:pt x="31750" y="423625"/>
                  <a:pt x="26988" y="382349"/>
                  <a:pt x="57150" y="380762"/>
                </a:cubicBezTo>
                <a:cubicBezTo>
                  <a:pt x="87312" y="379175"/>
                  <a:pt x="177800" y="434737"/>
                  <a:pt x="219075" y="456962"/>
                </a:cubicBezTo>
                <a:cubicBezTo>
                  <a:pt x="260350" y="479187"/>
                  <a:pt x="277813" y="520462"/>
                  <a:pt x="304800" y="514112"/>
                </a:cubicBezTo>
                <a:cubicBezTo>
                  <a:pt x="331787" y="507762"/>
                  <a:pt x="363538" y="458549"/>
                  <a:pt x="381000" y="418862"/>
                </a:cubicBezTo>
                <a:cubicBezTo>
                  <a:pt x="398463" y="379174"/>
                  <a:pt x="406400" y="304562"/>
                  <a:pt x="409575" y="275987"/>
                </a:cubicBezTo>
                <a:cubicBezTo>
                  <a:pt x="412750" y="247412"/>
                  <a:pt x="379413" y="266462"/>
                  <a:pt x="400050" y="247412"/>
                </a:cubicBezTo>
                <a:cubicBezTo>
                  <a:pt x="420687" y="228362"/>
                  <a:pt x="509588" y="193437"/>
                  <a:pt x="533400" y="161687"/>
                </a:cubicBezTo>
                <a:cubicBezTo>
                  <a:pt x="557212" y="129937"/>
                  <a:pt x="538163" y="80724"/>
                  <a:pt x="542925" y="56912"/>
                </a:cubicBezTo>
                <a:cubicBezTo>
                  <a:pt x="547687" y="33100"/>
                  <a:pt x="546100" y="17224"/>
                  <a:pt x="561975" y="18812"/>
                </a:cubicBezTo>
                <a:cubicBezTo>
                  <a:pt x="577850" y="20399"/>
                  <a:pt x="612775" y="47387"/>
                  <a:pt x="638175" y="66437"/>
                </a:cubicBezTo>
                <a:cubicBezTo>
                  <a:pt x="663575" y="85487"/>
                  <a:pt x="685800" y="123587"/>
                  <a:pt x="714375" y="133112"/>
                </a:cubicBezTo>
                <a:cubicBezTo>
                  <a:pt x="742950" y="142637"/>
                  <a:pt x="782637" y="141050"/>
                  <a:pt x="809625" y="123587"/>
                </a:cubicBezTo>
                <a:cubicBezTo>
                  <a:pt x="836613" y="106124"/>
                  <a:pt x="847725" y="47387"/>
                  <a:pt x="876300" y="28337"/>
                </a:cubicBezTo>
                <a:cubicBezTo>
                  <a:pt x="904875" y="9287"/>
                  <a:pt x="958850" y="-12938"/>
                  <a:pt x="981075" y="9287"/>
                </a:cubicBezTo>
                <a:cubicBezTo>
                  <a:pt x="1003300" y="31512"/>
                  <a:pt x="982663" y="118825"/>
                  <a:pt x="1009650" y="161687"/>
                </a:cubicBezTo>
                <a:cubicBezTo>
                  <a:pt x="1036637" y="204549"/>
                  <a:pt x="1128713" y="234712"/>
                  <a:pt x="1143000" y="266462"/>
                </a:cubicBezTo>
                <a:cubicBezTo>
                  <a:pt x="1157288" y="298212"/>
                  <a:pt x="1103312" y="312500"/>
                  <a:pt x="1095375" y="352187"/>
                </a:cubicBezTo>
                <a:cubicBezTo>
                  <a:pt x="1087438" y="391874"/>
                  <a:pt x="1098550" y="453787"/>
                  <a:pt x="1095375" y="504587"/>
                </a:cubicBezTo>
                <a:cubicBezTo>
                  <a:pt x="1092200" y="555387"/>
                  <a:pt x="1096963" y="622062"/>
                  <a:pt x="1076325" y="656987"/>
                </a:cubicBezTo>
                <a:cubicBezTo>
                  <a:pt x="1055687" y="691912"/>
                  <a:pt x="979487" y="688737"/>
                  <a:pt x="971550" y="714137"/>
                </a:cubicBezTo>
                <a:cubicBezTo>
                  <a:pt x="963613" y="739537"/>
                  <a:pt x="1004888" y="783987"/>
                  <a:pt x="1028700" y="809387"/>
                </a:cubicBezTo>
                <a:cubicBezTo>
                  <a:pt x="1052513" y="834787"/>
                  <a:pt x="1084263" y="831612"/>
                  <a:pt x="1114425" y="866537"/>
                </a:cubicBezTo>
                <a:cubicBezTo>
                  <a:pt x="1144588" y="901462"/>
                  <a:pt x="1184275" y="990362"/>
                  <a:pt x="1209675" y="1018937"/>
                </a:cubicBezTo>
                <a:cubicBezTo>
                  <a:pt x="1235075" y="1047512"/>
                  <a:pt x="1254125" y="1020524"/>
                  <a:pt x="1266825" y="1037987"/>
                </a:cubicBezTo>
                <a:cubicBezTo>
                  <a:pt x="1279525" y="1055449"/>
                  <a:pt x="1289050" y="1087200"/>
                  <a:pt x="1285875" y="1123712"/>
                </a:cubicBezTo>
                <a:cubicBezTo>
                  <a:pt x="1282700" y="1160224"/>
                  <a:pt x="1263650" y="1223725"/>
                  <a:pt x="1247775" y="1257062"/>
                </a:cubicBezTo>
                <a:cubicBezTo>
                  <a:pt x="1231900" y="1290399"/>
                  <a:pt x="1206500" y="1315800"/>
                  <a:pt x="1190625" y="1323737"/>
                </a:cubicBezTo>
                <a:cubicBezTo>
                  <a:pt x="1174750" y="1331674"/>
                  <a:pt x="1174750" y="1306274"/>
                  <a:pt x="1152525" y="1304687"/>
                </a:cubicBezTo>
                <a:cubicBezTo>
                  <a:pt x="1130300" y="1303100"/>
                  <a:pt x="1084263" y="1317387"/>
                  <a:pt x="1057275" y="1314212"/>
                </a:cubicBezTo>
                <a:cubicBezTo>
                  <a:pt x="1030287" y="1311037"/>
                  <a:pt x="1009650" y="1284050"/>
                  <a:pt x="990600" y="1285637"/>
                </a:cubicBezTo>
                <a:cubicBezTo>
                  <a:pt x="971550" y="1287224"/>
                  <a:pt x="954087" y="1322150"/>
                  <a:pt x="942975" y="1323737"/>
                </a:cubicBezTo>
                <a:cubicBezTo>
                  <a:pt x="931863" y="1325324"/>
                  <a:pt x="941387" y="1293575"/>
                  <a:pt x="923925" y="1295162"/>
                </a:cubicBezTo>
                <a:cubicBezTo>
                  <a:pt x="906463" y="1296749"/>
                  <a:pt x="862013" y="1336437"/>
                  <a:pt x="838200" y="1333262"/>
                </a:cubicBezTo>
                <a:cubicBezTo>
                  <a:pt x="814388" y="1330087"/>
                  <a:pt x="781050" y="1276112"/>
                  <a:pt x="781050" y="1276112"/>
                </a:cubicBezTo>
                <a:cubicBezTo>
                  <a:pt x="760413" y="1255475"/>
                  <a:pt x="738187" y="1214199"/>
                  <a:pt x="714375" y="1209437"/>
                </a:cubicBezTo>
                <a:cubicBezTo>
                  <a:pt x="690563" y="1204675"/>
                  <a:pt x="665162" y="1242775"/>
                  <a:pt x="638175" y="1247537"/>
                </a:cubicBezTo>
                <a:cubicBezTo>
                  <a:pt x="611188" y="1252299"/>
                  <a:pt x="574675" y="1250712"/>
                  <a:pt x="552450" y="1238012"/>
                </a:cubicBezTo>
                <a:cubicBezTo>
                  <a:pt x="530225" y="1225312"/>
                  <a:pt x="520700" y="1177687"/>
                  <a:pt x="504825" y="1171337"/>
                </a:cubicBezTo>
                <a:cubicBezTo>
                  <a:pt x="488950" y="1164987"/>
                  <a:pt x="484187" y="1193562"/>
                  <a:pt x="457200" y="1199912"/>
                </a:cubicBezTo>
                <a:cubicBezTo>
                  <a:pt x="430213" y="1206262"/>
                  <a:pt x="369887" y="1199912"/>
                  <a:pt x="342900" y="1209437"/>
                </a:cubicBezTo>
                <a:cubicBezTo>
                  <a:pt x="315913" y="1218962"/>
                  <a:pt x="309563" y="1245950"/>
                  <a:pt x="295275" y="1257062"/>
                </a:cubicBezTo>
                <a:cubicBezTo>
                  <a:pt x="280988" y="1268175"/>
                  <a:pt x="257175" y="1276112"/>
                  <a:pt x="257175" y="1276112"/>
                </a:cubicBezTo>
                <a:cubicBezTo>
                  <a:pt x="238125" y="1285637"/>
                  <a:pt x="206375" y="1307862"/>
                  <a:pt x="180975" y="1314212"/>
                </a:cubicBezTo>
                <a:cubicBezTo>
                  <a:pt x="155575" y="1320562"/>
                  <a:pt x="133350" y="1325324"/>
                  <a:pt x="104775" y="1314212"/>
                </a:cubicBezTo>
                <a:cubicBezTo>
                  <a:pt x="76200" y="1303100"/>
                  <a:pt x="23813" y="1279287"/>
                  <a:pt x="9525" y="1247537"/>
                </a:cubicBezTo>
                <a:cubicBezTo>
                  <a:pt x="-4763" y="1215787"/>
                  <a:pt x="14288" y="1152287"/>
                  <a:pt x="19050" y="1123712"/>
                </a:cubicBezTo>
                <a:cubicBezTo>
                  <a:pt x="23812" y="1095137"/>
                  <a:pt x="30956" y="1085612"/>
                  <a:pt x="38100" y="1076087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17233823">
            <a:off x="6931296" y="2686589"/>
            <a:ext cx="1469542" cy="1781238"/>
          </a:xfrm>
          <a:custGeom>
            <a:avLst/>
            <a:gdLst>
              <a:gd name="connsiteX0" fmla="*/ 1000234 w 1469542"/>
              <a:gd name="connsiteY0" fmla="*/ 0 h 1781238"/>
              <a:gd name="connsiteX1" fmla="*/ 857359 w 1469542"/>
              <a:gd name="connsiteY1" fmla="*/ 57150 h 1781238"/>
              <a:gd name="connsiteX2" fmla="*/ 733534 w 1469542"/>
              <a:gd name="connsiteY2" fmla="*/ 66675 h 1781238"/>
              <a:gd name="connsiteX3" fmla="*/ 685909 w 1469542"/>
              <a:gd name="connsiteY3" fmla="*/ 190500 h 1781238"/>
              <a:gd name="connsiteX4" fmla="*/ 638284 w 1469542"/>
              <a:gd name="connsiteY4" fmla="*/ 314325 h 1781238"/>
              <a:gd name="connsiteX5" fmla="*/ 485884 w 1469542"/>
              <a:gd name="connsiteY5" fmla="*/ 323850 h 1781238"/>
              <a:gd name="connsiteX6" fmla="*/ 381109 w 1469542"/>
              <a:gd name="connsiteY6" fmla="*/ 295275 h 1781238"/>
              <a:gd name="connsiteX7" fmla="*/ 285859 w 1469542"/>
              <a:gd name="connsiteY7" fmla="*/ 333375 h 1781238"/>
              <a:gd name="connsiteX8" fmla="*/ 238234 w 1469542"/>
              <a:gd name="connsiteY8" fmla="*/ 400050 h 1781238"/>
              <a:gd name="connsiteX9" fmla="*/ 133459 w 1469542"/>
              <a:gd name="connsiteY9" fmla="*/ 466725 h 1781238"/>
              <a:gd name="connsiteX10" fmla="*/ 104884 w 1469542"/>
              <a:gd name="connsiteY10" fmla="*/ 628650 h 1781238"/>
              <a:gd name="connsiteX11" fmla="*/ 114409 w 1469542"/>
              <a:gd name="connsiteY11" fmla="*/ 790575 h 1781238"/>
              <a:gd name="connsiteX12" fmla="*/ 109 w 1469542"/>
              <a:gd name="connsiteY12" fmla="*/ 885825 h 1781238"/>
              <a:gd name="connsiteX13" fmla="*/ 95359 w 1469542"/>
              <a:gd name="connsiteY13" fmla="*/ 1009650 h 1781238"/>
              <a:gd name="connsiteX14" fmla="*/ 190609 w 1469542"/>
              <a:gd name="connsiteY14" fmla="*/ 1123950 h 1781238"/>
              <a:gd name="connsiteX15" fmla="*/ 304909 w 1469542"/>
              <a:gd name="connsiteY15" fmla="*/ 1257300 h 1781238"/>
              <a:gd name="connsiteX16" fmla="*/ 238234 w 1469542"/>
              <a:gd name="connsiteY16" fmla="*/ 1447800 h 1781238"/>
              <a:gd name="connsiteX17" fmla="*/ 238234 w 1469542"/>
              <a:gd name="connsiteY17" fmla="*/ 1466850 h 1781238"/>
              <a:gd name="connsiteX18" fmla="*/ 257284 w 1469542"/>
              <a:gd name="connsiteY18" fmla="*/ 1543050 h 1781238"/>
              <a:gd name="connsiteX19" fmla="*/ 314434 w 1469542"/>
              <a:gd name="connsiteY19" fmla="*/ 1524000 h 1781238"/>
              <a:gd name="connsiteX20" fmla="*/ 390634 w 1469542"/>
              <a:gd name="connsiteY20" fmla="*/ 1581150 h 1781238"/>
              <a:gd name="connsiteX21" fmla="*/ 466834 w 1469542"/>
              <a:gd name="connsiteY21" fmla="*/ 1704975 h 1781238"/>
              <a:gd name="connsiteX22" fmla="*/ 552559 w 1469542"/>
              <a:gd name="connsiteY22" fmla="*/ 1666875 h 1781238"/>
              <a:gd name="connsiteX23" fmla="*/ 628759 w 1469542"/>
              <a:gd name="connsiteY23" fmla="*/ 1647825 h 1781238"/>
              <a:gd name="connsiteX24" fmla="*/ 695434 w 1469542"/>
              <a:gd name="connsiteY24" fmla="*/ 1666875 h 1781238"/>
              <a:gd name="connsiteX25" fmla="*/ 809734 w 1469542"/>
              <a:gd name="connsiteY25" fmla="*/ 1685925 h 1781238"/>
              <a:gd name="connsiteX26" fmla="*/ 828784 w 1469542"/>
              <a:gd name="connsiteY26" fmla="*/ 1733550 h 1781238"/>
              <a:gd name="connsiteX27" fmla="*/ 914509 w 1469542"/>
              <a:gd name="connsiteY27" fmla="*/ 1781175 h 1781238"/>
              <a:gd name="connsiteX28" fmla="*/ 981184 w 1469542"/>
              <a:gd name="connsiteY28" fmla="*/ 1743075 h 1781238"/>
              <a:gd name="connsiteX29" fmla="*/ 1047859 w 1469542"/>
              <a:gd name="connsiteY29" fmla="*/ 1714500 h 1781238"/>
              <a:gd name="connsiteX30" fmla="*/ 1152634 w 1469542"/>
              <a:gd name="connsiteY30" fmla="*/ 1743075 h 1781238"/>
              <a:gd name="connsiteX31" fmla="*/ 1200259 w 1469542"/>
              <a:gd name="connsiteY31" fmla="*/ 1628775 h 1781238"/>
              <a:gd name="connsiteX32" fmla="*/ 1257409 w 1469542"/>
              <a:gd name="connsiteY32" fmla="*/ 1428750 h 1781238"/>
              <a:gd name="connsiteX33" fmla="*/ 1285984 w 1469542"/>
              <a:gd name="connsiteY33" fmla="*/ 1314450 h 1781238"/>
              <a:gd name="connsiteX34" fmla="*/ 1333609 w 1469542"/>
              <a:gd name="connsiteY34" fmla="*/ 1200150 h 1781238"/>
              <a:gd name="connsiteX35" fmla="*/ 1428859 w 1469542"/>
              <a:gd name="connsiteY35" fmla="*/ 1047750 h 1781238"/>
              <a:gd name="connsiteX36" fmla="*/ 1466959 w 1469542"/>
              <a:gd name="connsiteY36" fmla="*/ 895350 h 1781238"/>
              <a:gd name="connsiteX37" fmla="*/ 1362184 w 1469542"/>
              <a:gd name="connsiteY37" fmla="*/ 742950 h 1781238"/>
              <a:gd name="connsiteX38" fmla="*/ 1228834 w 1469542"/>
              <a:gd name="connsiteY38" fmla="*/ 695325 h 1781238"/>
              <a:gd name="connsiteX39" fmla="*/ 1085959 w 1469542"/>
              <a:gd name="connsiteY39" fmla="*/ 504825 h 1781238"/>
              <a:gd name="connsiteX40" fmla="*/ 1000234 w 1469542"/>
              <a:gd name="connsiteY40" fmla="*/ 304800 h 1781238"/>
              <a:gd name="connsiteX41" fmla="*/ 962134 w 1469542"/>
              <a:gd name="connsiteY41" fmla="*/ 152400 h 1781238"/>
              <a:gd name="connsiteX42" fmla="*/ 962134 w 1469542"/>
              <a:gd name="connsiteY42" fmla="*/ 95250 h 1781238"/>
              <a:gd name="connsiteX43" fmla="*/ 1000234 w 1469542"/>
              <a:gd name="connsiteY43" fmla="*/ 0 h 17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469542" h="1781238">
                <a:moveTo>
                  <a:pt x="1000234" y="0"/>
                </a:moveTo>
                <a:cubicBezTo>
                  <a:pt x="951021" y="23018"/>
                  <a:pt x="901809" y="46037"/>
                  <a:pt x="857359" y="57150"/>
                </a:cubicBezTo>
                <a:cubicBezTo>
                  <a:pt x="812909" y="68263"/>
                  <a:pt x="762109" y="44450"/>
                  <a:pt x="733534" y="66675"/>
                </a:cubicBezTo>
                <a:cubicBezTo>
                  <a:pt x="704959" y="88900"/>
                  <a:pt x="685909" y="190500"/>
                  <a:pt x="685909" y="190500"/>
                </a:cubicBezTo>
                <a:cubicBezTo>
                  <a:pt x="670034" y="231775"/>
                  <a:pt x="671621" y="292100"/>
                  <a:pt x="638284" y="314325"/>
                </a:cubicBezTo>
                <a:cubicBezTo>
                  <a:pt x="604947" y="336550"/>
                  <a:pt x="528746" y="327025"/>
                  <a:pt x="485884" y="323850"/>
                </a:cubicBezTo>
                <a:cubicBezTo>
                  <a:pt x="443022" y="320675"/>
                  <a:pt x="414446" y="293688"/>
                  <a:pt x="381109" y="295275"/>
                </a:cubicBezTo>
                <a:cubicBezTo>
                  <a:pt x="347772" y="296862"/>
                  <a:pt x="309671" y="315913"/>
                  <a:pt x="285859" y="333375"/>
                </a:cubicBezTo>
                <a:cubicBezTo>
                  <a:pt x="262047" y="350837"/>
                  <a:pt x="263634" y="377825"/>
                  <a:pt x="238234" y="400050"/>
                </a:cubicBezTo>
                <a:cubicBezTo>
                  <a:pt x="212834" y="422275"/>
                  <a:pt x="155684" y="428625"/>
                  <a:pt x="133459" y="466725"/>
                </a:cubicBezTo>
                <a:cubicBezTo>
                  <a:pt x="111234" y="504825"/>
                  <a:pt x="108059" y="574675"/>
                  <a:pt x="104884" y="628650"/>
                </a:cubicBezTo>
                <a:cubicBezTo>
                  <a:pt x="101709" y="682625"/>
                  <a:pt x="131871" y="747713"/>
                  <a:pt x="114409" y="790575"/>
                </a:cubicBezTo>
                <a:cubicBezTo>
                  <a:pt x="96947" y="833437"/>
                  <a:pt x="3284" y="849313"/>
                  <a:pt x="109" y="885825"/>
                </a:cubicBezTo>
                <a:cubicBezTo>
                  <a:pt x="-3066" y="922337"/>
                  <a:pt x="63609" y="969963"/>
                  <a:pt x="95359" y="1009650"/>
                </a:cubicBezTo>
                <a:cubicBezTo>
                  <a:pt x="127109" y="1049338"/>
                  <a:pt x="155684" y="1082675"/>
                  <a:pt x="190609" y="1123950"/>
                </a:cubicBezTo>
                <a:cubicBezTo>
                  <a:pt x="225534" y="1165225"/>
                  <a:pt x="296972" y="1203325"/>
                  <a:pt x="304909" y="1257300"/>
                </a:cubicBezTo>
                <a:cubicBezTo>
                  <a:pt x="312846" y="1311275"/>
                  <a:pt x="249346" y="1412875"/>
                  <a:pt x="238234" y="1447800"/>
                </a:cubicBezTo>
                <a:cubicBezTo>
                  <a:pt x="227121" y="1482725"/>
                  <a:pt x="235059" y="1450975"/>
                  <a:pt x="238234" y="1466850"/>
                </a:cubicBezTo>
                <a:cubicBezTo>
                  <a:pt x="241409" y="1482725"/>
                  <a:pt x="244584" y="1533525"/>
                  <a:pt x="257284" y="1543050"/>
                </a:cubicBezTo>
                <a:cubicBezTo>
                  <a:pt x="269984" y="1552575"/>
                  <a:pt x="292209" y="1517650"/>
                  <a:pt x="314434" y="1524000"/>
                </a:cubicBezTo>
                <a:cubicBezTo>
                  <a:pt x="336659" y="1530350"/>
                  <a:pt x="365234" y="1550987"/>
                  <a:pt x="390634" y="1581150"/>
                </a:cubicBezTo>
                <a:cubicBezTo>
                  <a:pt x="416034" y="1611313"/>
                  <a:pt x="439846" y="1690688"/>
                  <a:pt x="466834" y="1704975"/>
                </a:cubicBezTo>
                <a:cubicBezTo>
                  <a:pt x="493821" y="1719263"/>
                  <a:pt x="525572" y="1676400"/>
                  <a:pt x="552559" y="1666875"/>
                </a:cubicBezTo>
                <a:cubicBezTo>
                  <a:pt x="579546" y="1657350"/>
                  <a:pt x="604947" y="1647825"/>
                  <a:pt x="628759" y="1647825"/>
                </a:cubicBezTo>
                <a:cubicBezTo>
                  <a:pt x="652571" y="1647825"/>
                  <a:pt x="665272" y="1660525"/>
                  <a:pt x="695434" y="1666875"/>
                </a:cubicBezTo>
                <a:cubicBezTo>
                  <a:pt x="725596" y="1673225"/>
                  <a:pt x="787509" y="1674813"/>
                  <a:pt x="809734" y="1685925"/>
                </a:cubicBezTo>
                <a:cubicBezTo>
                  <a:pt x="831959" y="1697037"/>
                  <a:pt x="811322" y="1717675"/>
                  <a:pt x="828784" y="1733550"/>
                </a:cubicBezTo>
                <a:cubicBezTo>
                  <a:pt x="846246" y="1749425"/>
                  <a:pt x="889109" y="1779588"/>
                  <a:pt x="914509" y="1781175"/>
                </a:cubicBezTo>
                <a:cubicBezTo>
                  <a:pt x="939909" y="1782763"/>
                  <a:pt x="958959" y="1754187"/>
                  <a:pt x="981184" y="1743075"/>
                </a:cubicBezTo>
                <a:cubicBezTo>
                  <a:pt x="1003409" y="1731963"/>
                  <a:pt x="1019284" y="1714500"/>
                  <a:pt x="1047859" y="1714500"/>
                </a:cubicBezTo>
                <a:cubicBezTo>
                  <a:pt x="1076434" y="1714500"/>
                  <a:pt x="1127234" y="1757362"/>
                  <a:pt x="1152634" y="1743075"/>
                </a:cubicBezTo>
                <a:cubicBezTo>
                  <a:pt x="1178034" y="1728788"/>
                  <a:pt x="1182797" y="1681162"/>
                  <a:pt x="1200259" y="1628775"/>
                </a:cubicBezTo>
                <a:cubicBezTo>
                  <a:pt x="1217721" y="1576388"/>
                  <a:pt x="1243122" y="1481137"/>
                  <a:pt x="1257409" y="1428750"/>
                </a:cubicBezTo>
                <a:cubicBezTo>
                  <a:pt x="1271696" y="1376363"/>
                  <a:pt x="1273284" y="1352550"/>
                  <a:pt x="1285984" y="1314450"/>
                </a:cubicBezTo>
                <a:cubicBezTo>
                  <a:pt x="1298684" y="1276350"/>
                  <a:pt x="1309797" y="1244600"/>
                  <a:pt x="1333609" y="1200150"/>
                </a:cubicBezTo>
                <a:cubicBezTo>
                  <a:pt x="1357421" y="1155700"/>
                  <a:pt x="1406634" y="1098550"/>
                  <a:pt x="1428859" y="1047750"/>
                </a:cubicBezTo>
                <a:cubicBezTo>
                  <a:pt x="1451084" y="996950"/>
                  <a:pt x="1478072" y="946150"/>
                  <a:pt x="1466959" y="895350"/>
                </a:cubicBezTo>
                <a:cubicBezTo>
                  <a:pt x="1455847" y="844550"/>
                  <a:pt x="1401871" y="776287"/>
                  <a:pt x="1362184" y="742950"/>
                </a:cubicBezTo>
                <a:cubicBezTo>
                  <a:pt x="1322497" y="709613"/>
                  <a:pt x="1274871" y="735012"/>
                  <a:pt x="1228834" y="695325"/>
                </a:cubicBezTo>
                <a:cubicBezTo>
                  <a:pt x="1182797" y="655638"/>
                  <a:pt x="1124059" y="569912"/>
                  <a:pt x="1085959" y="504825"/>
                </a:cubicBezTo>
                <a:cubicBezTo>
                  <a:pt x="1047859" y="439738"/>
                  <a:pt x="1020871" y="363537"/>
                  <a:pt x="1000234" y="304800"/>
                </a:cubicBezTo>
                <a:cubicBezTo>
                  <a:pt x="979597" y="246063"/>
                  <a:pt x="968484" y="187325"/>
                  <a:pt x="962134" y="152400"/>
                </a:cubicBezTo>
                <a:cubicBezTo>
                  <a:pt x="955784" y="117475"/>
                  <a:pt x="962134" y="95250"/>
                  <a:pt x="962134" y="95250"/>
                </a:cubicBezTo>
                <a:lnTo>
                  <a:pt x="1000234" y="0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rot="6660692">
            <a:off x="6756029" y="1155544"/>
            <a:ext cx="1820076" cy="1232813"/>
          </a:xfrm>
          <a:custGeom>
            <a:avLst/>
            <a:gdLst>
              <a:gd name="connsiteX0" fmla="*/ 1552776 w 1820076"/>
              <a:gd name="connsiteY0" fmla="*/ 317154 h 1232813"/>
              <a:gd name="connsiteX1" fmla="*/ 1419426 w 1820076"/>
              <a:gd name="connsiteY1" fmla="*/ 307629 h 1232813"/>
              <a:gd name="connsiteX2" fmla="*/ 1467051 w 1820076"/>
              <a:gd name="connsiteY2" fmla="*/ 231429 h 1232813"/>
              <a:gd name="connsiteX3" fmla="*/ 1428951 w 1820076"/>
              <a:gd name="connsiteY3" fmla="*/ 164754 h 1232813"/>
              <a:gd name="connsiteX4" fmla="*/ 1362276 w 1820076"/>
              <a:gd name="connsiteY4" fmla="*/ 107604 h 1232813"/>
              <a:gd name="connsiteX5" fmla="*/ 1267026 w 1820076"/>
              <a:gd name="connsiteY5" fmla="*/ 21879 h 1232813"/>
              <a:gd name="connsiteX6" fmla="*/ 1200351 w 1820076"/>
              <a:gd name="connsiteY6" fmla="*/ 2829 h 1232813"/>
              <a:gd name="connsiteX7" fmla="*/ 1152726 w 1820076"/>
              <a:gd name="connsiteY7" fmla="*/ 69504 h 1232813"/>
              <a:gd name="connsiteX8" fmla="*/ 1095576 w 1820076"/>
              <a:gd name="connsiteY8" fmla="*/ 21879 h 1232813"/>
              <a:gd name="connsiteX9" fmla="*/ 1000326 w 1820076"/>
              <a:gd name="connsiteY9" fmla="*/ 31404 h 1232813"/>
              <a:gd name="connsiteX10" fmla="*/ 971751 w 1820076"/>
              <a:gd name="connsiteY10" fmla="*/ 59979 h 1232813"/>
              <a:gd name="connsiteX11" fmla="*/ 886026 w 1820076"/>
              <a:gd name="connsiteY11" fmla="*/ 21879 h 1232813"/>
              <a:gd name="connsiteX12" fmla="*/ 857451 w 1820076"/>
              <a:gd name="connsiteY12" fmla="*/ 69504 h 1232813"/>
              <a:gd name="connsiteX13" fmla="*/ 800301 w 1820076"/>
              <a:gd name="connsiteY13" fmla="*/ 126654 h 1232813"/>
              <a:gd name="connsiteX14" fmla="*/ 676476 w 1820076"/>
              <a:gd name="connsiteY14" fmla="*/ 155229 h 1232813"/>
              <a:gd name="connsiteX15" fmla="*/ 647901 w 1820076"/>
              <a:gd name="connsiteY15" fmla="*/ 231429 h 1232813"/>
              <a:gd name="connsiteX16" fmla="*/ 543126 w 1820076"/>
              <a:gd name="connsiteY16" fmla="*/ 221904 h 1232813"/>
              <a:gd name="connsiteX17" fmla="*/ 447876 w 1820076"/>
              <a:gd name="connsiteY17" fmla="*/ 164754 h 1232813"/>
              <a:gd name="connsiteX18" fmla="*/ 352626 w 1820076"/>
              <a:gd name="connsiteY18" fmla="*/ 174279 h 1232813"/>
              <a:gd name="connsiteX19" fmla="*/ 247851 w 1820076"/>
              <a:gd name="connsiteY19" fmla="*/ 155229 h 1232813"/>
              <a:gd name="connsiteX20" fmla="*/ 266901 w 1820076"/>
              <a:gd name="connsiteY20" fmla="*/ 231429 h 1232813"/>
              <a:gd name="connsiteX21" fmla="*/ 190701 w 1820076"/>
              <a:gd name="connsiteY21" fmla="*/ 288579 h 1232813"/>
              <a:gd name="connsiteX22" fmla="*/ 76401 w 1820076"/>
              <a:gd name="connsiteY22" fmla="*/ 317154 h 1232813"/>
              <a:gd name="connsiteX23" fmla="*/ 19251 w 1820076"/>
              <a:gd name="connsiteY23" fmla="*/ 269529 h 1232813"/>
              <a:gd name="connsiteX24" fmla="*/ 28776 w 1820076"/>
              <a:gd name="connsiteY24" fmla="*/ 402879 h 1232813"/>
              <a:gd name="connsiteX25" fmla="*/ 28776 w 1820076"/>
              <a:gd name="connsiteY25" fmla="*/ 440979 h 1232813"/>
              <a:gd name="connsiteX26" fmla="*/ 201 w 1820076"/>
              <a:gd name="connsiteY26" fmla="*/ 526704 h 1232813"/>
              <a:gd name="connsiteX27" fmla="*/ 19251 w 1820076"/>
              <a:gd name="connsiteY27" fmla="*/ 641004 h 1232813"/>
              <a:gd name="connsiteX28" fmla="*/ 76401 w 1820076"/>
              <a:gd name="connsiteY28" fmla="*/ 736254 h 1232813"/>
              <a:gd name="connsiteX29" fmla="*/ 209751 w 1820076"/>
              <a:gd name="connsiteY29" fmla="*/ 755304 h 1232813"/>
              <a:gd name="connsiteX30" fmla="*/ 324051 w 1820076"/>
              <a:gd name="connsiteY30" fmla="*/ 736254 h 1232813"/>
              <a:gd name="connsiteX31" fmla="*/ 505026 w 1820076"/>
              <a:gd name="connsiteY31" fmla="*/ 821979 h 1232813"/>
              <a:gd name="connsiteX32" fmla="*/ 666951 w 1820076"/>
              <a:gd name="connsiteY32" fmla="*/ 850554 h 1232813"/>
              <a:gd name="connsiteX33" fmla="*/ 809826 w 1820076"/>
              <a:gd name="connsiteY33" fmla="*/ 821979 h 1232813"/>
              <a:gd name="connsiteX34" fmla="*/ 924126 w 1820076"/>
              <a:gd name="connsiteY34" fmla="*/ 755304 h 1232813"/>
              <a:gd name="connsiteX35" fmla="*/ 981276 w 1820076"/>
              <a:gd name="connsiteY35" fmla="*/ 841029 h 1232813"/>
              <a:gd name="connsiteX36" fmla="*/ 1057476 w 1820076"/>
              <a:gd name="connsiteY36" fmla="*/ 926754 h 1232813"/>
              <a:gd name="connsiteX37" fmla="*/ 1219401 w 1820076"/>
              <a:gd name="connsiteY37" fmla="*/ 1050579 h 1232813"/>
              <a:gd name="connsiteX38" fmla="*/ 1362276 w 1820076"/>
              <a:gd name="connsiteY38" fmla="*/ 1098204 h 1232813"/>
              <a:gd name="connsiteX39" fmla="*/ 1419426 w 1820076"/>
              <a:gd name="connsiteY39" fmla="*/ 1136304 h 1232813"/>
              <a:gd name="connsiteX40" fmla="*/ 1581351 w 1820076"/>
              <a:gd name="connsiteY40" fmla="*/ 1231554 h 1232813"/>
              <a:gd name="connsiteX41" fmla="*/ 1686126 w 1820076"/>
              <a:gd name="connsiteY41" fmla="*/ 1193454 h 1232813"/>
              <a:gd name="connsiteX42" fmla="*/ 1819476 w 1820076"/>
              <a:gd name="connsiteY42" fmla="*/ 1145829 h 1232813"/>
              <a:gd name="connsiteX43" fmla="*/ 1733751 w 1820076"/>
              <a:gd name="connsiteY43" fmla="*/ 1022004 h 1232813"/>
              <a:gd name="connsiteX44" fmla="*/ 1695651 w 1820076"/>
              <a:gd name="connsiteY44" fmla="*/ 879129 h 1232813"/>
              <a:gd name="connsiteX45" fmla="*/ 1676601 w 1820076"/>
              <a:gd name="connsiteY45" fmla="*/ 821979 h 1232813"/>
              <a:gd name="connsiteX46" fmla="*/ 1676601 w 1820076"/>
              <a:gd name="connsiteY46" fmla="*/ 745779 h 1232813"/>
              <a:gd name="connsiteX47" fmla="*/ 1695651 w 1820076"/>
              <a:gd name="connsiteY47" fmla="*/ 660054 h 1232813"/>
              <a:gd name="connsiteX48" fmla="*/ 1590876 w 1820076"/>
              <a:gd name="connsiteY48" fmla="*/ 555279 h 1232813"/>
              <a:gd name="connsiteX49" fmla="*/ 1543251 w 1820076"/>
              <a:gd name="connsiteY49" fmla="*/ 574329 h 1232813"/>
              <a:gd name="connsiteX50" fmla="*/ 1552776 w 1820076"/>
              <a:gd name="connsiteY50" fmla="*/ 460029 h 1232813"/>
              <a:gd name="connsiteX51" fmla="*/ 1571826 w 1820076"/>
              <a:gd name="connsiteY51" fmla="*/ 421929 h 1232813"/>
              <a:gd name="connsiteX52" fmla="*/ 1609926 w 1820076"/>
              <a:gd name="connsiteY52" fmla="*/ 345729 h 1232813"/>
              <a:gd name="connsiteX53" fmla="*/ 1552776 w 1820076"/>
              <a:gd name="connsiteY53" fmla="*/ 317154 h 123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820076" h="1232813">
                <a:moveTo>
                  <a:pt x="1552776" y="317154"/>
                </a:moveTo>
                <a:cubicBezTo>
                  <a:pt x="1521026" y="310804"/>
                  <a:pt x="1433713" y="321916"/>
                  <a:pt x="1419426" y="307629"/>
                </a:cubicBezTo>
                <a:cubicBezTo>
                  <a:pt x="1405139" y="293342"/>
                  <a:pt x="1465463" y="255242"/>
                  <a:pt x="1467051" y="231429"/>
                </a:cubicBezTo>
                <a:cubicBezTo>
                  <a:pt x="1468639" y="207616"/>
                  <a:pt x="1446413" y="185391"/>
                  <a:pt x="1428951" y="164754"/>
                </a:cubicBezTo>
                <a:cubicBezTo>
                  <a:pt x="1411489" y="144117"/>
                  <a:pt x="1389263" y="131416"/>
                  <a:pt x="1362276" y="107604"/>
                </a:cubicBezTo>
                <a:cubicBezTo>
                  <a:pt x="1335289" y="83792"/>
                  <a:pt x="1294014" y="39342"/>
                  <a:pt x="1267026" y="21879"/>
                </a:cubicBezTo>
                <a:cubicBezTo>
                  <a:pt x="1240038" y="4416"/>
                  <a:pt x="1219401" y="-5108"/>
                  <a:pt x="1200351" y="2829"/>
                </a:cubicBezTo>
                <a:cubicBezTo>
                  <a:pt x="1181301" y="10766"/>
                  <a:pt x="1170188" y="66329"/>
                  <a:pt x="1152726" y="69504"/>
                </a:cubicBezTo>
                <a:cubicBezTo>
                  <a:pt x="1135263" y="72679"/>
                  <a:pt x="1120976" y="28229"/>
                  <a:pt x="1095576" y="21879"/>
                </a:cubicBezTo>
                <a:cubicBezTo>
                  <a:pt x="1070176" y="15529"/>
                  <a:pt x="1020963" y="25054"/>
                  <a:pt x="1000326" y="31404"/>
                </a:cubicBezTo>
                <a:cubicBezTo>
                  <a:pt x="979689" y="37754"/>
                  <a:pt x="990801" y="61566"/>
                  <a:pt x="971751" y="59979"/>
                </a:cubicBezTo>
                <a:cubicBezTo>
                  <a:pt x="952701" y="58392"/>
                  <a:pt x="905076" y="20292"/>
                  <a:pt x="886026" y="21879"/>
                </a:cubicBezTo>
                <a:cubicBezTo>
                  <a:pt x="866976" y="23466"/>
                  <a:pt x="871738" y="52042"/>
                  <a:pt x="857451" y="69504"/>
                </a:cubicBezTo>
                <a:cubicBezTo>
                  <a:pt x="843164" y="86966"/>
                  <a:pt x="830463" y="112367"/>
                  <a:pt x="800301" y="126654"/>
                </a:cubicBezTo>
                <a:cubicBezTo>
                  <a:pt x="770139" y="140941"/>
                  <a:pt x="701876" y="137766"/>
                  <a:pt x="676476" y="155229"/>
                </a:cubicBezTo>
                <a:cubicBezTo>
                  <a:pt x="651076" y="172692"/>
                  <a:pt x="670126" y="220317"/>
                  <a:pt x="647901" y="231429"/>
                </a:cubicBezTo>
                <a:cubicBezTo>
                  <a:pt x="625676" y="242541"/>
                  <a:pt x="576463" y="233016"/>
                  <a:pt x="543126" y="221904"/>
                </a:cubicBezTo>
                <a:cubicBezTo>
                  <a:pt x="509789" y="210792"/>
                  <a:pt x="479626" y="172691"/>
                  <a:pt x="447876" y="164754"/>
                </a:cubicBezTo>
                <a:cubicBezTo>
                  <a:pt x="416126" y="156817"/>
                  <a:pt x="385963" y="175866"/>
                  <a:pt x="352626" y="174279"/>
                </a:cubicBezTo>
                <a:cubicBezTo>
                  <a:pt x="319289" y="172692"/>
                  <a:pt x="262138" y="145704"/>
                  <a:pt x="247851" y="155229"/>
                </a:cubicBezTo>
                <a:cubicBezTo>
                  <a:pt x="233564" y="164754"/>
                  <a:pt x="276426" y="209204"/>
                  <a:pt x="266901" y="231429"/>
                </a:cubicBezTo>
                <a:cubicBezTo>
                  <a:pt x="257376" y="253654"/>
                  <a:pt x="222451" y="274291"/>
                  <a:pt x="190701" y="288579"/>
                </a:cubicBezTo>
                <a:cubicBezTo>
                  <a:pt x="158951" y="302866"/>
                  <a:pt x="104976" y="320329"/>
                  <a:pt x="76401" y="317154"/>
                </a:cubicBezTo>
                <a:cubicBezTo>
                  <a:pt x="47826" y="313979"/>
                  <a:pt x="27188" y="255242"/>
                  <a:pt x="19251" y="269529"/>
                </a:cubicBezTo>
                <a:cubicBezTo>
                  <a:pt x="11314" y="283816"/>
                  <a:pt x="27188" y="374304"/>
                  <a:pt x="28776" y="402879"/>
                </a:cubicBezTo>
                <a:cubicBezTo>
                  <a:pt x="30363" y="431454"/>
                  <a:pt x="33538" y="420342"/>
                  <a:pt x="28776" y="440979"/>
                </a:cubicBezTo>
                <a:cubicBezTo>
                  <a:pt x="24014" y="461616"/>
                  <a:pt x="1788" y="493367"/>
                  <a:pt x="201" y="526704"/>
                </a:cubicBezTo>
                <a:cubicBezTo>
                  <a:pt x="-1386" y="560041"/>
                  <a:pt x="6551" y="606079"/>
                  <a:pt x="19251" y="641004"/>
                </a:cubicBezTo>
                <a:cubicBezTo>
                  <a:pt x="31951" y="675929"/>
                  <a:pt x="44651" y="717204"/>
                  <a:pt x="76401" y="736254"/>
                </a:cubicBezTo>
                <a:cubicBezTo>
                  <a:pt x="108151" y="755304"/>
                  <a:pt x="168476" y="755304"/>
                  <a:pt x="209751" y="755304"/>
                </a:cubicBezTo>
                <a:cubicBezTo>
                  <a:pt x="251026" y="755304"/>
                  <a:pt x="274839" y="725142"/>
                  <a:pt x="324051" y="736254"/>
                </a:cubicBezTo>
                <a:cubicBezTo>
                  <a:pt x="373263" y="747366"/>
                  <a:pt x="447876" y="802929"/>
                  <a:pt x="505026" y="821979"/>
                </a:cubicBezTo>
                <a:cubicBezTo>
                  <a:pt x="562176" y="841029"/>
                  <a:pt x="616151" y="850554"/>
                  <a:pt x="666951" y="850554"/>
                </a:cubicBezTo>
                <a:cubicBezTo>
                  <a:pt x="717751" y="850554"/>
                  <a:pt x="766964" y="837854"/>
                  <a:pt x="809826" y="821979"/>
                </a:cubicBezTo>
                <a:cubicBezTo>
                  <a:pt x="852688" y="806104"/>
                  <a:pt x="895551" y="752129"/>
                  <a:pt x="924126" y="755304"/>
                </a:cubicBezTo>
                <a:cubicBezTo>
                  <a:pt x="952701" y="758479"/>
                  <a:pt x="959051" y="812454"/>
                  <a:pt x="981276" y="841029"/>
                </a:cubicBezTo>
                <a:cubicBezTo>
                  <a:pt x="1003501" y="869604"/>
                  <a:pt x="1017789" y="891829"/>
                  <a:pt x="1057476" y="926754"/>
                </a:cubicBezTo>
                <a:cubicBezTo>
                  <a:pt x="1097163" y="961679"/>
                  <a:pt x="1168601" y="1022004"/>
                  <a:pt x="1219401" y="1050579"/>
                </a:cubicBezTo>
                <a:cubicBezTo>
                  <a:pt x="1270201" y="1079154"/>
                  <a:pt x="1328939" y="1083917"/>
                  <a:pt x="1362276" y="1098204"/>
                </a:cubicBezTo>
                <a:cubicBezTo>
                  <a:pt x="1395613" y="1112491"/>
                  <a:pt x="1382914" y="1114079"/>
                  <a:pt x="1419426" y="1136304"/>
                </a:cubicBezTo>
                <a:cubicBezTo>
                  <a:pt x="1455938" y="1158529"/>
                  <a:pt x="1536901" y="1222029"/>
                  <a:pt x="1581351" y="1231554"/>
                </a:cubicBezTo>
                <a:cubicBezTo>
                  <a:pt x="1625801" y="1241079"/>
                  <a:pt x="1686126" y="1193454"/>
                  <a:pt x="1686126" y="1193454"/>
                </a:cubicBezTo>
                <a:cubicBezTo>
                  <a:pt x="1725813" y="1179167"/>
                  <a:pt x="1811538" y="1174404"/>
                  <a:pt x="1819476" y="1145829"/>
                </a:cubicBezTo>
                <a:cubicBezTo>
                  <a:pt x="1827414" y="1117254"/>
                  <a:pt x="1754389" y="1066454"/>
                  <a:pt x="1733751" y="1022004"/>
                </a:cubicBezTo>
                <a:cubicBezTo>
                  <a:pt x="1713114" y="977554"/>
                  <a:pt x="1705176" y="912467"/>
                  <a:pt x="1695651" y="879129"/>
                </a:cubicBezTo>
                <a:cubicBezTo>
                  <a:pt x="1686126" y="845792"/>
                  <a:pt x="1679776" y="844204"/>
                  <a:pt x="1676601" y="821979"/>
                </a:cubicBezTo>
                <a:cubicBezTo>
                  <a:pt x="1673426" y="799754"/>
                  <a:pt x="1673426" y="772767"/>
                  <a:pt x="1676601" y="745779"/>
                </a:cubicBezTo>
                <a:cubicBezTo>
                  <a:pt x="1679776" y="718791"/>
                  <a:pt x="1709939" y="691804"/>
                  <a:pt x="1695651" y="660054"/>
                </a:cubicBezTo>
                <a:cubicBezTo>
                  <a:pt x="1681364" y="628304"/>
                  <a:pt x="1616276" y="569566"/>
                  <a:pt x="1590876" y="555279"/>
                </a:cubicBezTo>
                <a:cubicBezTo>
                  <a:pt x="1565476" y="540992"/>
                  <a:pt x="1549601" y="590204"/>
                  <a:pt x="1543251" y="574329"/>
                </a:cubicBezTo>
                <a:cubicBezTo>
                  <a:pt x="1536901" y="558454"/>
                  <a:pt x="1548014" y="485429"/>
                  <a:pt x="1552776" y="460029"/>
                </a:cubicBezTo>
                <a:cubicBezTo>
                  <a:pt x="1557538" y="434629"/>
                  <a:pt x="1571826" y="421929"/>
                  <a:pt x="1571826" y="421929"/>
                </a:cubicBezTo>
                <a:cubicBezTo>
                  <a:pt x="1581351" y="402879"/>
                  <a:pt x="1608339" y="366366"/>
                  <a:pt x="1609926" y="345729"/>
                </a:cubicBezTo>
                <a:cubicBezTo>
                  <a:pt x="1611513" y="325092"/>
                  <a:pt x="1584526" y="323504"/>
                  <a:pt x="1552776" y="317154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 rot="8565114">
            <a:off x="6891887" y="4595108"/>
            <a:ext cx="2073319" cy="1230087"/>
          </a:xfrm>
          <a:custGeom>
            <a:avLst/>
            <a:gdLst>
              <a:gd name="connsiteX0" fmla="*/ 2667 w 2073319"/>
              <a:gd name="connsiteY0" fmla="*/ 514350 h 1230087"/>
              <a:gd name="connsiteX1" fmla="*/ 107442 w 2073319"/>
              <a:gd name="connsiteY1" fmla="*/ 400050 h 1230087"/>
              <a:gd name="connsiteX2" fmla="*/ 107442 w 2073319"/>
              <a:gd name="connsiteY2" fmla="*/ 276225 h 1230087"/>
              <a:gd name="connsiteX3" fmla="*/ 231267 w 2073319"/>
              <a:gd name="connsiteY3" fmla="*/ 219075 h 1230087"/>
              <a:gd name="connsiteX4" fmla="*/ 297942 w 2073319"/>
              <a:gd name="connsiteY4" fmla="*/ 219075 h 1230087"/>
              <a:gd name="connsiteX5" fmla="*/ 326517 w 2073319"/>
              <a:gd name="connsiteY5" fmla="*/ 142875 h 1230087"/>
              <a:gd name="connsiteX6" fmla="*/ 393192 w 2073319"/>
              <a:gd name="connsiteY6" fmla="*/ 76200 h 1230087"/>
              <a:gd name="connsiteX7" fmla="*/ 536067 w 2073319"/>
              <a:gd name="connsiteY7" fmla="*/ 66675 h 1230087"/>
              <a:gd name="connsiteX8" fmla="*/ 621792 w 2073319"/>
              <a:gd name="connsiteY8" fmla="*/ 0 h 1230087"/>
              <a:gd name="connsiteX9" fmla="*/ 707517 w 2073319"/>
              <a:gd name="connsiteY9" fmla="*/ 66675 h 1230087"/>
              <a:gd name="connsiteX10" fmla="*/ 745617 w 2073319"/>
              <a:gd name="connsiteY10" fmla="*/ 200025 h 1230087"/>
              <a:gd name="connsiteX11" fmla="*/ 840867 w 2073319"/>
              <a:gd name="connsiteY11" fmla="*/ 180975 h 1230087"/>
              <a:gd name="connsiteX12" fmla="*/ 1031367 w 2073319"/>
              <a:gd name="connsiteY12" fmla="*/ 133350 h 1230087"/>
              <a:gd name="connsiteX13" fmla="*/ 1164717 w 2073319"/>
              <a:gd name="connsiteY13" fmla="*/ 200025 h 1230087"/>
              <a:gd name="connsiteX14" fmla="*/ 1250442 w 2073319"/>
              <a:gd name="connsiteY14" fmla="*/ 323850 h 1230087"/>
              <a:gd name="connsiteX15" fmla="*/ 1374267 w 2073319"/>
              <a:gd name="connsiteY15" fmla="*/ 390525 h 1230087"/>
              <a:gd name="connsiteX16" fmla="*/ 1536192 w 2073319"/>
              <a:gd name="connsiteY16" fmla="*/ 476250 h 1230087"/>
              <a:gd name="connsiteX17" fmla="*/ 1640967 w 2073319"/>
              <a:gd name="connsiteY17" fmla="*/ 476250 h 1230087"/>
              <a:gd name="connsiteX18" fmla="*/ 1745742 w 2073319"/>
              <a:gd name="connsiteY18" fmla="*/ 495300 h 1230087"/>
              <a:gd name="connsiteX19" fmla="*/ 1831467 w 2073319"/>
              <a:gd name="connsiteY19" fmla="*/ 590550 h 1230087"/>
              <a:gd name="connsiteX20" fmla="*/ 1974342 w 2073319"/>
              <a:gd name="connsiteY20" fmla="*/ 523875 h 1230087"/>
              <a:gd name="connsiteX21" fmla="*/ 2031492 w 2073319"/>
              <a:gd name="connsiteY21" fmla="*/ 581025 h 1230087"/>
              <a:gd name="connsiteX22" fmla="*/ 2031492 w 2073319"/>
              <a:gd name="connsiteY22" fmla="*/ 657225 h 1230087"/>
              <a:gd name="connsiteX23" fmla="*/ 2069592 w 2073319"/>
              <a:gd name="connsiteY23" fmla="*/ 704850 h 1230087"/>
              <a:gd name="connsiteX24" fmla="*/ 1926717 w 2073319"/>
              <a:gd name="connsiteY24" fmla="*/ 771525 h 1230087"/>
              <a:gd name="connsiteX25" fmla="*/ 1936242 w 2073319"/>
              <a:gd name="connsiteY25" fmla="*/ 857250 h 1230087"/>
              <a:gd name="connsiteX26" fmla="*/ 1993392 w 2073319"/>
              <a:gd name="connsiteY26" fmla="*/ 971550 h 1230087"/>
              <a:gd name="connsiteX27" fmla="*/ 1926717 w 2073319"/>
              <a:gd name="connsiteY27" fmla="*/ 1019175 h 1230087"/>
              <a:gd name="connsiteX28" fmla="*/ 1869567 w 2073319"/>
              <a:gd name="connsiteY28" fmla="*/ 942975 h 1230087"/>
              <a:gd name="connsiteX29" fmla="*/ 1812417 w 2073319"/>
              <a:gd name="connsiteY29" fmla="*/ 923925 h 1230087"/>
              <a:gd name="connsiteX30" fmla="*/ 1640967 w 2073319"/>
              <a:gd name="connsiteY30" fmla="*/ 981075 h 1230087"/>
              <a:gd name="connsiteX31" fmla="*/ 1517142 w 2073319"/>
              <a:gd name="connsiteY31" fmla="*/ 971550 h 1230087"/>
              <a:gd name="connsiteX32" fmla="*/ 1479042 w 2073319"/>
              <a:gd name="connsiteY32" fmla="*/ 971550 h 1230087"/>
              <a:gd name="connsiteX33" fmla="*/ 1383792 w 2073319"/>
              <a:gd name="connsiteY33" fmla="*/ 1019175 h 1230087"/>
              <a:gd name="connsiteX34" fmla="*/ 1298067 w 2073319"/>
              <a:gd name="connsiteY34" fmla="*/ 1047750 h 1230087"/>
              <a:gd name="connsiteX35" fmla="*/ 1174242 w 2073319"/>
              <a:gd name="connsiteY35" fmla="*/ 1123950 h 1230087"/>
              <a:gd name="connsiteX36" fmla="*/ 1031367 w 2073319"/>
              <a:gd name="connsiteY36" fmla="*/ 1143000 h 1230087"/>
              <a:gd name="connsiteX37" fmla="*/ 964692 w 2073319"/>
              <a:gd name="connsiteY37" fmla="*/ 1085850 h 1230087"/>
              <a:gd name="connsiteX38" fmla="*/ 907542 w 2073319"/>
              <a:gd name="connsiteY38" fmla="*/ 1104900 h 1230087"/>
              <a:gd name="connsiteX39" fmla="*/ 831342 w 2073319"/>
              <a:gd name="connsiteY39" fmla="*/ 1066800 h 1230087"/>
              <a:gd name="connsiteX40" fmla="*/ 831342 w 2073319"/>
              <a:gd name="connsiteY40" fmla="*/ 1104900 h 1230087"/>
              <a:gd name="connsiteX41" fmla="*/ 793242 w 2073319"/>
              <a:gd name="connsiteY41" fmla="*/ 1171575 h 1230087"/>
              <a:gd name="connsiteX42" fmla="*/ 755142 w 2073319"/>
              <a:gd name="connsiteY42" fmla="*/ 1181100 h 1230087"/>
              <a:gd name="connsiteX43" fmla="*/ 717042 w 2073319"/>
              <a:gd name="connsiteY43" fmla="*/ 1209675 h 1230087"/>
              <a:gd name="connsiteX44" fmla="*/ 631317 w 2073319"/>
              <a:gd name="connsiteY44" fmla="*/ 1228725 h 1230087"/>
              <a:gd name="connsiteX45" fmla="*/ 526542 w 2073319"/>
              <a:gd name="connsiteY45" fmla="*/ 1171575 h 1230087"/>
              <a:gd name="connsiteX46" fmla="*/ 450342 w 2073319"/>
              <a:gd name="connsiteY46" fmla="*/ 1057275 h 1230087"/>
              <a:gd name="connsiteX47" fmla="*/ 402717 w 2073319"/>
              <a:gd name="connsiteY47" fmla="*/ 962025 h 1230087"/>
              <a:gd name="connsiteX48" fmla="*/ 240792 w 2073319"/>
              <a:gd name="connsiteY48" fmla="*/ 1028700 h 1230087"/>
              <a:gd name="connsiteX49" fmla="*/ 202692 w 2073319"/>
              <a:gd name="connsiteY49" fmla="*/ 952500 h 1230087"/>
              <a:gd name="connsiteX50" fmla="*/ 69342 w 2073319"/>
              <a:gd name="connsiteY50" fmla="*/ 923925 h 1230087"/>
              <a:gd name="connsiteX51" fmla="*/ 31242 w 2073319"/>
              <a:gd name="connsiteY51" fmla="*/ 790575 h 1230087"/>
              <a:gd name="connsiteX52" fmla="*/ 31242 w 2073319"/>
              <a:gd name="connsiteY52" fmla="*/ 647700 h 1230087"/>
              <a:gd name="connsiteX53" fmla="*/ 2667 w 2073319"/>
              <a:gd name="connsiteY53" fmla="*/ 514350 h 123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073319" h="1230087">
                <a:moveTo>
                  <a:pt x="2667" y="514350"/>
                </a:moveTo>
                <a:cubicBezTo>
                  <a:pt x="15367" y="473075"/>
                  <a:pt x="89980" y="439737"/>
                  <a:pt x="107442" y="400050"/>
                </a:cubicBezTo>
                <a:cubicBezTo>
                  <a:pt x="124905" y="360362"/>
                  <a:pt x="86805" y="306387"/>
                  <a:pt x="107442" y="276225"/>
                </a:cubicBezTo>
                <a:cubicBezTo>
                  <a:pt x="128079" y="246063"/>
                  <a:pt x="199517" y="228600"/>
                  <a:pt x="231267" y="219075"/>
                </a:cubicBezTo>
                <a:cubicBezTo>
                  <a:pt x="263017" y="209550"/>
                  <a:pt x="282067" y="231775"/>
                  <a:pt x="297942" y="219075"/>
                </a:cubicBezTo>
                <a:cubicBezTo>
                  <a:pt x="313817" y="206375"/>
                  <a:pt x="310642" y="166687"/>
                  <a:pt x="326517" y="142875"/>
                </a:cubicBezTo>
                <a:cubicBezTo>
                  <a:pt x="342392" y="119062"/>
                  <a:pt x="358267" y="88900"/>
                  <a:pt x="393192" y="76200"/>
                </a:cubicBezTo>
                <a:cubicBezTo>
                  <a:pt x="428117" y="63500"/>
                  <a:pt x="497967" y="79375"/>
                  <a:pt x="536067" y="66675"/>
                </a:cubicBezTo>
                <a:cubicBezTo>
                  <a:pt x="574167" y="53975"/>
                  <a:pt x="593217" y="0"/>
                  <a:pt x="621792" y="0"/>
                </a:cubicBezTo>
                <a:cubicBezTo>
                  <a:pt x="650367" y="0"/>
                  <a:pt x="686880" y="33337"/>
                  <a:pt x="707517" y="66675"/>
                </a:cubicBezTo>
                <a:cubicBezTo>
                  <a:pt x="728155" y="100012"/>
                  <a:pt x="723392" y="180975"/>
                  <a:pt x="745617" y="200025"/>
                </a:cubicBezTo>
                <a:cubicBezTo>
                  <a:pt x="767842" y="219075"/>
                  <a:pt x="793242" y="192087"/>
                  <a:pt x="840867" y="180975"/>
                </a:cubicBezTo>
                <a:cubicBezTo>
                  <a:pt x="888492" y="169863"/>
                  <a:pt x="977392" y="130175"/>
                  <a:pt x="1031367" y="133350"/>
                </a:cubicBezTo>
                <a:cubicBezTo>
                  <a:pt x="1085342" y="136525"/>
                  <a:pt x="1128205" y="168275"/>
                  <a:pt x="1164717" y="200025"/>
                </a:cubicBezTo>
                <a:cubicBezTo>
                  <a:pt x="1201229" y="231775"/>
                  <a:pt x="1215517" y="292100"/>
                  <a:pt x="1250442" y="323850"/>
                </a:cubicBezTo>
                <a:cubicBezTo>
                  <a:pt x="1285367" y="355600"/>
                  <a:pt x="1374267" y="390525"/>
                  <a:pt x="1374267" y="390525"/>
                </a:cubicBezTo>
                <a:cubicBezTo>
                  <a:pt x="1421892" y="415925"/>
                  <a:pt x="1491742" y="461963"/>
                  <a:pt x="1536192" y="476250"/>
                </a:cubicBezTo>
                <a:cubicBezTo>
                  <a:pt x="1580642" y="490537"/>
                  <a:pt x="1606042" y="473075"/>
                  <a:pt x="1640967" y="476250"/>
                </a:cubicBezTo>
                <a:cubicBezTo>
                  <a:pt x="1675892" y="479425"/>
                  <a:pt x="1713992" y="476250"/>
                  <a:pt x="1745742" y="495300"/>
                </a:cubicBezTo>
                <a:cubicBezTo>
                  <a:pt x="1777492" y="514350"/>
                  <a:pt x="1793367" y="585788"/>
                  <a:pt x="1831467" y="590550"/>
                </a:cubicBezTo>
                <a:cubicBezTo>
                  <a:pt x="1869567" y="595313"/>
                  <a:pt x="1941005" y="525462"/>
                  <a:pt x="1974342" y="523875"/>
                </a:cubicBezTo>
                <a:cubicBezTo>
                  <a:pt x="2007679" y="522288"/>
                  <a:pt x="2021967" y="558800"/>
                  <a:pt x="2031492" y="581025"/>
                </a:cubicBezTo>
                <a:cubicBezTo>
                  <a:pt x="2041017" y="603250"/>
                  <a:pt x="2025142" y="636588"/>
                  <a:pt x="2031492" y="657225"/>
                </a:cubicBezTo>
                <a:cubicBezTo>
                  <a:pt x="2037842" y="677862"/>
                  <a:pt x="2087054" y="685800"/>
                  <a:pt x="2069592" y="704850"/>
                </a:cubicBezTo>
                <a:cubicBezTo>
                  <a:pt x="2052130" y="723900"/>
                  <a:pt x="1948942" y="746125"/>
                  <a:pt x="1926717" y="771525"/>
                </a:cubicBezTo>
                <a:cubicBezTo>
                  <a:pt x="1904492" y="796925"/>
                  <a:pt x="1925130" y="823913"/>
                  <a:pt x="1936242" y="857250"/>
                </a:cubicBezTo>
                <a:cubicBezTo>
                  <a:pt x="1947354" y="890587"/>
                  <a:pt x="1994979" y="944563"/>
                  <a:pt x="1993392" y="971550"/>
                </a:cubicBezTo>
                <a:cubicBezTo>
                  <a:pt x="1991805" y="998537"/>
                  <a:pt x="1947354" y="1023937"/>
                  <a:pt x="1926717" y="1019175"/>
                </a:cubicBezTo>
                <a:cubicBezTo>
                  <a:pt x="1906080" y="1014413"/>
                  <a:pt x="1888617" y="958850"/>
                  <a:pt x="1869567" y="942975"/>
                </a:cubicBezTo>
                <a:cubicBezTo>
                  <a:pt x="1850517" y="927100"/>
                  <a:pt x="1850517" y="917575"/>
                  <a:pt x="1812417" y="923925"/>
                </a:cubicBezTo>
                <a:cubicBezTo>
                  <a:pt x="1774317" y="930275"/>
                  <a:pt x="1690179" y="973138"/>
                  <a:pt x="1640967" y="981075"/>
                </a:cubicBezTo>
                <a:cubicBezTo>
                  <a:pt x="1591755" y="989012"/>
                  <a:pt x="1544129" y="973137"/>
                  <a:pt x="1517142" y="971550"/>
                </a:cubicBezTo>
                <a:cubicBezTo>
                  <a:pt x="1490155" y="969963"/>
                  <a:pt x="1501267" y="963613"/>
                  <a:pt x="1479042" y="971550"/>
                </a:cubicBezTo>
                <a:cubicBezTo>
                  <a:pt x="1456817" y="979488"/>
                  <a:pt x="1413955" y="1006475"/>
                  <a:pt x="1383792" y="1019175"/>
                </a:cubicBezTo>
                <a:cubicBezTo>
                  <a:pt x="1353630" y="1031875"/>
                  <a:pt x="1332992" y="1030288"/>
                  <a:pt x="1298067" y="1047750"/>
                </a:cubicBezTo>
                <a:cubicBezTo>
                  <a:pt x="1263142" y="1065213"/>
                  <a:pt x="1218692" y="1108075"/>
                  <a:pt x="1174242" y="1123950"/>
                </a:cubicBezTo>
                <a:cubicBezTo>
                  <a:pt x="1129792" y="1139825"/>
                  <a:pt x="1066292" y="1149350"/>
                  <a:pt x="1031367" y="1143000"/>
                </a:cubicBezTo>
                <a:cubicBezTo>
                  <a:pt x="996442" y="1136650"/>
                  <a:pt x="985329" y="1092200"/>
                  <a:pt x="964692" y="1085850"/>
                </a:cubicBezTo>
                <a:cubicBezTo>
                  <a:pt x="944055" y="1079500"/>
                  <a:pt x="929767" y="1108075"/>
                  <a:pt x="907542" y="1104900"/>
                </a:cubicBezTo>
                <a:cubicBezTo>
                  <a:pt x="885317" y="1101725"/>
                  <a:pt x="844042" y="1066800"/>
                  <a:pt x="831342" y="1066800"/>
                </a:cubicBezTo>
                <a:cubicBezTo>
                  <a:pt x="818642" y="1066800"/>
                  <a:pt x="837692" y="1087438"/>
                  <a:pt x="831342" y="1104900"/>
                </a:cubicBezTo>
                <a:cubicBezTo>
                  <a:pt x="824992" y="1122362"/>
                  <a:pt x="805942" y="1158875"/>
                  <a:pt x="793242" y="1171575"/>
                </a:cubicBezTo>
                <a:cubicBezTo>
                  <a:pt x="780542" y="1184275"/>
                  <a:pt x="767842" y="1174750"/>
                  <a:pt x="755142" y="1181100"/>
                </a:cubicBezTo>
                <a:cubicBezTo>
                  <a:pt x="742442" y="1187450"/>
                  <a:pt x="737680" y="1201738"/>
                  <a:pt x="717042" y="1209675"/>
                </a:cubicBezTo>
                <a:cubicBezTo>
                  <a:pt x="696405" y="1217613"/>
                  <a:pt x="663067" y="1235075"/>
                  <a:pt x="631317" y="1228725"/>
                </a:cubicBezTo>
                <a:cubicBezTo>
                  <a:pt x="599567" y="1222375"/>
                  <a:pt x="556704" y="1200150"/>
                  <a:pt x="526542" y="1171575"/>
                </a:cubicBezTo>
                <a:cubicBezTo>
                  <a:pt x="496380" y="1143000"/>
                  <a:pt x="470980" y="1092200"/>
                  <a:pt x="450342" y="1057275"/>
                </a:cubicBezTo>
                <a:cubicBezTo>
                  <a:pt x="429704" y="1022350"/>
                  <a:pt x="437642" y="966788"/>
                  <a:pt x="402717" y="962025"/>
                </a:cubicBezTo>
                <a:cubicBezTo>
                  <a:pt x="367792" y="957263"/>
                  <a:pt x="274129" y="1030287"/>
                  <a:pt x="240792" y="1028700"/>
                </a:cubicBezTo>
                <a:cubicBezTo>
                  <a:pt x="207455" y="1027113"/>
                  <a:pt x="231267" y="969962"/>
                  <a:pt x="202692" y="952500"/>
                </a:cubicBezTo>
                <a:cubicBezTo>
                  <a:pt x="174117" y="935038"/>
                  <a:pt x="97917" y="950913"/>
                  <a:pt x="69342" y="923925"/>
                </a:cubicBezTo>
                <a:cubicBezTo>
                  <a:pt x="40767" y="896938"/>
                  <a:pt x="37592" y="836613"/>
                  <a:pt x="31242" y="790575"/>
                </a:cubicBezTo>
                <a:cubicBezTo>
                  <a:pt x="24892" y="744537"/>
                  <a:pt x="36005" y="687388"/>
                  <a:pt x="31242" y="647700"/>
                </a:cubicBezTo>
                <a:cubicBezTo>
                  <a:pt x="26480" y="608013"/>
                  <a:pt x="-10033" y="555625"/>
                  <a:pt x="2667" y="514350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 rot="4931838">
            <a:off x="4789257" y="3939489"/>
            <a:ext cx="2030360" cy="1914798"/>
          </a:xfrm>
          <a:custGeom>
            <a:avLst/>
            <a:gdLst>
              <a:gd name="connsiteX0" fmla="*/ 1822028 w 2030360"/>
              <a:gd name="connsiteY0" fmla="*/ 361950 h 1914798"/>
              <a:gd name="connsiteX1" fmla="*/ 1669628 w 2030360"/>
              <a:gd name="connsiteY1" fmla="*/ 400050 h 1914798"/>
              <a:gd name="connsiteX2" fmla="*/ 1536278 w 2030360"/>
              <a:gd name="connsiteY2" fmla="*/ 295275 h 1914798"/>
              <a:gd name="connsiteX3" fmla="*/ 1355303 w 2030360"/>
              <a:gd name="connsiteY3" fmla="*/ 276225 h 1914798"/>
              <a:gd name="connsiteX4" fmla="*/ 1221953 w 2030360"/>
              <a:gd name="connsiteY4" fmla="*/ 333375 h 1914798"/>
              <a:gd name="connsiteX5" fmla="*/ 1126703 w 2030360"/>
              <a:gd name="connsiteY5" fmla="*/ 209550 h 1914798"/>
              <a:gd name="connsiteX6" fmla="*/ 1040978 w 2030360"/>
              <a:gd name="connsiteY6" fmla="*/ 152400 h 1914798"/>
              <a:gd name="connsiteX7" fmla="*/ 888578 w 2030360"/>
              <a:gd name="connsiteY7" fmla="*/ 142875 h 1914798"/>
              <a:gd name="connsiteX8" fmla="*/ 707603 w 2030360"/>
              <a:gd name="connsiteY8" fmla="*/ 152400 h 1914798"/>
              <a:gd name="connsiteX9" fmla="*/ 593303 w 2030360"/>
              <a:gd name="connsiteY9" fmla="*/ 123825 h 1914798"/>
              <a:gd name="connsiteX10" fmla="*/ 459953 w 2030360"/>
              <a:gd name="connsiteY10" fmla="*/ 66675 h 1914798"/>
              <a:gd name="connsiteX11" fmla="*/ 364703 w 2030360"/>
              <a:gd name="connsiteY11" fmla="*/ 66675 h 1914798"/>
              <a:gd name="connsiteX12" fmla="*/ 240878 w 2030360"/>
              <a:gd name="connsiteY12" fmla="*/ 0 h 1914798"/>
              <a:gd name="connsiteX13" fmla="*/ 78953 w 2030360"/>
              <a:gd name="connsiteY13" fmla="*/ 66675 h 1914798"/>
              <a:gd name="connsiteX14" fmla="*/ 136103 w 2030360"/>
              <a:gd name="connsiteY14" fmla="*/ 180975 h 1914798"/>
              <a:gd name="connsiteX15" fmla="*/ 98003 w 2030360"/>
              <a:gd name="connsiteY15" fmla="*/ 304800 h 1914798"/>
              <a:gd name="connsiteX16" fmla="*/ 40853 w 2030360"/>
              <a:gd name="connsiteY16" fmla="*/ 295275 h 1914798"/>
              <a:gd name="connsiteX17" fmla="*/ 21803 w 2030360"/>
              <a:gd name="connsiteY17" fmla="*/ 371475 h 1914798"/>
              <a:gd name="connsiteX18" fmla="*/ 40853 w 2030360"/>
              <a:gd name="connsiteY18" fmla="*/ 476250 h 1914798"/>
              <a:gd name="connsiteX19" fmla="*/ 12278 w 2030360"/>
              <a:gd name="connsiteY19" fmla="*/ 552450 h 1914798"/>
              <a:gd name="connsiteX20" fmla="*/ 2753 w 2030360"/>
              <a:gd name="connsiteY20" fmla="*/ 561975 h 1914798"/>
              <a:gd name="connsiteX21" fmla="*/ 59903 w 2030360"/>
              <a:gd name="connsiteY21" fmla="*/ 638175 h 1914798"/>
              <a:gd name="connsiteX22" fmla="*/ 2753 w 2030360"/>
              <a:gd name="connsiteY22" fmla="*/ 685800 h 1914798"/>
              <a:gd name="connsiteX23" fmla="*/ 155153 w 2030360"/>
              <a:gd name="connsiteY23" fmla="*/ 742950 h 1914798"/>
              <a:gd name="connsiteX24" fmla="*/ 183728 w 2030360"/>
              <a:gd name="connsiteY24" fmla="*/ 790575 h 1914798"/>
              <a:gd name="connsiteX25" fmla="*/ 145628 w 2030360"/>
              <a:gd name="connsiteY25" fmla="*/ 885825 h 1914798"/>
              <a:gd name="connsiteX26" fmla="*/ 174203 w 2030360"/>
              <a:gd name="connsiteY26" fmla="*/ 971550 h 1914798"/>
              <a:gd name="connsiteX27" fmla="*/ 259928 w 2030360"/>
              <a:gd name="connsiteY27" fmla="*/ 1028700 h 1914798"/>
              <a:gd name="connsiteX28" fmla="*/ 259928 w 2030360"/>
              <a:gd name="connsiteY28" fmla="*/ 1104900 h 1914798"/>
              <a:gd name="connsiteX29" fmla="*/ 278978 w 2030360"/>
              <a:gd name="connsiteY29" fmla="*/ 1219200 h 1914798"/>
              <a:gd name="connsiteX30" fmla="*/ 307553 w 2030360"/>
              <a:gd name="connsiteY30" fmla="*/ 1343025 h 1914798"/>
              <a:gd name="connsiteX31" fmla="*/ 364703 w 2030360"/>
              <a:gd name="connsiteY31" fmla="*/ 1457325 h 1914798"/>
              <a:gd name="connsiteX32" fmla="*/ 364703 w 2030360"/>
              <a:gd name="connsiteY32" fmla="*/ 1600200 h 1914798"/>
              <a:gd name="connsiteX33" fmla="*/ 459953 w 2030360"/>
              <a:gd name="connsiteY33" fmla="*/ 1724025 h 1914798"/>
              <a:gd name="connsiteX34" fmla="*/ 612353 w 2030360"/>
              <a:gd name="connsiteY34" fmla="*/ 1828800 h 1914798"/>
              <a:gd name="connsiteX35" fmla="*/ 707603 w 2030360"/>
              <a:gd name="connsiteY35" fmla="*/ 1866900 h 1914798"/>
              <a:gd name="connsiteX36" fmla="*/ 812378 w 2030360"/>
              <a:gd name="connsiteY36" fmla="*/ 1914525 h 1914798"/>
              <a:gd name="connsiteX37" fmla="*/ 1031453 w 2030360"/>
              <a:gd name="connsiteY37" fmla="*/ 1885950 h 1914798"/>
              <a:gd name="connsiteX38" fmla="*/ 1155278 w 2030360"/>
              <a:gd name="connsiteY38" fmla="*/ 1876425 h 1914798"/>
              <a:gd name="connsiteX39" fmla="*/ 1221953 w 2030360"/>
              <a:gd name="connsiteY39" fmla="*/ 1800225 h 1914798"/>
              <a:gd name="connsiteX40" fmla="*/ 1241003 w 2030360"/>
              <a:gd name="connsiteY40" fmla="*/ 1600200 h 1914798"/>
              <a:gd name="connsiteX41" fmla="*/ 1364828 w 2030360"/>
              <a:gd name="connsiteY41" fmla="*/ 1476375 h 1914798"/>
              <a:gd name="connsiteX42" fmla="*/ 1431503 w 2030360"/>
              <a:gd name="connsiteY42" fmla="*/ 1285875 h 1914798"/>
              <a:gd name="connsiteX43" fmla="*/ 1345778 w 2030360"/>
              <a:gd name="connsiteY43" fmla="*/ 1133475 h 1914798"/>
              <a:gd name="connsiteX44" fmla="*/ 1288628 w 2030360"/>
              <a:gd name="connsiteY44" fmla="*/ 990600 h 1914798"/>
              <a:gd name="connsiteX45" fmla="*/ 1393403 w 2030360"/>
              <a:gd name="connsiteY45" fmla="*/ 914400 h 1914798"/>
              <a:gd name="connsiteX46" fmla="*/ 1602953 w 2030360"/>
              <a:gd name="connsiteY46" fmla="*/ 781050 h 1914798"/>
              <a:gd name="connsiteX47" fmla="*/ 1802978 w 2030360"/>
              <a:gd name="connsiteY47" fmla="*/ 704850 h 1914798"/>
              <a:gd name="connsiteX48" fmla="*/ 1907753 w 2030360"/>
              <a:gd name="connsiteY48" fmla="*/ 695325 h 1914798"/>
              <a:gd name="connsiteX49" fmla="*/ 2012528 w 2030360"/>
              <a:gd name="connsiteY49" fmla="*/ 647700 h 1914798"/>
              <a:gd name="connsiteX50" fmla="*/ 2022053 w 2030360"/>
              <a:gd name="connsiteY50" fmla="*/ 542925 h 1914798"/>
              <a:gd name="connsiteX51" fmla="*/ 1926803 w 2030360"/>
              <a:gd name="connsiteY51" fmla="*/ 457200 h 1914798"/>
              <a:gd name="connsiteX52" fmla="*/ 1879178 w 2030360"/>
              <a:gd name="connsiteY52" fmla="*/ 400050 h 1914798"/>
              <a:gd name="connsiteX53" fmla="*/ 1822028 w 2030360"/>
              <a:gd name="connsiteY53" fmla="*/ 361950 h 191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030360" h="1914798">
                <a:moveTo>
                  <a:pt x="1822028" y="361950"/>
                </a:moveTo>
                <a:cubicBezTo>
                  <a:pt x="1787103" y="361950"/>
                  <a:pt x="1717253" y="411162"/>
                  <a:pt x="1669628" y="400050"/>
                </a:cubicBezTo>
                <a:cubicBezTo>
                  <a:pt x="1622003" y="388938"/>
                  <a:pt x="1588665" y="315912"/>
                  <a:pt x="1536278" y="295275"/>
                </a:cubicBezTo>
                <a:cubicBezTo>
                  <a:pt x="1483890" y="274637"/>
                  <a:pt x="1407690" y="269875"/>
                  <a:pt x="1355303" y="276225"/>
                </a:cubicBezTo>
                <a:cubicBezTo>
                  <a:pt x="1302916" y="282575"/>
                  <a:pt x="1260053" y="344487"/>
                  <a:pt x="1221953" y="333375"/>
                </a:cubicBezTo>
                <a:cubicBezTo>
                  <a:pt x="1183853" y="322263"/>
                  <a:pt x="1156865" y="239712"/>
                  <a:pt x="1126703" y="209550"/>
                </a:cubicBezTo>
                <a:cubicBezTo>
                  <a:pt x="1096541" y="179388"/>
                  <a:pt x="1080665" y="163512"/>
                  <a:pt x="1040978" y="152400"/>
                </a:cubicBezTo>
                <a:cubicBezTo>
                  <a:pt x="1001290" y="141287"/>
                  <a:pt x="944140" y="142875"/>
                  <a:pt x="888578" y="142875"/>
                </a:cubicBezTo>
                <a:cubicBezTo>
                  <a:pt x="833016" y="142875"/>
                  <a:pt x="756815" y="155575"/>
                  <a:pt x="707603" y="152400"/>
                </a:cubicBezTo>
                <a:cubicBezTo>
                  <a:pt x="658391" y="149225"/>
                  <a:pt x="634578" y="138112"/>
                  <a:pt x="593303" y="123825"/>
                </a:cubicBezTo>
                <a:cubicBezTo>
                  <a:pt x="552028" y="109537"/>
                  <a:pt x="498053" y="76200"/>
                  <a:pt x="459953" y="66675"/>
                </a:cubicBezTo>
                <a:cubicBezTo>
                  <a:pt x="421853" y="57150"/>
                  <a:pt x="401215" y="77787"/>
                  <a:pt x="364703" y="66675"/>
                </a:cubicBezTo>
                <a:cubicBezTo>
                  <a:pt x="328191" y="55563"/>
                  <a:pt x="288503" y="0"/>
                  <a:pt x="240878" y="0"/>
                </a:cubicBezTo>
                <a:cubicBezTo>
                  <a:pt x="193253" y="0"/>
                  <a:pt x="96415" y="36513"/>
                  <a:pt x="78953" y="66675"/>
                </a:cubicBezTo>
                <a:cubicBezTo>
                  <a:pt x="61491" y="96837"/>
                  <a:pt x="132928" y="141288"/>
                  <a:pt x="136103" y="180975"/>
                </a:cubicBezTo>
                <a:cubicBezTo>
                  <a:pt x="139278" y="220662"/>
                  <a:pt x="113878" y="285750"/>
                  <a:pt x="98003" y="304800"/>
                </a:cubicBezTo>
                <a:cubicBezTo>
                  <a:pt x="82128" y="323850"/>
                  <a:pt x="53553" y="284163"/>
                  <a:pt x="40853" y="295275"/>
                </a:cubicBezTo>
                <a:cubicBezTo>
                  <a:pt x="28153" y="306387"/>
                  <a:pt x="21803" y="341313"/>
                  <a:pt x="21803" y="371475"/>
                </a:cubicBezTo>
                <a:cubicBezTo>
                  <a:pt x="21803" y="401637"/>
                  <a:pt x="42440" y="446088"/>
                  <a:pt x="40853" y="476250"/>
                </a:cubicBezTo>
                <a:cubicBezTo>
                  <a:pt x="39266" y="506412"/>
                  <a:pt x="18628" y="538162"/>
                  <a:pt x="12278" y="552450"/>
                </a:cubicBezTo>
                <a:cubicBezTo>
                  <a:pt x="5928" y="566738"/>
                  <a:pt x="-5184" y="547688"/>
                  <a:pt x="2753" y="561975"/>
                </a:cubicBezTo>
                <a:cubicBezTo>
                  <a:pt x="10690" y="576262"/>
                  <a:pt x="59903" y="617538"/>
                  <a:pt x="59903" y="638175"/>
                </a:cubicBezTo>
                <a:cubicBezTo>
                  <a:pt x="59903" y="658812"/>
                  <a:pt x="-13122" y="668338"/>
                  <a:pt x="2753" y="685800"/>
                </a:cubicBezTo>
                <a:cubicBezTo>
                  <a:pt x="18628" y="703262"/>
                  <a:pt x="124991" y="725488"/>
                  <a:pt x="155153" y="742950"/>
                </a:cubicBezTo>
                <a:cubicBezTo>
                  <a:pt x="185315" y="760412"/>
                  <a:pt x="185316" y="766762"/>
                  <a:pt x="183728" y="790575"/>
                </a:cubicBezTo>
                <a:cubicBezTo>
                  <a:pt x="182140" y="814388"/>
                  <a:pt x="147215" y="855663"/>
                  <a:pt x="145628" y="885825"/>
                </a:cubicBezTo>
                <a:cubicBezTo>
                  <a:pt x="144041" y="915987"/>
                  <a:pt x="155153" y="947738"/>
                  <a:pt x="174203" y="971550"/>
                </a:cubicBezTo>
                <a:cubicBezTo>
                  <a:pt x="193253" y="995362"/>
                  <a:pt x="245640" y="1006475"/>
                  <a:pt x="259928" y="1028700"/>
                </a:cubicBezTo>
                <a:cubicBezTo>
                  <a:pt x="274216" y="1050925"/>
                  <a:pt x="256753" y="1073150"/>
                  <a:pt x="259928" y="1104900"/>
                </a:cubicBezTo>
                <a:cubicBezTo>
                  <a:pt x="263103" y="1136650"/>
                  <a:pt x="271041" y="1179513"/>
                  <a:pt x="278978" y="1219200"/>
                </a:cubicBezTo>
                <a:cubicBezTo>
                  <a:pt x="286915" y="1258887"/>
                  <a:pt x="293266" y="1303338"/>
                  <a:pt x="307553" y="1343025"/>
                </a:cubicBezTo>
                <a:cubicBezTo>
                  <a:pt x="321840" y="1382712"/>
                  <a:pt x="355178" y="1414463"/>
                  <a:pt x="364703" y="1457325"/>
                </a:cubicBezTo>
                <a:cubicBezTo>
                  <a:pt x="374228" y="1500187"/>
                  <a:pt x="348828" y="1555750"/>
                  <a:pt x="364703" y="1600200"/>
                </a:cubicBezTo>
                <a:cubicBezTo>
                  <a:pt x="380578" y="1644650"/>
                  <a:pt x="418678" y="1685925"/>
                  <a:pt x="459953" y="1724025"/>
                </a:cubicBezTo>
                <a:cubicBezTo>
                  <a:pt x="501228" y="1762125"/>
                  <a:pt x="571078" y="1804988"/>
                  <a:pt x="612353" y="1828800"/>
                </a:cubicBezTo>
                <a:cubicBezTo>
                  <a:pt x="653628" y="1852612"/>
                  <a:pt x="674266" y="1852613"/>
                  <a:pt x="707603" y="1866900"/>
                </a:cubicBezTo>
                <a:cubicBezTo>
                  <a:pt x="740940" y="1881187"/>
                  <a:pt x="758403" y="1911350"/>
                  <a:pt x="812378" y="1914525"/>
                </a:cubicBezTo>
                <a:cubicBezTo>
                  <a:pt x="866353" y="1917700"/>
                  <a:pt x="974303" y="1892300"/>
                  <a:pt x="1031453" y="1885950"/>
                </a:cubicBezTo>
                <a:cubicBezTo>
                  <a:pt x="1088603" y="1879600"/>
                  <a:pt x="1123528" y="1890713"/>
                  <a:pt x="1155278" y="1876425"/>
                </a:cubicBezTo>
                <a:cubicBezTo>
                  <a:pt x="1187028" y="1862138"/>
                  <a:pt x="1207666" y="1846262"/>
                  <a:pt x="1221953" y="1800225"/>
                </a:cubicBezTo>
                <a:cubicBezTo>
                  <a:pt x="1236240" y="1754188"/>
                  <a:pt x="1217191" y="1654175"/>
                  <a:pt x="1241003" y="1600200"/>
                </a:cubicBezTo>
                <a:cubicBezTo>
                  <a:pt x="1264815" y="1546225"/>
                  <a:pt x="1333078" y="1528762"/>
                  <a:pt x="1364828" y="1476375"/>
                </a:cubicBezTo>
                <a:cubicBezTo>
                  <a:pt x="1396578" y="1423988"/>
                  <a:pt x="1434678" y="1343025"/>
                  <a:pt x="1431503" y="1285875"/>
                </a:cubicBezTo>
                <a:cubicBezTo>
                  <a:pt x="1428328" y="1228725"/>
                  <a:pt x="1369590" y="1182688"/>
                  <a:pt x="1345778" y="1133475"/>
                </a:cubicBezTo>
                <a:cubicBezTo>
                  <a:pt x="1321965" y="1084263"/>
                  <a:pt x="1280691" y="1027112"/>
                  <a:pt x="1288628" y="990600"/>
                </a:cubicBezTo>
                <a:cubicBezTo>
                  <a:pt x="1296565" y="954088"/>
                  <a:pt x="1341015" y="949325"/>
                  <a:pt x="1393403" y="914400"/>
                </a:cubicBezTo>
                <a:cubicBezTo>
                  <a:pt x="1445790" y="879475"/>
                  <a:pt x="1534690" y="815975"/>
                  <a:pt x="1602953" y="781050"/>
                </a:cubicBezTo>
                <a:cubicBezTo>
                  <a:pt x="1671216" y="746125"/>
                  <a:pt x="1752178" y="719137"/>
                  <a:pt x="1802978" y="704850"/>
                </a:cubicBezTo>
                <a:cubicBezTo>
                  <a:pt x="1853778" y="690563"/>
                  <a:pt x="1872828" y="704850"/>
                  <a:pt x="1907753" y="695325"/>
                </a:cubicBezTo>
                <a:cubicBezTo>
                  <a:pt x="1942678" y="685800"/>
                  <a:pt x="1993478" y="673100"/>
                  <a:pt x="2012528" y="647700"/>
                </a:cubicBezTo>
                <a:cubicBezTo>
                  <a:pt x="2031578" y="622300"/>
                  <a:pt x="2036341" y="574675"/>
                  <a:pt x="2022053" y="542925"/>
                </a:cubicBezTo>
                <a:cubicBezTo>
                  <a:pt x="2007766" y="511175"/>
                  <a:pt x="1950615" y="481012"/>
                  <a:pt x="1926803" y="457200"/>
                </a:cubicBezTo>
                <a:cubicBezTo>
                  <a:pt x="1902991" y="433388"/>
                  <a:pt x="1899815" y="419100"/>
                  <a:pt x="1879178" y="400050"/>
                </a:cubicBezTo>
                <a:cubicBezTo>
                  <a:pt x="1858541" y="381000"/>
                  <a:pt x="1856953" y="361950"/>
                  <a:pt x="1822028" y="36195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21499" y="1173193"/>
            <a:ext cx="482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Определите по контурам</a:t>
            </a:r>
          </a:p>
          <a:p>
            <a:pPr algn="ctr"/>
            <a:r>
              <a:rPr lang="ru-RU" sz="2400" dirty="0" smtClean="0"/>
              <a:t>  названия областей.</a:t>
            </a:r>
            <a:endParaRPr lang="ru-RU" sz="2400" dirty="0"/>
          </a:p>
        </p:txBody>
      </p:sp>
      <p:grpSp>
        <p:nvGrpSpPr>
          <p:cNvPr id="40" name="Группа 39"/>
          <p:cNvGrpSpPr/>
          <p:nvPr/>
        </p:nvGrpSpPr>
        <p:grpSpPr>
          <a:xfrm>
            <a:off x="373331" y="2451097"/>
            <a:ext cx="4602485" cy="3309733"/>
            <a:chOff x="368709" y="2434115"/>
            <a:chExt cx="4602485" cy="3309733"/>
          </a:xfrm>
        </p:grpSpPr>
        <p:sp>
          <p:nvSpPr>
            <p:cNvPr id="23" name="Полилиния 22"/>
            <p:cNvSpPr/>
            <p:nvPr/>
          </p:nvSpPr>
          <p:spPr>
            <a:xfrm>
              <a:off x="459426" y="3371043"/>
              <a:ext cx="2073319" cy="1230087"/>
            </a:xfrm>
            <a:custGeom>
              <a:avLst/>
              <a:gdLst>
                <a:gd name="connsiteX0" fmla="*/ 2667 w 2073319"/>
                <a:gd name="connsiteY0" fmla="*/ 514350 h 1230087"/>
                <a:gd name="connsiteX1" fmla="*/ 107442 w 2073319"/>
                <a:gd name="connsiteY1" fmla="*/ 400050 h 1230087"/>
                <a:gd name="connsiteX2" fmla="*/ 107442 w 2073319"/>
                <a:gd name="connsiteY2" fmla="*/ 276225 h 1230087"/>
                <a:gd name="connsiteX3" fmla="*/ 231267 w 2073319"/>
                <a:gd name="connsiteY3" fmla="*/ 219075 h 1230087"/>
                <a:gd name="connsiteX4" fmla="*/ 297942 w 2073319"/>
                <a:gd name="connsiteY4" fmla="*/ 219075 h 1230087"/>
                <a:gd name="connsiteX5" fmla="*/ 326517 w 2073319"/>
                <a:gd name="connsiteY5" fmla="*/ 142875 h 1230087"/>
                <a:gd name="connsiteX6" fmla="*/ 393192 w 2073319"/>
                <a:gd name="connsiteY6" fmla="*/ 76200 h 1230087"/>
                <a:gd name="connsiteX7" fmla="*/ 536067 w 2073319"/>
                <a:gd name="connsiteY7" fmla="*/ 66675 h 1230087"/>
                <a:gd name="connsiteX8" fmla="*/ 621792 w 2073319"/>
                <a:gd name="connsiteY8" fmla="*/ 0 h 1230087"/>
                <a:gd name="connsiteX9" fmla="*/ 707517 w 2073319"/>
                <a:gd name="connsiteY9" fmla="*/ 66675 h 1230087"/>
                <a:gd name="connsiteX10" fmla="*/ 745617 w 2073319"/>
                <a:gd name="connsiteY10" fmla="*/ 200025 h 1230087"/>
                <a:gd name="connsiteX11" fmla="*/ 840867 w 2073319"/>
                <a:gd name="connsiteY11" fmla="*/ 180975 h 1230087"/>
                <a:gd name="connsiteX12" fmla="*/ 1031367 w 2073319"/>
                <a:gd name="connsiteY12" fmla="*/ 133350 h 1230087"/>
                <a:gd name="connsiteX13" fmla="*/ 1164717 w 2073319"/>
                <a:gd name="connsiteY13" fmla="*/ 200025 h 1230087"/>
                <a:gd name="connsiteX14" fmla="*/ 1250442 w 2073319"/>
                <a:gd name="connsiteY14" fmla="*/ 323850 h 1230087"/>
                <a:gd name="connsiteX15" fmla="*/ 1374267 w 2073319"/>
                <a:gd name="connsiteY15" fmla="*/ 390525 h 1230087"/>
                <a:gd name="connsiteX16" fmla="*/ 1536192 w 2073319"/>
                <a:gd name="connsiteY16" fmla="*/ 476250 h 1230087"/>
                <a:gd name="connsiteX17" fmla="*/ 1640967 w 2073319"/>
                <a:gd name="connsiteY17" fmla="*/ 476250 h 1230087"/>
                <a:gd name="connsiteX18" fmla="*/ 1745742 w 2073319"/>
                <a:gd name="connsiteY18" fmla="*/ 495300 h 1230087"/>
                <a:gd name="connsiteX19" fmla="*/ 1831467 w 2073319"/>
                <a:gd name="connsiteY19" fmla="*/ 590550 h 1230087"/>
                <a:gd name="connsiteX20" fmla="*/ 1974342 w 2073319"/>
                <a:gd name="connsiteY20" fmla="*/ 523875 h 1230087"/>
                <a:gd name="connsiteX21" fmla="*/ 2031492 w 2073319"/>
                <a:gd name="connsiteY21" fmla="*/ 581025 h 1230087"/>
                <a:gd name="connsiteX22" fmla="*/ 2031492 w 2073319"/>
                <a:gd name="connsiteY22" fmla="*/ 657225 h 1230087"/>
                <a:gd name="connsiteX23" fmla="*/ 2069592 w 2073319"/>
                <a:gd name="connsiteY23" fmla="*/ 704850 h 1230087"/>
                <a:gd name="connsiteX24" fmla="*/ 1926717 w 2073319"/>
                <a:gd name="connsiteY24" fmla="*/ 771525 h 1230087"/>
                <a:gd name="connsiteX25" fmla="*/ 1936242 w 2073319"/>
                <a:gd name="connsiteY25" fmla="*/ 857250 h 1230087"/>
                <a:gd name="connsiteX26" fmla="*/ 1993392 w 2073319"/>
                <a:gd name="connsiteY26" fmla="*/ 971550 h 1230087"/>
                <a:gd name="connsiteX27" fmla="*/ 1926717 w 2073319"/>
                <a:gd name="connsiteY27" fmla="*/ 1019175 h 1230087"/>
                <a:gd name="connsiteX28" fmla="*/ 1869567 w 2073319"/>
                <a:gd name="connsiteY28" fmla="*/ 942975 h 1230087"/>
                <a:gd name="connsiteX29" fmla="*/ 1812417 w 2073319"/>
                <a:gd name="connsiteY29" fmla="*/ 923925 h 1230087"/>
                <a:gd name="connsiteX30" fmla="*/ 1640967 w 2073319"/>
                <a:gd name="connsiteY30" fmla="*/ 981075 h 1230087"/>
                <a:gd name="connsiteX31" fmla="*/ 1517142 w 2073319"/>
                <a:gd name="connsiteY31" fmla="*/ 971550 h 1230087"/>
                <a:gd name="connsiteX32" fmla="*/ 1479042 w 2073319"/>
                <a:gd name="connsiteY32" fmla="*/ 971550 h 1230087"/>
                <a:gd name="connsiteX33" fmla="*/ 1383792 w 2073319"/>
                <a:gd name="connsiteY33" fmla="*/ 1019175 h 1230087"/>
                <a:gd name="connsiteX34" fmla="*/ 1298067 w 2073319"/>
                <a:gd name="connsiteY34" fmla="*/ 1047750 h 1230087"/>
                <a:gd name="connsiteX35" fmla="*/ 1174242 w 2073319"/>
                <a:gd name="connsiteY35" fmla="*/ 1123950 h 1230087"/>
                <a:gd name="connsiteX36" fmla="*/ 1031367 w 2073319"/>
                <a:gd name="connsiteY36" fmla="*/ 1143000 h 1230087"/>
                <a:gd name="connsiteX37" fmla="*/ 964692 w 2073319"/>
                <a:gd name="connsiteY37" fmla="*/ 1085850 h 1230087"/>
                <a:gd name="connsiteX38" fmla="*/ 907542 w 2073319"/>
                <a:gd name="connsiteY38" fmla="*/ 1104900 h 1230087"/>
                <a:gd name="connsiteX39" fmla="*/ 831342 w 2073319"/>
                <a:gd name="connsiteY39" fmla="*/ 1066800 h 1230087"/>
                <a:gd name="connsiteX40" fmla="*/ 831342 w 2073319"/>
                <a:gd name="connsiteY40" fmla="*/ 1104900 h 1230087"/>
                <a:gd name="connsiteX41" fmla="*/ 793242 w 2073319"/>
                <a:gd name="connsiteY41" fmla="*/ 1171575 h 1230087"/>
                <a:gd name="connsiteX42" fmla="*/ 755142 w 2073319"/>
                <a:gd name="connsiteY42" fmla="*/ 1181100 h 1230087"/>
                <a:gd name="connsiteX43" fmla="*/ 717042 w 2073319"/>
                <a:gd name="connsiteY43" fmla="*/ 1209675 h 1230087"/>
                <a:gd name="connsiteX44" fmla="*/ 631317 w 2073319"/>
                <a:gd name="connsiteY44" fmla="*/ 1228725 h 1230087"/>
                <a:gd name="connsiteX45" fmla="*/ 526542 w 2073319"/>
                <a:gd name="connsiteY45" fmla="*/ 1171575 h 1230087"/>
                <a:gd name="connsiteX46" fmla="*/ 450342 w 2073319"/>
                <a:gd name="connsiteY46" fmla="*/ 1057275 h 1230087"/>
                <a:gd name="connsiteX47" fmla="*/ 402717 w 2073319"/>
                <a:gd name="connsiteY47" fmla="*/ 962025 h 1230087"/>
                <a:gd name="connsiteX48" fmla="*/ 240792 w 2073319"/>
                <a:gd name="connsiteY48" fmla="*/ 1028700 h 1230087"/>
                <a:gd name="connsiteX49" fmla="*/ 202692 w 2073319"/>
                <a:gd name="connsiteY49" fmla="*/ 952500 h 1230087"/>
                <a:gd name="connsiteX50" fmla="*/ 69342 w 2073319"/>
                <a:gd name="connsiteY50" fmla="*/ 923925 h 1230087"/>
                <a:gd name="connsiteX51" fmla="*/ 31242 w 2073319"/>
                <a:gd name="connsiteY51" fmla="*/ 790575 h 1230087"/>
                <a:gd name="connsiteX52" fmla="*/ 31242 w 2073319"/>
                <a:gd name="connsiteY52" fmla="*/ 647700 h 1230087"/>
                <a:gd name="connsiteX53" fmla="*/ 2667 w 2073319"/>
                <a:gd name="connsiteY53" fmla="*/ 514350 h 123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073319" h="1230087">
                  <a:moveTo>
                    <a:pt x="2667" y="514350"/>
                  </a:moveTo>
                  <a:cubicBezTo>
                    <a:pt x="15367" y="473075"/>
                    <a:pt x="89980" y="439737"/>
                    <a:pt x="107442" y="400050"/>
                  </a:cubicBezTo>
                  <a:cubicBezTo>
                    <a:pt x="124905" y="360362"/>
                    <a:pt x="86805" y="306387"/>
                    <a:pt x="107442" y="276225"/>
                  </a:cubicBezTo>
                  <a:cubicBezTo>
                    <a:pt x="128079" y="246063"/>
                    <a:pt x="199517" y="228600"/>
                    <a:pt x="231267" y="219075"/>
                  </a:cubicBezTo>
                  <a:cubicBezTo>
                    <a:pt x="263017" y="209550"/>
                    <a:pt x="282067" y="231775"/>
                    <a:pt x="297942" y="219075"/>
                  </a:cubicBezTo>
                  <a:cubicBezTo>
                    <a:pt x="313817" y="206375"/>
                    <a:pt x="310642" y="166687"/>
                    <a:pt x="326517" y="142875"/>
                  </a:cubicBezTo>
                  <a:cubicBezTo>
                    <a:pt x="342392" y="119062"/>
                    <a:pt x="358267" y="88900"/>
                    <a:pt x="393192" y="76200"/>
                  </a:cubicBezTo>
                  <a:cubicBezTo>
                    <a:pt x="428117" y="63500"/>
                    <a:pt x="497967" y="79375"/>
                    <a:pt x="536067" y="66675"/>
                  </a:cubicBezTo>
                  <a:cubicBezTo>
                    <a:pt x="574167" y="53975"/>
                    <a:pt x="593217" y="0"/>
                    <a:pt x="621792" y="0"/>
                  </a:cubicBezTo>
                  <a:cubicBezTo>
                    <a:pt x="650367" y="0"/>
                    <a:pt x="686880" y="33337"/>
                    <a:pt x="707517" y="66675"/>
                  </a:cubicBezTo>
                  <a:cubicBezTo>
                    <a:pt x="728155" y="100012"/>
                    <a:pt x="723392" y="180975"/>
                    <a:pt x="745617" y="200025"/>
                  </a:cubicBezTo>
                  <a:cubicBezTo>
                    <a:pt x="767842" y="219075"/>
                    <a:pt x="793242" y="192087"/>
                    <a:pt x="840867" y="180975"/>
                  </a:cubicBezTo>
                  <a:cubicBezTo>
                    <a:pt x="888492" y="169863"/>
                    <a:pt x="977392" y="130175"/>
                    <a:pt x="1031367" y="133350"/>
                  </a:cubicBezTo>
                  <a:cubicBezTo>
                    <a:pt x="1085342" y="136525"/>
                    <a:pt x="1128205" y="168275"/>
                    <a:pt x="1164717" y="200025"/>
                  </a:cubicBezTo>
                  <a:cubicBezTo>
                    <a:pt x="1201229" y="231775"/>
                    <a:pt x="1215517" y="292100"/>
                    <a:pt x="1250442" y="323850"/>
                  </a:cubicBezTo>
                  <a:cubicBezTo>
                    <a:pt x="1285367" y="355600"/>
                    <a:pt x="1374267" y="390525"/>
                    <a:pt x="1374267" y="390525"/>
                  </a:cubicBezTo>
                  <a:cubicBezTo>
                    <a:pt x="1421892" y="415925"/>
                    <a:pt x="1491742" y="461963"/>
                    <a:pt x="1536192" y="476250"/>
                  </a:cubicBezTo>
                  <a:cubicBezTo>
                    <a:pt x="1580642" y="490537"/>
                    <a:pt x="1606042" y="473075"/>
                    <a:pt x="1640967" y="476250"/>
                  </a:cubicBezTo>
                  <a:cubicBezTo>
                    <a:pt x="1675892" y="479425"/>
                    <a:pt x="1713992" y="476250"/>
                    <a:pt x="1745742" y="495300"/>
                  </a:cubicBezTo>
                  <a:cubicBezTo>
                    <a:pt x="1777492" y="514350"/>
                    <a:pt x="1793367" y="585788"/>
                    <a:pt x="1831467" y="590550"/>
                  </a:cubicBezTo>
                  <a:cubicBezTo>
                    <a:pt x="1869567" y="595313"/>
                    <a:pt x="1941005" y="525462"/>
                    <a:pt x="1974342" y="523875"/>
                  </a:cubicBezTo>
                  <a:cubicBezTo>
                    <a:pt x="2007679" y="522288"/>
                    <a:pt x="2021967" y="558800"/>
                    <a:pt x="2031492" y="581025"/>
                  </a:cubicBezTo>
                  <a:cubicBezTo>
                    <a:pt x="2041017" y="603250"/>
                    <a:pt x="2025142" y="636588"/>
                    <a:pt x="2031492" y="657225"/>
                  </a:cubicBezTo>
                  <a:cubicBezTo>
                    <a:pt x="2037842" y="677862"/>
                    <a:pt x="2087054" y="685800"/>
                    <a:pt x="2069592" y="704850"/>
                  </a:cubicBezTo>
                  <a:cubicBezTo>
                    <a:pt x="2052130" y="723900"/>
                    <a:pt x="1948942" y="746125"/>
                    <a:pt x="1926717" y="771525"/>
                  </a:cubicBezTo>
                  <a:cubicBezTo>
                    <a:pt x="1904492" y="796925"/>
                    <a:pt x="1925130" y="823913"/>
                    <a:pt x="1936242" y="857250"/>
                  </a:cubicBezTo>
                  <a:cubicBezTo>
                    <a:pt x="1947354" y="890587"/>
                    <a:pt x="1994979" y="944563"/>
                    <a:pt x="1993392" y="971550"/>
                  </a:cubicBezTo>
                  <a:cubicBezTo>
                    <a:pt x="1991805" y="998537"/>
                    <a:pt x="1947354" y="1023937"/>
                    <a:pt x="1926717" y="1019175"/>
                  </a:cubicBezTo>
                  <a:cubicBezTo>
                    <a:pt x="1906080" y="1014413"/>
                    <a:pt x="1888617" y="958850"/>
                    <a:pt x="1869567" y="942975"/>
                  </a:cubicBezTo>
                  <a:cubicBezTo>
                    <a:pt x="1850517" y="927100"/>
                    <a:pt x="1850517" y="917575"/>
                    <a:pt x="1812417" y="923925"/>
                  </a:cubicBezTo>
                  <a:cubicBezTo>
                    <a:pt x="1774317" y="930275"/>
                    <a:pt x="1690179" y="973138"/>
                    <a:pt x="1640967" y="981075"/>
                  </a:cubicBezTo>
                  <a:cubicBezTo>
                    <a:pt x="1591755" y="989012"/>
                    <a:pt x="1544129" y="973137"/>
                    <a:pt x="1517142" y="971550"/>
                  </a:cubicBezTo>
                  <a:cubicBezTo>
                    <a:pt x="1490155" y="969963"/>
                    <a:pt x="1501267" y="963613"/>
                    <a:pt x="1479042" y="971550"/>
                  </a:cubicBezTo>
                  <a:cubicBezTo>
                    <a:pt x="1456817" y="979488"/>
                    <a:pt x="1413955" y="1006475"/>
                    <a:pt x="1383792" y="1019175"/>
                  </a:cubicBezTo>
                  <a:cubicBezTo>
                    <a:pt x="1353630" y="1031875"/>
                    <a:pt x="1332992" y="1030288"/>
                    <a:pt x="1298067" y="1047750"/>
                  </a:cubicBezTo>
                  <a:cubicBezTo>
                    <a:pt x="1263142" y="1065213"/>
                    <a:pt x="1218692" y="1108075"/>
                    <a:pt x="1174242" y="1123950"/>
                  </a:cubicBezTo>
                  <a:cubicBezTo>
                    <a:pt x="1129792" y="1139825"/>
                    <a:pt x="1066292" y="1149350"/>
                    <a:pt x="1031367" y="1143000"/>
                  </a:cubicBezTo>
                  <a:cubicBezTo>
                    <a:pt x="996442" y="1136650"/>
                    <a:pt x="985329" y="1092200"/>
                    <a:pt x="964692" y="1085850"/>
                  </a:cubicBezTo>
                  <a:cubicBezTo>
                    <a:pt x="944055" y="1079500"/>
                    <a:pt x="929767" y="1108075"/>
                    <a:pt x="907542" y="1104900"/>
                  </a:cubicBezTo>
                  <a:cubicBezTo>
                    <a:pt x="885317" y="1101725"/>
                    <a:pt x="844042" y="1066800"/>
                    <a:pt x="831342" y="1066800"/>
                  </a:cubicBezTo>
                  <a:cubicBezTo>
                    <a:pt x="818642" y="1066800"/>
                    <a:pt x="837692" y="1087438"/>
                    <a:pt x="831342" y="1104900"/>
                  </a:cubicBezTo>
                  <a:cubicBezTo>
                    <a:pt x="824992" y="1122362"/>
                    <a:pt x="805942" y="1158875"/>
                    <a:pt x="793242" y="1171575"/>
                  </a:cubicBezTo>
                  <a:cubicBezTo>
                    <a:pt x="780542" y="1184275"/>
                    <a:pt x="767842" y="1174750"/>
                    <a:pt x="755142" y="1181100"/>
                  </a:cubicBezTo>
                  <a:cubicBezTo>
                    <a:pt x="742442" y="1187450"/>
                    <a:pt x="737680" y="1201738"/>
                    <a:pt x="717042" y="1209675"/>
                  </a:cubicBezTo>
                  <a:cubicBezTo>
                    <a:pt x="696405" y="1217613"/>
                    <a:pt x="663067" y="1235075"/>
                    <a:pt x="631317" y="1228725"/>
                  </a:cubicBezTo>
                  <a:cubicBezTo>
                    <a:pt x="599567" y="1222375"/>
                    <a:pt x="556704" y="1200150"/>
                    <a:pt x="526542" y="1171575"/>
                  </a:cubicBezTo>
                  <a:cubicBezTo>
                    <a:pt x="496380" y="1143000"/>
                    <a:pt x="470980" y="1092200"/>
                    <a:pt x="450342" y="1057275"/>
                  </a:cubicBezTo>
                  <a:cubicBezTo>
                    <a:pt x="429704" y="1022350"/>
                    <a:pt x="437642" y="966788"/>
                    <a:pt x="402717" y="962025"/>
                  </a:cubicBezTo>
                  <a:cubicBezTo>
                    <a:pt x="367792" y="957263"/>
                    <a:pt x="274129" y="1030287"/>
                    <a:pt x="240792" y="1028700"/>
                  </a:cubicBezTo>
                  <a:cubicBezTo>
                    <a:pt x="207455" y="1027113"/>
                    <a:pt x="231267" y="969962"/>
                    <a:pt x="202692" y="952500"/>
                  </a:cubicBezTo>
                  <a:cubicBezTo>
                    <a:pt x="174117" y="935038"/>
                    <a:pt x="97917" y="950913"/>
                    <a:pt x="69342" y="923925"/>
                  </a:cubicBezTo>
                  <a:cubicBezTo>
                    <a:pt x="40767" y="896938"/>
                    <a:pt x="37592" y="836613"/>
                    <a:pt x="31242" y="790575"/>
                  </a:cubicBezTo>
                  <a:cubicBezTo>
                    <a:pt x="24892" y="744537"/>
                    <a:pt x="36005" y="687388"/>
                    <a:pt x="31242" y="647700"/>
                  </a:cubicBezTo>
                  <a:cubicBezTo>
                    <a:pt x="26480" y="608013"/>
                    <a:pt x="-10033" y="555625"/>
                    <a:pt x="2667" y="51435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2146329" y="2652644"/>
              <a:ext cx="1286490" cy="1333442"/>
            </a:xfrm>
            <a:custGeom>
              <a:avLst/>
              <a:gdLst>
                <a:gd name="connsiteX0" fmla="*/ 0 w 1286490"/>
                <a:gd name="connsiteY0" fmla="*/ 1180862 h 1333442"/>
                <a:gd name="connsiteX1" fmla="*/ 38100 w 1286490"/>
                <a:gd name="connsiteY1" fmla="*/ 1066562 h 1333442"/>
                <a:gd name="connsiteX2" fmla="*/ 95250 w 1286490"/>
                <a:gd name="connsiteY2" fmla="*/ 952262 h 1333442"/>
                <a:gd name="connsiteX3" fmla="*/ 38100 w 1286490"/>
                <a:gd name="connsiteY3" fmla="*/ 885587 h 1333442"/>
                <a:gd name="connsiteX4" fmla="*/ 57150 w 1286490"/>
                <a:gd name="connsiteY4" fmla="*/ 723662 h 1333442"/>
                <a:gd name="connsiteX5" fmla="*/ 95250 w 1286490"/>
                <a:gd name="connsiteY5" fmla="*/ 637937 h 1333442"/>
                <a:gd name="connsiteX6" fmla="*/ 38100 w 1286490"/>
                <a:gd name="connsiteY6" fmla="*/ 466487 h 1333442"/>
                <a:gd name="connsiteX7" fmla="*/ 57150 w 1286490"/>
                <a:gd name="connsiteY7" fmla="*/ 380762 h 1333442"/>
                <a:gd name="connsiteX8" fmla="*/ 219075 w 1286490"/>
                <a:gd name="connsiteY8" fmla="*/ 456962 h 1333442"/>
                <a:gd name="connsiteX9" fmla="*/ 304800 w 1286490"/>
                <a:gd name="connsiteY9" fmla="*/ 514112 h 1333442"/>
                <a:gd name="connsiteX10" fmla="*/ 381000 w 1286490"/>
                <a:gd name="connsiteY10" fmla="*/ 418862 h 1333442"/>
                <a:gd name="connsiteX11" fmla="*/ 409575 w 1286490"/>
                <a:gd name="connsiteY11" fmla="*/ 275987 h 1333442"/>
                <a:gd name="connsiteX12" fmla="*/ 400050 w 1286490"/>
                <a:gd name="connsiteY12" fmla="*/ 247412 h 1333442"/>
                <a:gd name="connsiteX13" fmla="*/ 533400 w 1286490"/>
                <a:gd name="connsiteY13" fmla="*/ 161687 h 1333442"/>
                <a:gd name="connsiteX14" fmla="*/ 542925 w 1286490"/>
                <a:gd name="connsiteY14" fmla="*/ 56912 h 1333442"/>
                <a:gd name="connsiteX15" fmla="*/ 561975 w 1286490"/>
                <a:gd name="connsiteY15" fmla="*/ 18812 h 1333442"/>
                <a:gd name="connsiteX16" fmla="*/ 638175 w 1286490"/>
                <a:gd name="connsiteY16" fmla="*/ 66437 h 1333442"/>
                <a:gd name="connsiteX17" fmla="*/ 714375 w 1286490"/>
                <a:gd name="connsiteY17" fmla="*/ 133112 h 1333442"/>
                <a:gd name="connsiteX18" fmla="*/ 809625 w 1286490"/>
                <a:gd name="connsiteY18" fmla="*/ 123587 h 1333442"/>
                <a:gd name="connsiteX19" fmla="*/ 876300 w 1286490"/>
                <a:gd name="connsiteY19" fmla="*/ 28337 h 1333442"/>
                <a:gd name="connsiteX20" fmla="*/ 981075 w 1286490"/>
                <a:gd name="connsiteY20" fmla="*/ 9287 h 1333442"/>
                <a:gd name="connsiteX21" fmla="*/ 1009650 w 1286490"/>
                <a:gd name="connsiteY21" fmla="*/ 161687 h 1333442"/>
                <a:gd name="connsiteX22" fmla="*/ 1143000 w 1286490"/>
                <a:gd name="connsiteY22" fmla="*/ 266462 h 1333442"/>
                <a:gd name="connsiteX23" fmla="*/ 1095375 w 1286490"/>
                <a:gd name="connsiteY23" fmla="*/ 352187 h 1333442"/>
                <a:gd name="connsiteX24" fmla="*/ 1095375 w 1286490"/>
                <a:gd name="connsiteY24" fmla="*/ 504587 h 1333442"/>
                <a:gd name="connsiteX25" fmla="*/ 1076325 w 1286490"/>
                <a:gd name="connsiteY25" fmla="*/ 656987 h 1333442"/>
                <a:gd name="connsiteX26" fmla="*/ 971550 w 1286490"/>
                <a:gd name="connsiteY26" fmla="*/ 714137 h 1333442"/>
                <a:gd name="connsiteX27" fmla="*/ 1028700 w 1286490"/>
                <a:gd name="connsiteY27" fmla="*/ 809387 h 1333442"/>
                <a:gd name="connsiteX28" fmla="*/ 1114425 w 1286490"/>
                <a:gd name="connsiteY28" fmla="*/ 866537 h 1333442"/>
                <a:gd name="connsiteX29" fmla="*/ 1209675 w 1286490"/>
                <a:gd name="connsiteY29" fmla="*/ 1018937 h 1333442"/>
                <a:gd name="connsiteX30" fmla="*/ 1266825 w 1286490"/>
                <a:gd name="connsiteY30" fmla="*/ 1037987 h 1333442"/>
                <a:gd name="connsiteX31" fmla="*/ 1285875 w 1286490"/>
                <a:gd name="connsiteY31" fmla="*/ 1123712 h 1333442"/>
                <a:gd name="connsiteX32" fmla="*/ 1247775 w 1286490"/>
                <a:gd name="connsiteY32" fmla="*/ 1257062 h 1333442"/>
                <a:gd name="connsiteX33" fmla="*/ 1190625 w 1286490"/>
                <a:gd name="connsiteY33" fmla="*/ 1323737 h 1333442"/>
                <a:gd name="connsiteX34" fmla="*/ 1152525 w 1286490"/>
                <a:gd name="connsiteY34" fmla="*/ 1304687 h 1333442"/>
                <a:gd name="connsiteX35" fmla="*/ 1057275 w 1286490"/>
                <a:gd name="connsiteY35" fmla="*/ 1314212 h 1333442"/>
                <a:gd name="connsiteX36" fmla="*/ 990600 w 1286490"/>
                <a:gd name="connsiteY36" fmla="*/ 1285637 h 1333442"/>
                <a:gd name="connsiteX37" fmla="*/ 942975 w 1286490"/>
                <a:gd name="connsiteY37" fmla="*/ 1323737 h 1333442"/>
                <a:gd name="connsiteX38" fmla="*/ 923925 w 1286490"/>
                <a:gd name="connsiteY38" fmla="*/ 1295162 h 1333442"/>
                <a:gd name="connsiteX39" fmla="*/ 838200 w 1286490"/>
                <a:gd name="connsiteY39" fmla="*/ 1333262 h 1333442"/>
                <a:gd name="connsiteX40" fmla="*/ 781050 w 1286490"/>
                <a:gd name="connsiteY40" fmla="*/ 1276112 h 1333442"/>
                <a:gd name="connsiteX41" fmla="*/ 714375 w 1286490"/>
                <a:gd name="connsiteY41" fmla="*/ 1209437 h 1333442"/>
                <a:gd name="connsiteX42" fmla="*/ 638175 w 1286490"/>
                <a:gd name="connsiteY42" fmla="*/ 1247537 h 1333442"/>
                <a:gd name="connsiteX43" fmla="*/ 552450 w 1286490"/>
                <a:gd name="connsiteY43" fmla="*/ 1238012 h 1333442"/>
                <a:gd name="connsiteX44" fmla="*/ 504825 w 1286490"/>
                <a:gd name="connsiteY44" fmla="*/ 1171337 h 1333442"/>
                <a:gd name="connsiteX45" fmla="*/ 457200 w 1286490"/>
                <a:gd name="connsiteY45" fmla="*/ 1199912 h 1333442"/>
                <a:gd name="connsiteX46" fmla="*/ 342900 w 1286490"/>
                <a:gd name="connsiteY46" fmla="*/ 1209437 h 1333442"/>
                <a:gd name="connsiteX47" fmla="*/ 295275 w 1286490"/>
                <a:gd name="connsiteY47" fmla="*/ 1257062 h 1333442"/>
                <a:gd name="connsiteX48" fmla="*/ 257175 w 1286490"/>
                <a:gd name="connsiteY48" fmla="*/ 1276112 h 1333442"/>
                <a:gd name="connsiteX49" fmla="*/ 180975 w 1286490"/>
                <a:gd name="connsiteY49" fmla="*/ 1314212 h 1333442"/>
                <a:gd name="connsiteX50" fmla="*/ 104775 w 1286490"/>
                <a:gd name="connsiteY50" fmla="*/ 1314212 h 1333442"/>
                <a:gd name="connsiteX51" fmla="*/ 9525 w 1286490"/>
                <a:gd name="connsiteY51" fmla="*/ 1247537 h 1333442"/>
                <a:gd name="connsiteX52" fmla="*/ 19050 w 1286490"/>
                <a:gd name="connsiteY52" fmla="*/ 1123712 h 1333442"/>
                <a:gd name="connsiteX53" fmla="*/ 38100 w 1286490"/>
                <a:gd name="connsiteY53" fmla="*/ 1076087 h 133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286490" h="1333442">
                  <a:moveTo>
                    <a:pt x="0" y="1180862"/>
                  </a:moveTo>
                  <a:cubicBezTo>
                    <a:pt x="11112" y="1142762"/>
                    <a:pt x="22225" y="1104662"/>
                    <a:pt x="38100" y="1066562"/>
                  </a:cubicBezTo>
                  <a:cubicBezTo>
                    <a:pt x="53975" y="1028462"/>
                    <a:pt x="95250" y="982424"/>
                    <a:pt x="95250" y="952262"/>
                  </a:cubicBezTo>
                  <a:cubicBezTo>
                    <a:pt x="95250" y="922100"/>
                    <a:pt x="44450" y="923687"/>
                    <a:pt x="38100" y="885587"/>
                  </a:cubicBezTo>
                  <a:cubicBezTo>
                    <a:pt x="31750" y="847487"/>
                    <a:pt x="47625" y="764937"/>
                    <a:pt x="57150" y="723662"/>
                  </a:cubicBezTo>
                  <a:cubicBezTo>
                    <a:pt x="66675" y="682387"/>
                    <a:pt x="98425" y="680799"/>
                    <a:pt x="95250" y="637937"/>
                  </a:cubicBezTo>
                  <a:cubicBezTo>
                    <a:pt x="92075" y="595075"/>
                    <a:pt x="44450" y="509349"/>
                    <a:pt x="38100" y="466487"/>
                  </a:cubicBezTo>
                  <a:cubicBezTo>
                    <a:pt x="31750" y="423625"/>
                    <a:pt x="26988" y="382349"/>
                    <a:pt x="57150" y="380762"/>
                  </a:cubicBezTo>
                  <a:cubicBezTo>
                    <a:pt x="87312" y="379175"/>
                    <a:pt x="177800" y="434737"/>
                    <a:pt x="219075" y="456962"/>
                  </a:cubicBezTo>
                  <a:cubicBezTo>
                    <a:pt x="260350" y="479187"/>
                    <a:pt x="277813" y="520462"/>
                    <a:pt x="304800" y="514112"/>
                  </a:cubicBezTo>
                  <a:cubicBezTo>
                    <a:pt x="331787" y="507762"/>
                    <a:pt x="363538" y="458549"/>
                    <a:pt x="381000" y="418862"/>
                  </a:cubicBezTo>
                  <a:cubicBezTo>
                    <a:pt x="398463" y="379174"/>
                    <a:pt x="406400" y="304562"/>
                    <a:pt x="409575" y="275987"/>
                  </a:cubicBezTo>
                  <a:cubicBezTo>
                    <a:pt x="412750" y="247412"/>
                    <a:pt x="379413" y="266462"/>
                    <a:pt x="400050" y="247412"/>
                  </a:cubicBezTo>
                  <a:cubicBezTo>
                    <a:pt x="420687" y="228362"/>
                    <a:pt x="509588" y="193437"/>
                    <a:pt x="533400" y="161687"/>
                  </a:cubicBezTo>
                  <a:cubicBezTo>
                    <a:pt x="557212" y="129937"/>
                    <a:pt x="538163" y="80724"/>
                    <a:pt x="542925" y="56912"/>
                  </a:cubicBezTo>
                  <a:cubicBezTo>
                    <a:pt x="547687" y="33100"/>
                    <a:pt x="546100" y="17224"/>
                    <a:pt x="561975" y="18812"/>
                  </a:cubicBezTo>
                  <a:cubicBezTo>
                    <a:pt x="577850" y="20399"/>
                    <a:pt x="612775" y="47387"/>
                    <a:pt x="638175" y="66437"/>
                  </a:cubicBezTo>
                  <a:cubicBezTo>
                    <a:pt x="663575" y="85487"/>
                    <a:pt x="685800" y="123587"/>
                    <a:pt x="714375" y="133112"/>
                  </a:cubicBezTo>
                  <a:cubicBezTo>
                    <a:pt x="742950" y="142637"/>
                    <a:pt x="782637" y="141050"/>
                    <a:pt x="809625" y="123587"/>
                  </a:cubicBezTo>
                  <a:cubicBezTo>
                    <a:pt x="836613" y="106124"/>
                    <a:pt x="847725" y="47387"/>
                    <a:pt x="876300" y="28337"/>
                  </a:cubicBezTo>
                  <a:cubicBezTo>
                    <a:pt x="904875" y="9287"/>
                    <a:pt x="958850" y="-12938"/>
                    <a:pt x="981075" y="9287"/>
                  </a:cubicBezTo>
                  <a:cubicBezTo>
                    <a:pt x="1003300" y="31512"/>
                    <a:pt x="982663" y="118825"/>
                    <a:pt x="1009650" y="161687"/>
                  </a:cubicBezTo>
                  <a:cubicBezTo>
                    <a:pt x="1036637" y="204549"/>
                    <a:pt x="1128713" y="234712"/>
                    <a:pt x="1143000" y="266462"/>
                  </a:cubicBezTo>
                  <a:cubicBezTo>
                    <a:pt x="1157288" y="298212"/>
                    <a:pt x="1103312" y="312500"/>
                    <a:pt x="1095375" y="352187"/>
                  </a:cubicBezTo>
                  <a:cubicBezTo>
                    <a:pt x="1087438" y="391874"/>
                    <a:pt x="1098550" y="453787"/>
                    <a:pt x="1095375" y="504587"/>
                  </a:cubicBezTo>
                  <a:cubicBezTo>
                    <a:pt x="1092200" y="555387"/>
                    <a:pt x="1096963" y="622062"/>
                    <a:pt x="1076325" y="656987"/>
                  </a:cubicBezTo>
                  <a:cubicBezTo>
                    <a:pt x="1055687" y="691912"/>
                    <a:pt x="979487" y="688737"/>
                    <a:pt x="971550" y="714137"/>
                  </a:cubicBezTo>
                  <a:cubicBezTo>
                    <a:pt x="963613" y="739537"/>
                    <a:pt x="1004888" y="783987"/>
                    <a:pt x="1028700" y="809387"/>
                  </a:cubicBezTo>
                  <a:cubicBezTo>
                    <a:pt x="1052513" y="834787"/>
                    <a:pt x="1084263" y="831612"/>
                    <a:pt x="1114425" y="866537"/>
                  </a:cubicBezTo>
                  <a:cubicBezTo>
                    <a:pt x="1144588" y="901462"/>
                    <a:pt x="1184275" y="990362"/>
                    <a:pt x="1209675" y="1018937"/>
                  </a:cubicBezTo>
                  <a:cubicBezTo>
                    <a:pt x="1235075" y="1047512"/>
                    <a:pt x="1254125" y="1020524"/>
                    <a:pt x="1266825" y="1037987"/>
                  </a:cubicBezTo>
                  <a:cubicBezTo>
                    <a:pt x="1279525" y="1055449"/>
                    <a:pt x="1289050" y="1087200"/>
                    <a:pt x="1285875" y="1123712"/>
                  </a:cubicBezTo>
                  <a:cubicBezTo>
                    <a:pt x="1282700" y="1160224"/>
                    <a:pt x="1263650" y="1223725"/>
                    <a:pt x="1247775" y="1257062"/>
                  </a:cubicBezTo>
                  <a:cubicBezTo>
                    <a:pt x="1231900" y="1290399"/>
                    <a:pt x="1206500" y="1315800"/>
                    <a:pt x="1190625" y="1323737"/>
                  </a:cubicBezTo>
                  <a:cubicBezTo>
                    <a:pt x="1174750" y="1331674"/>
                    <a:pt x="1174750" y="1306274"/>
                    <a:pt x="1152525" y="1304687"/>
                  </a:cubicBezTo>
                  <a:cubicBezTo>
                    <a:pt x="1130300" y="1303100"/>
                    <a:pt x="1084263" y="1317387"/>
                    <a:pt x="1057275" y="1314212"/>
                  </a:cubicBezTo>
                  <a:cubicBezTo>
                    <a:pt x="1030287" y="1311037"/>
                    <a:pt x="1009650" y="1284050"/>
                    <a:pt x="990600" y="1285637"/>
                  </a:cubicBezTo>
                  <a:cubicBezTo>
                    <a:pt x="971550" y="1287224"/>
                    <a:pt x="954087" y="1322150"/>
                    <a:pt x="942975" y="1323737"/>
                  </a:cubicBezTo>
                  <a:cubicBezTo>
                    <a:pt x="931863" y="1325324"/>
                    <a:pt x="941387" y="1293575"/>
                    <a:pt x="923925" y="1295162"/>
                  </a:cubicBezTo>
                  <a:cubicBezTo>
                    <a:pt x="906463" y="1296749"/>
                    <a:pt x="862013" y="1336437"/>
                    <a:pt x="838200" y="1333262"/>
                  </a:cubicBezTo>
                  <a:cubicBezTo>
                    <a:pt x="814388" y="1330087"/>
                    <a:pt x="781050" y="1276112"/>
                    <a:pt x="781050" y="1276112"/>
                  </a:cubicBezTo>
                  <a:cubicBezTo>
                    <a:pt x="760413" y="1255475"/>
                    <a:pt x="738187" y="1214199"/>
                    <a:pt x="714375" y="1209437"/>
                  </a:cubicBezTo>
                  <a:cubicBezTo>
                    <a:pt x="690563" y="1204675"/>
                    <a:pt x="665162" y="1242775"/>
                    <a:pt x="638175" y="1247537"/>
                  </a:cubicBezTo>
                  <a:cubicBezTo>
                    <a:pt x="611188" y="1252299"/>
                    <a:pt x="574675" y="1250712"/>
                    <a:pt x="552450" y="1238012"/>
                  </a:cubicBezTo>
                  <a:cubicBezTo>
                    <a:pt x="530225" y="1225312"/>
                    <a:pt x="520700" y="1177687"/>
                    <a:pt x="504825" y="1171337"/>
                  </a:cubicBezTo>
                  <a:cubicBezTo>
                    <a:pt x="488950" y="1164987"/>
                    <a:pt x="484187" y="1193562"/>
                    <a:pt x="457200" y="1199912"/>
                  </a:cubicBezTo>
                  <a:cubicBezTo>
                    <a:pt x="430213" y="1206262"/>
                    <a:pt x="369887" y="1199912"/>
                    <a:pt x="342900" y="1209437"/>
                  </a:cubicBezTo>
                  <a:cubicBezTo>
                    <a:pt x="315913" y="1218962"/>
                    <a:pt x="309563" y="1245950"/>
                    <a:pt x="295275" y="1257062"/>
                  </a:cubicBezTo>
                  <a:cubicBezTo>
                    <a:pt x="280988" y="1268175"/>
                    <a:pt x="257175" y="1276112"/>
                    <a:pt x="257175" y="1276112"/>
                  </a:cubicBezTo>
                  <a:cubicBezTo>
                    <a:pt x="238125" y="1285637"/>
                    <a:pt x="206375" y="1307862"/>
                    <a:pt x="180975" y="1314212"/>
                  </a:cubicBezTo>
                  <a:cubicBezTo>
                    <a:pt x="155575" y="1320562"/>
                    <a:pt x="133350" y="1325324"/>
                    <a:pt x="104775" y="1314212"/>
                  </a:cubicBezTo>
                  <a:cubicBezTo>
                    <a:pt x="76200" y="1303100"/>
                    <a:pt x="23813" y="1279287"/>
                    <a:pt x="9525" y="1247537"/>
                  </a:cubicBezTo>
                  <a:cubicBezTo>
                    <a:pt x="-4763" y="1215787"/>
                    <a:pt x="14288" y="1152287"/>
                    <a:pt x="19050" y="1123712"/>
                  </a:cubicBezTo>
                  <a:cubicBezTo>
                    <a:pt x="23812" y="1095137"/>
                    <a:pt x="30956" y="1085612"/>
                    <a:pt x="38100" y="1076087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84542" y="4252753"/>
              <a:ext cx="1820076" cy="1232813"/>
            </a:xfrm>
            <a:custGeom>
              <a:avLst/>
              <a:gdLst>
                <a:gd name="connsiteX0" fmla="*/ 1552776 w 1820076"/>
                <a:gd name="connsiteY0" fmla="*/ 317154 h 1232813"/>
                <a:gd name="connsiteX1" fmla="*/ 1419426 w 1820076"/>
                <a:gd name="connsiteY1" fmla="*/ 307629 h 1232813"/>
                <a:gd name="connsiteX2" fmla="*/ 1467051 w 1820076"/>
                <a:gd name="connsiteY2" fmla="*/ 231429 h 1232813"/>
                <a:gd name="connsiteX3" fmla="*/ 1428951 w 1820076"/>
                <a:gd name="connsiteY3" fmla="*/ 164754 h 1232813"/>
                <a:gd name="connsiteX4" fmla="*/ 1362276 w 1820076"/>
                <a:gd name="connsiteY4" fmla="*/ 107604 h 1232813"/>
                <a:gd name="connsiteX5" fmla="*/ 1267026 w 1820076"/>
                <a:gd name="connsiteY5" fmla="*/ 21879 h 1232813"/>
                <a:gd name="connsiteX6" fmla="*/ 1200351 w 1820076"/>
                <a:gd name="connsiteY6" fmla="*/ 2829 h 1232813"/>
                <a:gd name="connsiteX7" fmla="*/ 1152726 w 1820076"/>
                <a:gd name="connsiteY7" fmla="*/ 69504 h 1232813"/>
                <a:gd name="connsiteX8" fmla="*/ 1095576 w 1820076"/>
                <a:gd name="connsiteY8" fmla="*/ 21879 h 1232813"/>
                <a:gd name="connsiteX9" fmla="*/ 1000326 w 1820076"/>
                <a:gd name="connsiteY9" fmla="*/ 31404 h 1232813"/>
                <a:gd name="connsiteX10" fmla="*/ 971751 w 1820076"/>
                <a:gd name="connsiteY10" fmla="*/ 59979 h 1232813"/>
                <a:gd name="connsiteX11" fmla="*/ 886026 w 1820076"/>
                <a:gd name="connsiteY11" fmla="*/ 21879 h 1232813"/>
                <a:gd name="connsiteX12" fmla="*/ 857451 w 1820076"/>
                <a:gd name="connsiteY12" fmla="*/ 69504 h 1232813"/>
                <a:gd name="connsiteX13" fmla="*/ 800301 w 1820076"/>
                <a:gd name="connsiteY13" fmla="*/ 126654 h 1232813"/>
                <a:gd name="connsiteX14" fmla="*/ 676476 w 1820076"/>
                <a:gd name="connsiteY14" fmla="*/ 155229 h 1232813"/>
                <a:gd name="connsiteX15" fmla="*/ 647901 w 1820076"/>
                <a:gd name="connsiteY15" fmla="*/ 231429 h 1232813"/>
                <a:gd name="connsiteX16" fmla="*/ 543126 w 1820076"/>
                <a:gd name="connsiteY16" fmla="*/ 221904 h 1232813"/>
                <a:gd name="connsiteX17" fmla="*/ 447876 w 1820076"/>
                <a:gd name="connsiteY17" fmla="*/ 164754 h 1232813"/>
                <a:gd name="connsiteX18" fmla="*/ 352626 w 1820076"/>
                <a:gd name="connsiteY18" fmla="*/ 174279 h 1232813"/>
                <a:gd name="connsiteX19" fmla="*/ 247851 w 1820076"/>
                <a:gd name="connsiteY19" fmla="*/ 155229 h 1232813"/>
                <a:gd name="connsiteX20" fmla="*/ 266901 w 1820076"/>
                <a:gd name="connsiteY20" fmla="*/ 231429 h 1232813"/>
                <a:gd name="connsiteX21" fmla="*/ 190701 w 1820076"/>
                <a:gd name="connsiteY21" fmla="*/ 288579 h 1232813"/>
                <a:gd name="connsiteX22" fmla="*/ 76401 w 1820076"/>
                <a:gd name="connsiteY22" fmla="*/ 317154 h 1232813"/>
                <a:gd name="connsiteX23" fmla="*/ 19251 w 1820076"/>
                <a:gd name="connsiteY23" fmla="*/ 269529 h 1232813"/>
                <a:gd name="connsiteX24" fmla="*/ 28776 w 1820076"/>
                <a:gd name="connsiteY24" fmla="*/ 402879 h 1232813"/>
                <a:gd name="connsiteX25" fmla="*/ 28776 w 1820076"/>
                <a:gd name="connsiteY25" fmla="*/ 440979 h 1232813"/>
                <a:gd name="connsiteX26" fmla="*/ 201 w 1820076"/>
                <a:gd name="connsiteY26" fmla="*/ 526704 h 1232813"/>
                <a:gd name="connsiteX27" fmla="*/ 19251 w 1820076"/>
                <a:gd name="connsiteY27" fmla="*/ 641004 h 1232813"/>
                <a:gd name="connsiteX28" fmla="*/ 76401 w 1820076"/>
                <a:gd name="connsiteY28" fmla="*/ 736254 h 1232813"/>
                <a:gd name="connsiteX29" fmla="*/ 209751 w 1820076"/>
                <a:gd name="connsiteY29" fmla="*/ 755304 h 1232813"/>
                <a:gd name="connsiteX30" fmla="*/ 324051 w 1820076"/>
                <a:gd name="connsiteY30" fmla="*/ 736254 h 1232813"/>
                <a:gd name="connsiteX31" fmla="*/ 505026 w 1820076"/>
                <a:gd name="connsiteY31" fmla="*/ 821979 h 1232813"/>
                <a:gd name="connsiteX32" fmla="*/ 666951 w 1820076"/>
                <a:gd name="connsiteY32" fmla="*/ 850554 h 1232813"/>
                <a:gd name="connsiteX33" fmla="*/ 809826 w 1820076"/>
                <a:gd name="connsiteY33" fmla="*/ 821979 h 1232813"/>
                <a:gd name="connsiteX34" fmla="*/ 924126 w 1820076"/>
                <a:gd name="connsiteY34" fmla="*/ 755304 h 1232813"/>
                <a:gd name="connsiteX35" fmla="*/ 981276 w 1820076"/>
                <a:gd name="connsiteY35" fmla="*/ 841029 h 1232813"/>
                <a:gd name="connsiteX36" fmla="*/ 1057476 w 1820076"/>
                <a:gd name="connsiteY36" fmla="*/ 926754 h 1232813"/>
                <a:gd name="connsiteX37" fmla="*/ 1219401 w 1820076"/>
                <a:gd name="connsiteY37" fmla="*/ 1050579 h 1232813"/>
                <a:gd name="connsiteX38" fmla="*/ 1362276 w 1820076"/>
                <a:gd name="connsiteY38" fmla="*/ 1098204 h 1232813"/>
                <a:gd name="connsiteX39" fmla="*/ 1419426 w 1820076"/>
                <a:gd name="connsiteY39" fmla="*/ 1136304 h 1232813"/>
                <a:gd name="connsiteX40" fmla="*/ 1581351 w 1820076"/>
                <a:gd name="connsiteY40" fmla="*/ 1231554 h 1232813"/>
                <a:gd name="connsiteX41" fmla="*/ 1686126 w 1820076"/>
                <a:gd name="connsiteY41" fmla="*/ 1193454 h 1232813"/>
                <a:gd name="connsiteX42" fmla="*/ 1819476 w 1820076"/>
                <a:gd name="connsiteY42" fmla="*/ 1145829 h 1232813"/>
                <a:gd name="connsiteX43" fmla="*/ 1733751 w 1820076"/>
                <a:gd name="connsiteY43" fmla="*/ 1022004 h 1232813"/>
                <a:gd name="connsiteX44" fmla="*/ 1695651 w 1820076"/>
                <a:gd name="connsiteY44" fmla="*/ 879129 h 1232813"/>
                <a:gd name="connsiteX45" fmla="*/ 1676601 w 1820076"/>
                <a:gd name="connsiteY45" fmla="*/ 821979 h 1232813"/>
                <a:gd name="connsiteX46" fmla="*/ 1676601 w 1820076"/>
                <a:gd name="connsiteY46" fmla="*/ 745779 h 1232813"/>
                <a:gd name="connsiteX47" fmla="*/ 1695651 w 1820076"/>
                <a:gd name="connsiteY47" fmla="*/ 660054 h 1232813"/>
                <a:gd name="connsiteX48" fmla="*/ 1590876 w 1820076"/>
                <a:gd name="connsiteY48" fmla="*/ 555279 h 1232813"/>
                <a:gd name="connsiteX49" fmla="*/ 1543251 w 1820076"/>
                <a:gd name="connsiteY49" fmla="*/ 574329 h 1232813"/>
                <a:gd name="connsiteX50" fmla="*/ 1552776 w 1820076"/>
                <a:gd name="connsiteY50" fmla="*/ 460029 h 1232813"/>
                <a:gd name="connsiteX51" fmla="*/ 1571826 w 1820076"/>
                <a:gd name="connsiteY51" fmla="*/ 421929 h 1232813"/>
                <a:gd name="connsiteX52" fmla="*/ 1609926 w 1820076"/>
                <a:gd name="connsiteY52" fmla="*/ 345729 h 1232813"/>
                <a:gd name="connsiteX53" fmla="*/ 1552776 w 1820076"/>
                <a:gd name="connsiteY53" fmla="*/ 317154 h 123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820076" h="1232813">
                  <a:moveTo>
                    <a:pt x="1552776" y="317154"/>
                  </a:moveTo>
                  <a:cubicBezTo>
                    <a:pt x="1521026" y="310804"/>
                    <a:pt x="1433713" y="321916"/>
                    <a:pt x="1419426" y="307629"/>
                  </a:cubicBezTo>
                  <a:cubicBezTo>
                    <a:pt x="1405139" y="293342"/>
                    <a:pt x="1465463" y="255242"/>
                    <a:pt x="1467051" y="231429"/>
                  </a:cubicBezTo>
                  <a:cubicBezTo>
                    <a:pt x="1468639" y="207616"/>
                    <a:pt x="1446413" y="185391"/>
                    <a:pt x="1428951" y="164754"/>
                  </a:cubicBezTo>
                  <a:cubicBezTo>
                    <a:pt x="1411489" y="144117"/>
                    <a:pt x="1389263" y="131416"/>
                    <a:pt x="1362276" y="107604"/>
                  </a:cubicBezTo>
                  <a:cubicBezTo>
                    <a:pt x="1335289" y="83792"/>
                    <a:pt x="1294014" y="39342"/>
                    <a:pt x="1267026" y="21879"/>
                  </a:cubicBezTo>
                  <a:cubicBezTo>
                    <a:pt x="1240038" y="4416"/>
                    <a:pt x="1219401" y="-5108"/>
                    <a:pt x="1200351" y="2829"/>
                  </a:cubicBezTo>
                  <a:cubicBezTo>
                    <a:pt x="1181301" y="10766"/>
                    <a:pt x="1170188" y="66329"/>
                    <a:pt x="1152726" y="69504"/>
                  </a:cubicBezTo>
                  <a:cubicBezTo>
                    <a:pt x="1135263" y="72679"/>
                    <a:pt x="1120976" y="28229"/>
                    <a:pt x="1095576" y="21879"/>
                  </a:cubicBezTo>
                  <a:cubicBezTo>
                    <a:pt x="1070176" y="15529"/>
                    <a:pt x="1020963" y="25054"/>
                    <a:pt x="1000326" y="31404"/>
                  </a:cubicBezTo>
                  <a:cubicBezTo>
                    <a:pt x="979689" y="37754"/>
                    <a:pt x="990801" y="61566"/>
                    <a:pt x="971751" y="59979"/>
                  </a:cubicBezTo>
                  <a:cubicBezTo>
                    <a:pt x="952701" y="58392"/>
                    <a:pt x="905076" y="20292"/>
                    <a:pt x="886026" y="21879"/>
                  </a:cubicBezTo>
                  <a:cubicBezTo>
                    <a:pt x="866976" y="23466"/>
                    <a:pt x="871738" y="52042"/>
                    <a:pt x="857451" y="69504"/>
                  </a:cubicBezTo>
                  <a:cubicBezTo>
                    <a:pt x="843164" y="86966"/>
                    <a:pt x="830463" y="112367"/>
                    <a:pt x="800301" y="126654"/>
                  </a:cubicBezTo>
                  <a:cubicBezTo>
                    <a:pt x="770139" y="140941"/>
                    <a:pt x="701876" y="137766"/>
                    <a:pt x="676476" y="155229"/>
                  </a:cubicBezTo>
                  <a:cubicBezTo>
                    <a:pt x="651076" y="172692"/>
                    <a:pt x="670126" y="220317"/>
                    <a:pt x="647901" y="231429"/>
                  </a:cubicBezTo>
                  <a:cubicBezTo>
                    <a:pt x="625676" y="242541"/>
                    <a:pt x="576463" y="233016"/>
                    <a:pt x="543126" y="221904"/>
                  </a:cubicBezTo>
                  <a:cubicBezTo>
                    <a:pt x="509789" y="210792"/>
                    <a:pt x="479626" y="172691"/>
                    <a:pt x="447876" y="164754"/>
                  </a:cubicBezTo>
                  <a:cubicBezTo>
                    <a:pt x="416126" y="156817"/>
                    <a:pt x="385963" y="175866"/>
                    <a:pt x="352626" y="174279"/>
                  </a:cubicBezTo>
                  <a:cubicBezTo>
                    <a:pt x="319289" y="172692"/>
                    <a:pt x="262138" y="145704"/>
                    <a:pt x="247851" y="155229"/>
                  </a:cubicBezTo>
                  <a:cubicBezTo>
                    <a:pt x="233564" y="164754"/>
                    <a:pt x="276426" y="209204"/>
                    <a:pt x="266901" y="231429"/>
                  </a:cubicBezTo>
                  <a:cubicBezTo>
                    <a:pt x="257376" y="253654"/>
                    <a:pt x="222451" y="274291"/>
                    <a:pt x="190701" y="288579"/>
                  </a:cubicBezTo>
                  <a:cubicBezTo>
                    <a:pt x="158951" y="302866"/>
                    <a:pt x="104976" y="320329"/>
                    <a:pt x="76401" y="317154"/>
                  </a:cubicBezTo>
                  <a:cubicBezTo>
                    <a:pt x="47826" y="313979"/>
                    <a:pt x="27188" y="255242"/>
                    <a:pt x="19251" y="269529"/>
                  </a:cubicBezTo>
                  <a:cubicBezTo>
                    <a:pt x="11314" y="283816"/>
                    <a:pt x="27188" y="374304"/>
                    <a:pt x="28776" y="402879"/>
                  </a:cubicBezTo>
                  <a:cubicBezTo>
                    <a:pt x="30363" y="431454"/>
                    <a:pt x="33538" y="420342"/>
                    <a:pt x="28776" y="440979"/>
                  </a:cubicBezTo>
                  <a:cubicBezTo>
                    <a:pt x="24014" y="461616"/>
                    <a:pt x="1788" y="493367"/>
                    <a:pt x="201" y="526704"/>
                  </a:cubicBezTo>
                  <a:cubicBezTo>
                    <a:pt x="-1386" y="560041"/>
                    <a:pt x="6551" y="606079"/>
                    <a:pt x="19251" y="641004"/>
                  </a:cubicBezTo>
                  <a:cubicBezTo>
                    <a:pt x="31951" y="675929"/>
                    <a:pt x="44651" y="717204"/>
                    <a:pt x="76401" y="736254"/>
                  </a:cubicBezTo>
                  <a:cubicBezTo>
                    <a:pt x="108151" y="755304"/>
                    <a:pt x="168476" y="755304"/>
                    <a:pt x="209751" y="755304"/>
                  </a:cubicBezTo>
                  <a:cubicBezTo>
                    <a:pt x="251026" y="755304"/>
                    <a:pt x="274839" y="725142"/>
                    <a:pt x="324051" y="736254"/>
                  </a:cubicBezTo>
                  <a:cubicBezTo>
                    <a:pt x="373263" y="747366"/>
                    <a:pt x="447876" y="802929"/>
                    <a:pt x="505026" y="821979"/>
                  </a:cubicBezTo>
                  <a:cubicBezTo>
                    <a:pt x="562176" y="841029"/>
                    <a:pt x="616151" y="850554"/>
                    <a:pt x="666951" y="850554"/>
                  </a:cubicBezTo>
                  <a:cubicBezTo>
                    <a:pt x="717751" y="850554"/>
                    <a:pt x="766964" y="837854"/>
                    <a:pt x="809826" y="821979"/>
                  </a:cubicBezTo>
                  <a:cubicBezTo>
                    <a:pt x="852688" y="806104"/>
                    <a:pt x="895551" y="752129"/>
                    <a:pt x="924126" y="755304"/>
                  </a:cubicBezTo>
                  <a:cubicBezTo>
                    <a:pt x="952701" y="758479"/>
                    <a:pt x="959051" y="812454"/>
                    <a:pt x="981276" y="841029"/>
                  </a:cubicBezTo>
                  <a:cubicBezTo>
                    <a:pt x="1003501" y="869604"/>
                    <a:pt x="1017789" y="891829"/>
                    <a:pt x="1057476" y="926754"/>
                  </a:cubicBezTo>
                  <a:cubicBezTo>
                    <a:pt x="1097163" y="961679"/>
                    <a:pt x="1168601" y="1022004"/>
                    <a:pt x="1219401" y="1050579"/>
                  </a:cubicBezTo>
                  <a:cubicBezTo>
                    <a:pt x="1270201" y="1079154"/>
                    <a:pt x="1328939" y="1083917"/>
                    <a:pt x="1362276" y="1098204"/>
                  </a:cubicBezTo>
                  <a:cubicBezTo>
                    <a:pt x="1395613" y="1112491"/>
                    <a:pt x="1382914" y="1114079"/>
                    <a:pt x="1419426" y="1136304"/>
                  </a:cubicBezTo>
                  <a:cubicBezTo>
                    <a:pt x="1455938" y="1158529"/>
                    <a:pt x="1536901" y="1222029"/>
                    <a:pt x="1581351" y="1231554"/>
                  </a:cubicBezTo>
                  <a:cubicBezTo>
                    <a:pt x="1625801" y="1241079"/>
                    <a:pt x="1686126" y="1193454"/>
                    <a:pt x="1686126" y="1193454"/>
                  </a:cubicBezTo>
                  <a:cubicBezTo>
                    <a:pt x="1725813" y="1179167"/>
                    <a:pt x="1811538" y="1174404"/>
                    <a:pt x="1819476" y="1145829"/>
                  </a:cubicBezTo>
                  <a:cubicBezTo>
                    <a:pt x="1827414" y="1117254"/>
                    <a:pt x="1754389" y="1066454"/>
                    <a:pt x="1733751" y="1022004"/>
                  </a:cubicBezTo>
                  <a:cubicBezTo>
                    <a:pt x="1713114" y="977554"/>
                    <a:pt x="1705176" y="912467"/>
                    <a:pt x="1695651" y="879129"/>
                  </a:cubicBezTo>
                  <a:cubicBezTo>
                    <a:pt x="1686126" y="845792"/>
                    <a:pt x="1679776" y="844204"/>
                    <a:pt x="1676601" y="821979"/>
                  </a:cubicBezTo>
                  <a:cubicBezTo>
                    <a:pt x="1673426" y="799754"/>
                    <a:pt x="1673426" y="772767"/>
                    <a:pt x="1676601" y="745779"/>
                  </a:cubicBezTo>
                  <a:cubicBezTo>
                    <a:pt x="1679776" y="718791"/>
                    <a:pt x="1709939" y="691804"/>
                    <a:pt x="1695651" y="660054"/>
                  </a:cubicBezTo>
                  <a:cubicBezTo>
                    <a:pt x="1681364" y="628304"/>
                    <a:pt x="1616276" y="569566"/>
                    <a:pt x="1590876" y="555279"/>
                  </a:cubicBezTo>
                  <a:cubicBezTo>
                    <a:pt x="1565476" y="540992"/>
                    <a:pt x="1549601" y="590204"/>
                    <a:pt x="1543251" y="574329"/>
                  </a:cubicBezTo>
                  <a:cubicBezTo>
                    <a:pt x="1536901" y="558454"/>
                    <a:pt x="1548014" y="485429"/>
                    <a:pt x="1552776" y="460029"/>
                  </a:cubicBezTo>
                  <a:cubicBezTo>
                    <a:pt x="1557538" y="434629"/>
                    <a:pt x="1571826" y="421929"/>
                    <a:pt x="1571826" y="421929"/>
                  </a:cubicBezTo>
                  <a:cubicBezTo>
                    <a:pt x="1581351" y="402879"/>
                    <a:pt x="1608339" y="366366"/>
                    <a:pt x="1609926" y="345729"/>
                  </a:cubicBezTo>
                  <a:cubicBezTo>
                    <a:pt x="1611513" y="325092"/>
                    <a:pt x="1584526" y="323504"/>
                    <a:pt x="1552776" y="317154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151599" y="2434115"/>
              <a:ext cx="1469542" cy="1781238"/>
            </a:xfrm>
            <a:custGeom>
              <a:avLst/>
              <a:gdLst>
                <a:gd name="connsiteX0" fmla="*/ 1000234 w 1469542"/>
                <a:gd name="connsiteY0" fmla="*/ 0 h 1781238"/>
                <a:gd name="connsiteX1" fmla="*/ 857359 w 1469542"/>
                <a:gd name="connsiteY1" fmla="*/ 57150 h 1781238"/>
                <a:gd name="connsiteX2" fmla="*/ 733534 w 1469542"/>
                <a:gd name="connsiteY2" fmla="*/ 66675 h 1781238"/>
                <a:gd name="connsiteX3" fmla="*/ 685909 w 1469542"/>
                <a:gd name="connsiteY3" fmla="*/ 190500 h 1781238"/>
                <a:gd name="connsiteX4" fmla="*/ 638284 w 1469542"/>
                <a:gd name="connsiteY4" fmla="*/ 314325 h 1781238"/>
                <a:gd name="connsiteX5" fmla="*/ 485884 w 1469542"/>
                <a:gd name="connsiteY5" fmla="*/ 323850 h 1781238"/>
                <a:gd name="connsiteX6" fmla="*/ 381109 w 1469542"/>
                <a:gd name="connsiteY6" fmla="*/ 295275 h 1781238"/>
                <a:gd name="connsiteX7" fmla="*/ 285859 w 1469542"/>
                <a:gd name="connsiteY7" fmla="*/ 333375 h 1781238"/>
                <a:gd name="connsiteX8" fmla="*/ 238234 w 1469542"/>
                <a:gd name="connsiteY8" fmla="*/ 400050 h 1781238"/>
                <a:gd name="connsiteX9" fmla="*/ 133459 w 1469542"/>
                <a:gd name="connsiteY9" fmla="*/ 466725 h 1781238"/>
                <a:gd name="connsiteX10" fmla="*/ 104884 w 1469542"/>
                <a:gd name="connsiteY10" fmla="*/ 628650 h 1781238"/>
                <a:gd name="connsiteX11" fmla="*/ 114409 w 1469542"/>
                <a:gd name="connsiteY11" fmla="*/ 790575 h 1781238"/>
                <a:gd name="connsiteX12" fmla="*/ 109 w 1469542"/>
                <a:gd name="connsiteY12" fmla="*/ 885825 h 1781238"/>
                <a:gd name="connsiteX13" fmla="*/ 95359 w 1469542"/>
                <a:gd name="connsiteY13" fmla="*/ 1009650 h 1781238"/>
                <a:gd name="connsiteX14" fmla="*/ 190609 w 1469542"/>
                <a:gd name="connsiteY14" fmla="*/ 1123950 h 1781238"/>
                <a:gd name="connsiteX15" fmla="*/ 304909 w 1469542"/>
                <a:gd name="connsiteY15" fmla="*/ 1257300 h 1781238"/>
                <a:gd name="connsiteX16" fmla="*/ 238234 w 1469542"/>
                <a:gd name="connsiteY16" fmla="*/ 1447800 h 1781238"/>
                <a:gd name="connsiteX17" fmla="*/ 238234 w 1469542"/>
                <a:gd name="connsiteY17" fmla="*/ 1466850 h 1781238"/>
                <a:gd name="connsiteX18" fmla="*/ 257284 w 1469542"/>
                <a:gd name="connsiteY18" fmla="*/ 1543050 h 1781238"/>
                <a:gd name="connsiteX19" fmla="*/ 314434 w 1469542"/>
                <a:gd name="connsiteY19" fmla="*/ 1524000 h 1781238"/>
                <a:gd name="connsiteX20" fmla="*/ 390634 w 1469542"/>
                <a:gd name="connsiteY20" fmla="*/ 1581150 h 1781238"/>
                <a:gd name="connsiteX21" fmla="*/ 466834 w 1469542"/>
                <a:gd name="connsiteY21" fmla="*/ 1704975 h 1781238"/>
                <a:gd name="connsiteX22" fmla="*/ 552559 w 1469542"/>
                <a:gd name="connsiteY22" fmla="*/ 1666875 h 1781238"/>
                <a:gd name="connsiteX23" fmla="*/ 628759 w 1469542"/>
                <a:gd name="connsiteY23" fmla="*/ 1647825 h 1781238"/>
                <a:gd name="connsiteX24" fmla="*/ 695434 w 1469542"/>
                <a:gd name="connsiteY24" fmla="*/ 1666875 h 1781238"/>
                <a:gd name="connsiteX25" fmla="*/ 809734 w 1469542"/>
                <a:gd name="connsiteY25" fmla="*/ 1685925 h 1781238"/>
                <a:gd name="connsiteX26" fmla="*/ 828784 w 1469542"/>
                <a:gd name="connsiteY26" fmla="*/ 1733550 h 1781238"/>
                <a:gd name="connsiteX27" fmla="*/ 914509 w 1469542"/>
                <a:gd name="connsiteY27" fmla="*/ 1781175 h 1781238"/>
                <a:gd name="connsiteX28" fmla="*/ 981184 w 1469542"/>
                <a:gd name="connsiteY28" fmla="*/ 1743075 h 1781238"/>
                <a:gd name="connsiteX29" fmla="*/ 1047859 w 1469542"/>
                <a:gd name="connsiteY29" fmla="*/ 1714500 h 1781238"/>
                <a:gd name="connsiteX30" fmla="*/ 1152634 w 1469542"/>
                <a:gd name="connsiteY30" fmla="*/ 1743075 h 1781238"/>
                <a:gd name="connsiteX31" fmla="*/ 1200259 w 1469542"/>
                <a:gd name="connsiteY31" fmla="*/ 1628775 h 1781238"/>
                <a:gd name="connsiteX32" fmla="*/ 1257409 w 1469542"/>
                <a:gd name="connsiteY32" fmla="*/ 1428750 h 1781238"/>
                <a:gd name="connsiteX33" fmla="*/ 1285984 w 1469542"/>
                <a:gd name="connsiteY33" fmla="*/ 1314450 h 1781238"/>
                <a:gd name="connsiteX34" fmla="*/ 1333609 w 1469542"/>
                <a:gd name="connsiteY34" fmla="*/ 1200150 h 1781238"/>
                <a:gd name="connsiteX35" fmla="*/ 1428859 w 1469542"/>
                <a:gd name="connsiteY35" fmla="*/ 1047750 h 1781238"/>
                <a:gd name="connsiteX36" fmla="*/ 1466959 w 1469542"/>
                <a:gd name="connsiteY36" fmla="*/ 895350 h 1781238"/>
                <a:gd name="connsiteX37" fmla="*/ 1362184 w 1469542"/>
                <a:gd name="connsiteY37" fmla="*/ 742950 h 1781238"/>
                <a:gd name="connsiteX38" fmla="*/ 1228834 w 1469542"/>
                <a:gd name="connsiteY38" fmla="*/ 695325 h 1781238"/>
                <a:gd name="connsiteX39" fmla="*/ 1085959 w 1469542"/>
                <a:gd name="connsiteY39" fmla="*/ 504825 h 1781238"/>
                <a:gd name="connsiteX40" fmla="*/ 1000234 w 1469542"/>
                <a:gd name="connsiteY40" fmla="*/ 304800 h 1781238"/>
                <a:gd name="connsiteX41" fmla="*/ 962134 w 1469542"/>
                <a:gd name="connsiteY41" fmla="*/ 152400 h 1781238"/>
                <a:gd name="connsiteX42" fmla="*/ 962134 w 1469542"/>
                <a:gd name="connsiteY42" fmla="*/ 95250 h 1781238"/>
                <a:gd name="connsiteX43" fmla="*/ 1000234 w 1469542"/>
                <a:gd name="connsiteY43" fmla="*/ 0 h 178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469542" h="1781238">
                  <a:moveTo>
                    <a:pt x="1000234" y="0"/>
                  </a:moveTo>
                  <a:cubicBezTo>
                    <a:pt x="951021" y="23018"/>
                    <a:pt x="901809" y="46037"/>
                    <a:pt x="857359" y="57150"/>
                  </a:cubicBezTo>
                  <a:cubicBezTo>
                    <a:pt x="812909" y="68263"/>
                    <a:pt x="762109" y="44450"/>
                    <a:pt x="733534" y="66675"/>
                  </a:cubicBezTo>
                  <a:cubicBezTo>
                    <a:pt x="704959" y="88900"/>
                    <a:pt x="685909" y="190500"/>
                    <a:pt x="685909" y="190500"/>
                  </a:cubicBezTo>
                  <a:cubicBezTo>
                    <a:pt x="670034" y="231775"/>
                    <a:pt x="671621" y="292100"/>
                    <a:pt x="638284" y="314325"/>
                  </a:cubicBezTo>
                  <a:cubicBezTo>
                    <a:pt x="604947" y="336550"/>
                    <a:pt x="528746" y="327025"/>
                    <a:pt x="485884" y="323850"/>
                  </a:cubicBezTo>
                  <a:cubicBezTo>
                    <a:pt x="443022" y="320675"/>
                    <a:pt x="414446" y="293688"/>
                    <a:pt x="381109" y="295275"/>
                  </a:cubicBezTo>
                  <a:cubicBezTo>
                    <a:pt x="347772" y="296862"/>
                    <a:pt x="309671" y="315913"/>
                    <a:pt x="285859" y="333375"/>
                  </a:cubicBezTo>
                  <a:cubicBezTo>
                    <a:pt x="262047" y="350837"/>
                    <a:pt x="263634" y="377825"/>
                    <a:pt x="238234" y="400050"/>
                  </a:cubicBezTo>
                  <a:cubicBezTo>
                    <a:pt x="212834" y="422275"/>
                    <a:pt x="155684" y="428625"/>
                    <a:pt x="133459" y="466725"/>
                  </a:cubicBezTo>
                  <a:cubicBezTo>
                    <a:pt x="111234" y="504825"/>
                    <a:pt x="108059" y="574675"/>
                    <a:pt x="104884" y="628650"/>
                  </a:cubicBezTo>
                  <a:cubicBezTo>
                    <a:pt x="101709" y="682625"/>
                    <a:pt x="131871" y="747713"/>
                    <a:pt x="114409" y="790575"/>
                  </a:cubicBezTo>
                  <a:cubicBezTo>
                    <a:pt x="96947" y="833437"/>
                    <a:pt x="3284" y="849313"/>
                    <a:pt x="109" y="885825"/>
                  </a:cubicBezTo>
                  <a:cubicBezTo>
                    <a:pt x="-3066" y="922337"/>
                    <a:pt x="63609" y="969963"/>
                    <a:pt x="95359" y="1009650"/>
                  </a:cubicBezTo>
                  <a:cubicBezTo>
                    <a:pt x="127109" y="1049338"/>
                    <a:pt x="155684" y="1082675"/>
                    <a:pt x="190609" y="1123950"/>
                  </a:cubicBezTo>
                  <a:cubicBezTo>
                    <a:pt x="225534" y="1165225"/>
                    <a:pt x="296972" y="1203325"/>
                    <a:pt x="304909" y="1257300"/>
                  </a:cubicBezTo>
                  <a:cubicBezTo>
                    <a:pt x="312846" y="1311275"/>
                    <a:pt x="249346" y="1412875"/>
                    <a:pt x="238234" y="1447800"/>
                  </a:cubicBezTo>
                  <a:cubicBezTo>
                    <a:pt x="227121" y="1482725"/>
                    <a:pt x="235059" y="1450975"/>
                    <a:pt x="238234" y="1466850"/>
                  </a:cubicBezTo>
                  <a:cubicBezTo>
                    <a:pt x="241409" y="1482725"/>
                    <a:pt x="244584" y="1533525"/>
                    <a:pt x="257284" y="1543050"/>
                  </a:cubicBezTo>
                  <a:cubicBezTo>
                    <a:pt x="269984" y="1552575"/>
                    <a:pt x="292209" y="1517650"/>
                    <a:pt x="314434" y="1524000"/>
                  </a:cubicBezTo>
                  <a:cubicBezTo>
                    <a:pt x="336659" y="1530350"/>
                    <a:pt x="365234" y="1550987"/>
                    <a:pt x="390634" y="1581150"/>
                  </a:cubicBezTo>
                  <a:cubicBezTo>
                    <a:pt x="416034" y="1611313"/>
                    <a:pt x="439846" y="1690688"/>
                    <a:pt x="466834" y="1704975"/>
                  </a:cubicBezTo>
                  <a:cubicBezTo>
                    <a:pt x="493821" y="1719263"/>
                    <a:pt x="525572" y="1676400"/>
                    <a:pt x="552559" y="1666875"/>
                  </a:cubicBezTo>
                  <a:cubicBezTo>
                    <a:pt x="579546" y="1657350"/>
                    <a:pt x="604947" y="1647825"/>
                    <a:pt x="628759" y="1647825"/>
                  </a:cubicBezTo>
                  <a:cubicBezTo>
                    <a:pt x="652571" y="1647825"/>
                    <a:pt x="665272" y="1660525"/>
                    <a:pt x="695434" y="1666875"/>
                  </a:cubicBezTo>
                  <a:cubicBezTo>
                    <a:pt x="725596" y="1673225"/>
                    <a:pt x="787509" y="1674813"/>
                    <a:pt x="809734" y="1685925"/>
                  </a:cubicBezTo>
                  <a:cubicBezTo>
                    <a:pt x="831959" y="1697037"/>
                    <a:pt x="811322" y="1717675"/>
                    <a:pt x="828784" y="1733550"/>
                  </a:cubicBezTo>
                  <a:cubicBezTo>
                    <a:pt x="846246" y="1749425"/>
                    <a:pt x="889109" y="1779588"/>
                    <a:pt x="914509" y="1781175"/>
                  </a:cubicBezTo>
                  <a:cubicBezTo>
                    <a:pt x="939909" y="1782763"/>
                    <a:pt x="958959" y="1754187"/>
                    <a:pt x="981184" y="1743075"/>
                  </a:cubicBezTo>
                  <a:cubicBezTo>
                    <a:pt x="1003409" y="1731963"/>
                    <a:pt x="1019284" y="1714500"/>
                    <a:pt x="1047859" y="1714500"/>
                  </a:cubicBezTo>
                  <a:cubicBezTo>
                    <a:pt x="1076434" y="1714500"/>
                    <a:pt x="1127234" y="1757362"/>
                    <a:pt x="1152634" y="1743075"/>
                  </a:cubicBezTo>
                  <a:cubicBezTo>
                    <a:pt x="1178034" y="1728788"/>
                    <a:pt x="1182797" y="1681162"/>
                    <a:pt x="1200259" y="1628775"/>
                  </a:cubicBezTo>
                  <a:cubicBezTo>
                    <a:pt x="1217721" y="1576388"/>
                    <a:pt x="1243122" y="1481137"/>
                    <a:pt x="1257409" y="1428750"/>
                  </a:cubicBezTo>
                  <a:cubicBezTo>
                    <a:pt x="1271696" y="1376363"/>
                    <a:pt x="1273284" y="1352550"/>
                    <a:pt x="1285984" y="1314450"/>
                  </a:cubicBezTo>
                  <a:cubicBezTo>
                    <a:pt x="1298684" y="1276350"/>
                    <a:pt x="1309797" y="1244600"/>
                    <a:pt x="1333609" y="1200150"/>
                  </a:cubicBezTo>
                  <a:cubicBezTo>
                    <a:pt x="1357421" y="1155700"/>
                    <a:pt x="1406634" y="1098550"/>
                    <a:pt x="1428859" y="1047750"/>
                  </a:cubicBezTo>
                  <a:cubicBezTo>
                    <a:pt x="1451084" y="996950"/>
                    <a:pt x="1478072" y="946150"/>
                    <a:pt x="1466959" y="895350"/>
                  </a:cubicBezTo>
                  <a:cubicBezTo>
                    <a:pt x="1455847" y="844550"/>
                    <a:pt x="1401871" y="776287"/>
                    <a:pt x="1362184" y="742950"/>
                  </a:cubicBezTo>
                  <a:cubicBezTo>
                    <a:pt x="1322497" y="709613"/>
                    <a:pt x="1274871" y="735012"/>
                    <a:pt x="1228834" y="695325"/>
                  </a:cubicBezTo>
                  <a:cubicBezTo>
                    <a:pt x="1182797" y="655638"/>
                    <a:pt x="1124059" y="569912"/>
                    <a:pt x="1085959" y="504825"/>
                  </a:cubicBezTo>
                  <a:cubicBezTo>
                    <a:pt x="1047859" y="439738"/>
                    <a:pt x="1020871" y="363537"/>
                    <a:pt x="1000234" y="304800"/>
                  </a:cubicBezTo>
                  <a:cubicBezTo>
                    <a:pt x="979597" y="246063"/>
                    <a:pt x="968484" y="187325"/>
                    <a:pt x="962134" y="152400"/>
                  </a:cubicBezTo>
                  <a:cubicBezTo>
                    <a:pt x="955784" y="117475"/>
                    <a:pt x="962134" y="95250"/>
                    <a:pt x="962134" y="95250"/>
                  </a:cubicBezTo>
                  <a:lnTo>
                    <a:pt x="1000234" y="0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2407072" y="3829050"/>
              <a:ext cx="2030360" cy="1914798"/>
            </a:xfrm>
            <a:custGeom>
              <a:avLst/>
              <a:gdLst>
                <a:gd name="connsiteX0" fmla="*/ 1822028 w 2030360"/>
                <a:gd name="connsiteY0" fmla="*/ 361950 h 1914798"/>
                <a:gd name="connsiteX1" fmla="*/ 1669628 w 2030360"/>
                <a:gd name="connsiteY1" fmla="*/ 400050 h 1914798"/>
                <a:gd name="connsiteX2" fmla="*/ 1536278 w 2030360"/>
                <a:gd name="connsiteY2" fmla="*/ 295275 h 1914798"/>
                <a:gd name="connsiteX3" fmla="*/ 1355303 w 2030360"/>
                <a:gd name="connsiteY3" fmla="*/ 276225 h 1914798"/>
                <a:gd name="connsiteX4" fmla="*/ 1221953 w 2030360"/>
                <a:gd name="connsiteY4" fmla="*/ 333375 h 1914798"/>
                <a:gd name="connsiteX5" fmla="*/ 1126703 w 2030360"/>
                <a:gd name="connsiteY5" fmla="*/ 209550 h 1914798"/>
                <a:gd name="connsiteX6" fmla="*/ 1040978 w 2030360"/>
                <a:gd name="connsiteY6" fmla="*/ 152400 h 1914798"/>
                <a:gd name="connsiteX7" fmla="*/ 888578 w 2030360"/>
                <a:gd name="connsiteY7" fmla="*/ 142875 h 1914798"/>
                <a:gd name="connsiteX8" fmla="*/ 707603 w 2030360"/>
                <a:gd name="connsiteY8" fmla="*/ 152400 h 1914798"/>
                <a:gd name="connsiteX9" fmla="*/ 593303 w 2030360"/>
                <a:gd name="connsiteY9" fmla="*/ 123825 h 1914798"/>
                <a:gd name="connsiteX10" fmla="*/ 459953 w 2030360"/>
                <a:gd name="connsiteY10" fmla="*/ 66675 h 1914798"/>
                <a:gd name="connsiteX11" fmla="*/ 364703 w 2030360"/>
                <a:gd name="connsiteY11" fmla="*/ 66675 h 1914798"/>
                <a:gd name="connsiteX12" fmla="*/ 240878 w 2030360"/>
                <a:gd name="connsiteY12" fmla="*/ 0 h 1914798"/>
                <a:gd name="connsiteX13" fmla="*/ 78953 w 2030360"/>
                <a:gd name="connsiteY13" fmla="*/ 66675 h 1914798"/>
                <a:gd name="connsiteX14" fmla="*/ 136103 w 2030360"/>
                <a:gd name="connsiteY14" fmla="*/ 180975 h 1914798"/>
                <a:gd name="connsiteX15" fmla="*/ 98003 w 2030360"/>
                <a:gd name="connsiteY15" fmla="*/ 304800 h 1914798"/>
                <a:gd name="connsiteX16" fmla="*/ 40853 w 2030360"/>
                <a:gd name="connsiteY16" fmla="*/ 295275 h 1914798"/>
                <a:gd name="connsiteX17" fmla="*/ 21803 w 2030360"/>
                <a:gd name="connsiteY17" fmla="*/ 371475 h 1914798"/>
                <a:gd name="connsiteX18" fmla="*/ 40853 w 2030360"/>
                <a:gd name="connsiteY18" fmla="*/ 476250 h 1914798"/>
                <a:gd name="connsiteX19" fmla="*/ 12278 w 2030360"/>
                <a:gd name="connsiteY19" fmla="*/ 552450 h 1914798"/>
                <a:gd name="connsiteX20" fmla="*/ 2753 w 2030360"/>
                <a:gd name="connsiteY20" fmla="*/ 561975 h 1914798"/>
                <a:gd name="connsiteX21" fmla="*/ 59903 w 2030360"/>
                <a:gd name="connsiteY21" fmla="*/ 638175 h 1914798"/>
                <a:gd name="connsiteX22" fmla="*/ 2753 w 2030360"/>
                <a:gd name="connsiteY22" fmla="*/ 685800 h 1914798"/>
                <a:gd name="connsiteX23" fmla="*/ 155153 w 2030360"/>
                <a:gd name="connsiteY23" fmla="*/ 742950 h 1914798"/>
                <a:gd name="connsiteX24" fmla="*/ 183728 w 2030360"/>
                <a:gd name="connsiteY24" fmla="*/ 790575 h 1914798"/>
                <a:gd name="connsiteX25" fmla="*/ 145628 w 2030360"/>
                <a:gd name="connsiteY25" fmla="*/ 885825 h 1914798"/>
                <a:gd name="connsiteX26" fmla="*/ 174203 w 2030360"/>
                <a:gd name="connsiteY26" fmla="*/ 971550 h 1914798"/>
                <a:gd name="connsiteX27" fmla="*/ 259928 w 2030360"/>
                <a:gd name="connsiteY27" fmla="*/ 1028700 h 1914798"/>
                <a:gd name="connsiteX28" fmla="*/ 259928 w 2030360"/>
                <a:gd name="connsiteY28" fmla="*/ 1104900 h 1914798"/>
                <a:gd name="connsiteX29" fmla="*/ 278978 w 2030360"/>
                <a:gd name="connsiteY29" fmla="*/ 1219200 h 1914798"/>
                <a:gd name="connsiteX30" fmla="*/ 307553 w 2030360"/>
                <a:gd name="connsiteY30" fmla="*/ 1343025 h 1914798"/>
                <a:gd name="connsiteX31" fmla="*/ 364703 w 2030360"/>
                <a:gd name="connsiteY31" fmla="*/ 1457325 h 1914798"/>
                <a:gd name="connsiteX32" fmla="*/ 364703 w 2030360"/>
                <a:gd name="connsiteY32" fmla="*/ 1600200 h 1914798"/>
                <a:gd name="connsiteX33" fmla="*/ 459953 w 2030360"/>
                <a:gd name="connsiteY33" fmla="*/ 1724025 h 1914798"/>
                <a:gd name="connsiteX34" fmla="*/ 612353 w 2030360"/>
                <a:gd name="connsiteY34" fmla="*/ 1828800 h 1914798"/>
                <a:gd name="connsiteX35" fmla="*/ 707603 w 2030360"/>
                <a:gd name="connsiteY35" fmla="*/ 1866900 h 1914798"/>
                <a:gd name="connsiteX36" fmla="*/ 812378 w 2030360"/>
                <a:gd name="connsiteY36" fmla="*/ 1914525 h 1914798"/>
                <a:gd name="connsiteX37" fmla="*/ 1031453 w 2030360"/>
                <a:gd name="connsiteY37" fmla="*/ 1885950 h 1914798"/>
                <a:gd name="connsiteX38" fmla="*/ 1155278 w 2030360"/>
                <a:gd name="connsiteY38" fmla="*/ 1876425 h 1914798"/>
                <a:gd name="connsiteX39" fmla="*/ 1221953 w 2030360"/>
                <a:gd name="connsiteY39" fmla="*/ 1800225 h 1914798"/>
                <a:gd name="connsiteX40" fmla="*/ 1241003 w 2030360"/>
                <a:gd name="connsiteY40" fmla="*/ 1600200 h 1914798"/>
                <a:gd name="connsiteX41" fmla="*/ 1364828 w 2030360"/>
                <a:gd name="connsiteY41" fmla="*/ 1476375 h 1914798"/>
                <a:gd name="connsiteX42" fmla="*/ 1431503 w 2030360"/>
                <a:gd name="connsiteY42" fmla="*/ 1285875 h 1914798"/>
                <a:gd name="connsiteX43" fmla="*/ 1345778 w 2030360"/>
                <a:gd name="connsiteY43" fmla="*/ 1133475 h 1914798"/>
                <a:gd name="connsiteX44" fmla="*/ 1288628 w 2030360"/>
                <a:gd name="connsiteY44" fmla="*/ 990600 h 1914798"/>
                <a:gd name="connsiteX45" fmla="*/ 1393403 w 2030360"/>
                <a:gd name="connsiteY45" fmla="*/ 914400 h 1914798"/>
                <a:gd name="connsiteX46" fmla="*/ 1602953 w 2030360"/>
                <a:gd name="connsiteY46" fmla="*/ 781050 h 1914798"/>
                <a:gd name="connsiteX47" fmla="*/ 1802978 w 2030360"/>
                <a:gd name="connsiteY47" fmla="*/ 704850 h 1914798"/>
                <a:gd name="connsiteX48" fmla="*/ 1907753 w 2030360"/>
                <a:gd name="connsiteY48" fmla="*/ 695325 h 1914798"/>
                <a:gd name="connsiteX49" fmla="*/ 2012528 w 2030360"/>
                <a:gd name="connsiteY49" fmla="*/ 647700 h 1914798"/>
                <a:gd name="connsiteX50" fmla="*/ 2022053 w 2030360"/>
                <a:gd name="connsiteY50" fmla="*/ 542925 h 1914798"/>
                <a:gd name="connsiteX51" fmla="*/ 1926803 w 2030360"/>
                <a:gd name="connsiteY51" fmla="*/ 457200 h 1914798"/>
                <a:gd name="connsiteX52" fmla="*/ 1879178 w 2030360"/>
                <a:gd name="connsiteY52" fmla="*/ 400050 h 1914798"/>
                <a:gd name="connsiteX53" fmla="*/ 1822028 w 2030360"/>
                <a:gd name="connsiteY53" fmla="*/ 361950 h 191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030360" h="1914798">
                  <a:moveTo>
                    <a:pt x="1822028" y="361950"/>
                  </a:moveTo>
                  <a:cubicBezTo>
                    <a:pt x="1787103" y="361950"/>
                    <a:pt x="1717253" y="411162"/>
                    <a:pt x="1669628" y="400050"/>
                  </a:cubicBezTo>
                  <a:cubicBezTo>
                    <a:pt x="1622003" y="388938"/>
                    <a:pt x="1588665" y="315912"/>
                    <a:pt x="1536278" y="295275"/>
                  </a:cubicBezTo>
                  <a:cubicBezTo>
                    <a:pt x="1483890" y="274637"/>
                    <a:pt x="1407690" y="269875"/>
                    <a:pt x="1355303" y="276225"/>
                  </a:cubicBezTo>
                  <a:cubicBezTo>
                    <a:pt x="1302916" y="282575"/>
                    <a:pt x="1260053" y="344487"/>
                    <a:pt x="1221953" y="333375"/>
                  </a:cubicBezTo>
                  <a:cubicBezTo>
                    <a:pt x="1183853" y="322263"/>
                    <a:pt x="1156865" y="239712"/>
                    <a:pt x="1126703" y="209550"/>
                  </a:cubicBezTo>
                  <a:cubicBezTo>
                    <a:pt x="1096541" y="179388"/>
                    <a:pt x="1080665" y="163512"/>
                    <a:pt x="1040978" y="152400"/>
                  </a:cubicBezTo>
                  <a:cubicBezTo>
                    <a:pt x="1001290" y="141287"/>
                    <a:pt x="944140" y="142875"/>
                    <a:pt x="888578" y="142875"/>
                  </a:cubicBezTo>
                  <a:cubicBezTo>
                    <a:pt x="833016" y="142875"/>
                    <a:pt x="756815" y="155575"/>
                    <a:pt x="707603" y="152400"/>
                  </a:cubicBezTo>
                  <a:cubicBezTo>
                    <a:pt x="658391" y="149225"/>
                    <a:pt x="634578" y="138112"/>
                    <a:pt x="593303" y="123825"/>
                  </a:cubicBezTo>
                  <a:cubicBezTo>
                    <a:pt x="552028" y="109537"/>
                    <a:pt x="498053" y="76200"/>
                    <a:pt x="459953" y="66675"/>
                  </a:cubicBezTo>
                  <a:cubicBezTo>
                    <a:pt x="421853" y="57150"/>
                    <a:pt x="401215" y="77787"/>
                    <a:pt x="364703" y="66675"/>
                  </a:cubicBezTo>
                  <a:cubicBezTo>
                    <a:pt x="328191" y="55563"/>
                    <a:pt x="288503" y="0"/>
                    <a:pt x="240878" y="0"/>
                  </a:cubicBezTo>
                  <a:cubicBezTo>
                    <a:pt x="193253" y="0"/>
                    <a:pt x="96415" y="36513"/>
                    <a:pt x="78953" y="66675"/>
                  </a:cubicBezTo>
                  <a:cubicBezTo>
                    <a:pt x="61491" y="96837"/>
                    <a:pt x="132928" y="141288"/>
                    <a:pt x="136103" y="180975"/>
                  </a:cubicBezTo>
                  <a:cubicBezTo>
                    <a:pt x="139278" y="220662"/>
                    <a:pt x="113878" y="285750"/>
                    <a:pt x="98003" y="304800"/>
                  </a:cubicBezTo>
                  <a:cubicBezTo>
                    <a:pt x="82128" y="323850"/>
                    <a:pt x="53553" y="284163"/>
                    <a:pt x="40853" y="295275"/>
                  </a:cubicBezTo>
                  <a:cubicBezTo>
                    <a:pt x="28153" y="306387"/>
                    <a:pt x="21803" y="341313"/>
                    <a:pt x="21803" y="371475"/>
                  </a:cubicBezTo>
                  <a:cubicBezTo>
                    <a:pt x="21803" y="401637"/>
                    <a:pt x="42440" y="446088"/>
                    <a:pt x="40853" y="476250"/>
                  </a:cubicBezTo>
                  <a:cubicBezTo>
                    <a:pt x="39266" y="506412"/>
                    <a:pt x="18628" y="538162"/>
                    <a:pt x="12278" y="552450"/>
                  </a:cubicBezTo>
                  <a:cubicBezTo>
                    <a:pt x="5928" y="566738"/>
                    <a:pt x="-5184" y="547688"/>
                    <a:pt x="2753" y="561975"/>
                  </a:cubicBezTo>
                  <a:cubicBezTo>
                    <a:pt x="10690" y="576262"/>
                    <a:pt x="59903" y="617538"/>
                    <a:pt x="59903" y="638175"/>
                  </a:cubicBezTo>
                  <a:cubicBezTo>
                    <a:pt x="59903" y="658812"/>
                    <a:pt x="-13122" y="668338"/>
                    <a:pt x="2753" y="685800"/>
                  </a:cubicBezTo>
                  <a:cubicBezTo>
                    <a:pt x="18628" y="703262"/>
                    <a:pt x="124991" y="725488"/>
                    <a:pt x="155153" y="742950"/>
                  </a:cubicBezTo>
                  <a:cubicBezTo>
                    <a:pt x="185315" y="760412"/>
                    <a:pt x="185316" y="766762"/>
                    <a:pt x="183728" y="790575"/>
                  </a:cubicBezTo>
                  <a:cubicBezTo>
                    <a:pt x="182140" y="814388"/>
                    <a:pt x="147215" y="855663"/>
                    <a:pt x="145628" y="885825"/>
                  </a:cubicBezTo>
                  <a:cubicBezTo>
                    <a:pt x="144041" y="915987"/>
                    <a:pt x="155153" y="947738"/>
                    <a:pt x="174203" y="971550"/>
                  </a:cubicBezTo>
                  <a:cubicBezTo>
                    <a:pt x="193253" y="995362"/>
                    <a:pt x="245640" y="1006475"/>
                    <a:pt x="259928" y="1028700"/>
                  </a:cubicBezTo>
                  <a:cubicBezTo>
                    <a:pt x="274216" y="1050925"/>
                    <a:pt x="256753" y="1073150"/>
                    <a:pt x="259928" y="1104900"/>
                  </a:cubicBezTo>
                  <a:cubicBezTo>
                    <a:pt x="263103" y="1136650"/>
                    <a:pt x="271041" y="1179513"/>
                    <a:pt x="278978" y="1219200"/>
                  </a:cubicBezTo>
                  <a:cubicBezTo>
                    <a:pt x="286915" y="1258887"/>
                    <a:pt x="293266" y="1303338"/>
                    <a:pt x="307553" y="1343025"/>
                  </a:cubicBezTo>
                  <a:cubicBezTo>
                    <a:pt x="321840" y="1382712"/>
                    <a:pt x="355178" y="1414463"/>
                    <a:pt x="364703" y="1457325"/>
                  </a:cubicBezTo>
                  <a:cubicBezTo>
                    <a:pt x="374228" y="1500187"/>
                    <a:pt x="348828" y="1555750"/>
                    <a:pt x="364703" y="1600200"/>
                  </a:cubicBezTo>
                  <a:cubicBezTo>
                    <a:pt x="380578" y="1644650"/>
                    <a:pt x="418678" y="1685925"/>
                    <a:pt x="459953" y="1724025"/>
                  </a:cubicBezTo>
                  <a:cubicBezTo>
                    <a:pt x="501228" y="1762125"/>
                    <a:pt x="571078" y="1804988"/>
                    <a:pt x="612353" y="1828800"/>
                  </a:cubicBezTo>
                  <a:cubicBezTo>
                    <a:pt x="653628" y="1852612"/>
                    <a:pt x="674266" y="1852613"/>
                    <a:pt x="707603" y="1866900"/>
                  </a:cubicBezTo>
                  <a:cubicBezTo>
                    <a:pt x="740940" y="1881187"/>
                    <a:pt x="758403" y="1911350"/>
                    <a:pt x="812378" y="1914525"/>
                  </a:cubicBezTo>
                  <a:cubicBezTo>
                    <a:pt x="866353" y="1917700"/>
                    <a:pt x="974303" y="1892300"/>
                    <a:pt x="1031453" y="1885950"/>
                  </a:cubicBezTo>
                  <a:cubicBezTo>
                    <a:pt x="1088603" y="1879600"/>
                    <a:pt x="1123528" y="1890713"/>
                    <a:pt x="1155278" y="1876425"/>
                  </a:cubicBezTo>
                  <a:cubicBezTo>
                    <a:pt x="1187028" y="1862138"/>
                    <a:pt x="1207666" y="1846262"/>
                    <a:pt x="1221953" y="1800225"/>
                  </a:cubicBezTo>
                  <a:cubicBezTo>
                    <a:pt x="1236240" y="1754188"/>
                    <a:pt x="1217191" y="1654175"/>
                    <a:pt x="1241003" y="1600200"/>
                  </a:cubicBezTo>
                  <a:cubicBezTo>
                    <a:pt x="1264815" y="1546225"/>
                    <a:pt x="1333078" y="1528762"/>
                    <a:pt x="1364828" y="1476375"/>
                  </a:cubicBezTo>
                  <a:cubicBezTo>
                    <a:pt x="1396578" y="1423988"/>
                    <a:pt x="1434678" y="1343025"/>
                    <a:pt x="1431503" y="1285875"/>
                  </a:cubicBezTo>
                  <a:cubicBezTo>
                    <a:pt x="1428328" y="1228725"/>
                    <a:pt x="1369590" y="1182688"/>
                    <a:pt x="1345778" y="1133475"/>
                  </a:cubicBezTo>
                  <a:cubicBezTo>
                    <a:pt x="1321965" y="1084263"/>
                    <a:pt x="1280691" y="1027112"/>
                    <a:pt x="1288628" y="990600"/>
                  </a:cubicBezTo>
                  <a:cubicBezTo>
                    <a:pt x="1296565" y="954088"/>
                    <a:pt x="1341015" y="949325"/>
                    <a:pt x="1393403" y="914400"/>
                  </a:cubicBezTo>
                  <a:cubicBezTo>
                    <a:pt x="1445790" y="879475"/>
                    <a:pt x="1534690" y="815975"/>
                    <a:pt x="1602953" y="781050"/>
                  </a:cubicBezTo>
                  <a:cubicBezTo>
                    <a:pt x="1671216" y="746125"/>
                    <a:pt x="1752178" y="719137"/>
                    <a:pt x="1802978" y="704850"/>
                  </a:cubicBezTo>
                  <a:cubicBezTo>
                    <a:pt x="1853778" y="690563"/>
                    <a:pt x="1872828" y="704850"/>
                    <a:pt x="1907753" y="695325"/>
                  </a:cubicBezTo>
                  <a:cubicBezTo>
                    <a:pt x="1942678" y="685800"/>
                    <a:pt x="1993478" y="673100"/>
                    <a:pt x="2012528" y="647700"/>
                  </a:cubicBezTo>
                  <a:cubicBezTo>
                    <a:pt x="2031578" y="622300"/>
                    <a:pt x="2036341" y="574675"/>
                    <a:pt x="2022053" y="542925"/>
                  </a:cubicBezTo>
                  <a:cubicBezTo>
                    <a:pt x="2007766" y="511175"/>
                    <a:pt x="1950615" y="481012"/>
                    <a:pt x="1926803" y="457200"/>
                  </a:cubicBezTo>
                  <a:cubicBezTo>
                    <a:pt x="1902991" y="433388"/>
                    <a:pt x="1899815" y="419100"/>
                    <a:pt x="1879178" y="400050"/>
                  </a:cubicBezTo>
                  <a:cubicBezTo>
                    <a:pt x="1858541" y="381000"/>
                    <a:pt x="1856953" y="361950"/>
                    <a:pt x="1822028" y="36195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68709" y="3791224"/>
              <a:ext cx="24170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/>
                <a:t>Курская</a:t>
              </a:r>
              <a:endParaRPr lang="ru-RU" sz="2000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17735" y="4601130"/>
              <a:ext cx="24170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/>
                <a:t>Белгородская</a:t>
              </a:r>
              <a:endParaRPr lang="ru-RU" sz="2000" dirty="0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170506" y="4201020"/>
              <a:ext cx="24170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/>
                <a:t>Воронежская</a:t>
              </a:r>
              <a:endParaRPr lang="ru-RU" sz="2000" dirty="0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430035" y="3119310"/>
              <a:ext cx="19922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/>
                <a:t>Липецкая</a:t>
              </a:r>
              <a:endParaRPr lang="ru-RU" sz="2000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978976" y="3119310"/>
              <a:ext cx="19922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/>
                <a:t>Тамбовская</a:t>
              </a:r>
              <a:endParaRPr lang="ru-RU" sz="2000" dirty="0"/>
            </a:p>
          </p:txBody>
        </p:sp>
      </p:grpSp>
      <p:sp>
        <p:nvSpPr>
          <p:cNvPr id="18" name="Овал 17"/>
          <p:cNvSpPr/>
          <p:nvPr/>
        </p:nvSpPr>
        <p:spPr>
          <a:xfrm>
            <a:off x="7502146" y="3368723"/>
            <a:ext cx="513658" cy="4320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502146" y="1757224"/>
            <a:ext cx="513658" cy="4320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584921" y="2500544"/>
            <a:ext cx="513658" cy="4320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718315" y="4386119"/>
            <a:ext cx="513658" cy="4320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928546" y="4746206"/>
            <a:ext cx="513658" cy="4320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1" name="Блок-схема: магнитный диск 40"/>
          <p:cNvSpPr/>
          <p:nvPr/>
        </p:nvSpPr>
        <p:spPr>
          <a:xfrm>
            <a:off x="4135676" y="6358760"/>
            <a:ext cx="1282073" cy="293678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ответ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80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1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881" y="11663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Задания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://cs5669.vkontakte.ru/u14527477/-14/x_853e0ac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магнитный диск 4">
            <a:hlinkClick r:id="rId5" action="ppaction://hlinksldjump"/>
          </p:cNvPr>
          <p:cNvSpPr/>
          <p:nvPr/>
        </p:nvSpPr>
        <p:spPr>
          <a:xfrm>
            <a:off x="899592" y="144651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1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2271476" y="137988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Блок-схема: магнитный диск 6">
            <a:hlinkClick r:id="rId6" action="ppaction://hlinksldjump"/>
          </p:cNvPr>
          <p:cNvSpPr/>
          <p:nvPr/>
        </p:nvSpPr>
        <p:spPr>
          <a:xfrm>
            <a:off x="6121102" y="100045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3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Блок-схема: магнитный диск 7">
            <a:hlinkClick r:id="rId7" action="ppaction://hlinksldjump"/>
          </p:cNvPr>
          <p:cNvSpPr/>
          <p:nvPr/>
        </p:nvSpPr>
        <p:spPr>
          <a:xfrm>
            <a:off x="7308304" y="116632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8440" y="225031"/>
            <a:ext cx="762000" cy="5715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2156410" y="908720"/>
            <a:ext cx="482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Выберите верные утверждения:</a:t>
            </a:r>
            <a:endParaRPr lang="ru-RU" sz="2400" dirty="0"/>
          </a:p>
        </p:txBody>
      </p:sp>
      <p:sp>
        <p:nvSpPr>
          <p:cNvPr id="41" name="Блок-схема: магнитный диск 40"/>
          <p:cNvSpPr/>
          <p:nvPr/>
        </p:nvSpPr>
        <p:spPr>
          <a:xfrm>
            <a:off x="4135676" y="6358760"/>
            <a:ext cx="1282073" cy="293678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ответ</a:t>
            </a: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180150" y="1564967"/>
            <a:ext cx="1943580" cy="1842590"/>
            <a:chOff x="4571996" y="766624"/>
            <a:chExt cx="3932139" cy="2693871"/>
          </a:xfrm>
        </p:grpSpPr>
        <p:sp>
          <p:nvSpPr>
            <p:cNvPr id="43" name="Прямоугольник 42"/>
            <p:cNvSpPr/>
            <p:nvPr/>
          </p:nvSpPr>
          <p:spPr>
            <a:xfrm rot="5400000">
              <a:off x="5191130" y="147490"/>
              <a:ext cx="2693871" cy="3932139"/>
            </a:xfrm>
            <a:prstGeom prst="rect">
              <a:avLst/>
            </a:prstGeom>
            <a:blipFill>
              <a:blip r:embed="rId9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44008" y="1233544"/>
              <a:ext cx="3860127" cy="193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1. В районе  проживает 7 %  населения России.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2411760" y="1569938"/>
            <a:ext cx="1943580" cy="1842590"/>
            <a:chOff x="4571996" y="766624"/>
            <a:chExt cx="3932139" cy="2693871"/>
          </a:xfrm>
        </p:grpSpPr>
        <p:sp>
          <p:nvSpPr>
            <p:cNvPr id="46" name="Прямоугольник 45"/>
            <p:cNvSpPr/>
            <p:nvPr/>
          </p:nvSpPr>
          <p:spPr>
            <a:xfrm rot="5400000">
              <a:off x="5191130" y="147490"/>
              <a:ext cx="2693871" cy="3932139"/>
            </a:xfrm>
            <a:prstGeom prst="rect">
              <a:avLst/>
            </a:prstGeom>
            <a:blipFill>
              <a:blip r:embed="rId9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644008" y="1233544"/>
              <a:ext cx="3860127" cy="193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2. </a:t>
              </a:r>
              <a:r>
                <a:rPr lang="ru-RU" sz="2000" i="1" dirty="0" err="1" smtClean="0">
                  <a:latin typeface="Palatino Linotype" pitchFamily="18" charset="0"/>
                  <a:cs typeface="Courier New" pitchFamily="49" charset="0"/>
                </a:rPr>
                <a:t>Промышлен-ное</a:t>
              </a:r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 значение имеют железные руды.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4602113" y="1569938"/>
            <a:ext cx="1943580" cy="1842590"/>
            <a:chOff x="4571996" y="766624"/>
            <a:chExt cx="3932139" cy="2693871"/>
          </a:xfrm>
        </p:grpSpPr>
        <p:sp>
          <p:nvSpPr>
            <p:cNvPr id="50" name="Прямоугольник 49"/>
            <p:cNvSpPr/>
            <p:nvPr/>
          </p:nvSpPr>
          <p:spPr>
            <a:xfrm rot="5400000">
              <a:off x="5191130" y="147490"/>
              <a:ext cx="2693871" cy="3932139"/>
            </a:xfrm>
            <a:prstGeom prst="rect">
              <a:avLst/>
            </a:prstGeom>
            <a:blipFill>
              <a:blip r:embed="rId9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644008" y="1233544"/>
              <a:ext cx="3860127" cy="193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3. Центр электро-металлургии – Липецк.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6828602" y="1564966"/>
            <a:ext cx="1943580" cy="1842590"/>
            <a:chOff x="4571996" y="766624"/>
            <a:chExt cx="3932139" cy="2693871"/>
          </a:xfrm>
        </p:grpSpPr>
        <p:sp>
          <p:nvSpPr>
            <p:cNvPr id="53" name="Прямоугольник 52"/>
            <p:cNvSpPr/>
            <p:nvPr/>
          </p:nvSpPr>
          <p:spPr>
            <a:xfrm rot="5400000">
              <a:off x="5191130" y="147490"/>
              <a:ext cx="2693871" cy="3932139"/>
            </a:xfrm>
            <a:prstGeom prst="rect">
              <a:avLst/>
            </a:prstGeom>
            <a:blipFill>
              <a:blip r:embed="rId9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644008" y="1458528"/>
              <a:ext cx="3860127" cy="1484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4. Здесь находятся три АЭС.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180150" y="3861048"/>
            <a:ext cx="1961377" cy="1842590"/>
            <a:chOff x="4535990" y="766624"/>
            <a:chExt cx="3968145" cy="2693871"/>
          </a:xfrm>
        </p:grpSpPr>
        <p:sp>
          <p:nvSpPr>
            <p:cNvPr id="56" name="Прямоугольник 55"/>
            <p:cNvSpPr/>
            <p:nvPr/>
          </p:nvSpPr>
          <p:spPr>
            <a:xfrm rot="5400000">
              <a:off x="5191130" y="147490"/>
              <a:ext cx="2693871" cy="3932139"/>
            </a:xfrm>
            <a:prstGeom prst="rect">
              <a:avLst/>
            </a:prstGeom>
            <a:blipFill>
              <a:blip r:embed="rId9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35990" y="1233544"/>
              <a:ext cx="3968145" cy="193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5. Крупнейшим городом района является Воронеж.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2429557" y="3866019"/>
            <a:ext cx="1943580" cy="1842590"/>
            <a:chOff x="4571996" y="766624"/>
            <a:chExt cx="3932139" cy="2693871"/>
          </a:xfrm>
        </p:grpSpPr>
        <p:sp>
          <p:nvSpPr>
            <p:cNvPr id="59" name="Прямоугольник 58"/>
            <p:cNvSpPr/>
            <p:nvPr/>
          </p:nvSpPr>
          <p:spPr>
            <a:xfrm rot="5400000">
              <a:off x="5191130" y="147490"/>
              <a:ext cx="2693871" cy="3932139"/>
            </a:xfrm>
            <a:prstGeom prst="rect">
              <a:avLst/>
            </a:prstGeom>
            <a:blipFill>
              <a:blip r:embed="rId9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644008" y="1233544"/>
              <a:ext cx="3860127" cy="193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6. Главная с/х культура – озимая пшеница.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4619910" y="3866019"/>
            <a:ext cx="1943580" cy="1842590"/>
            <a:chOff x="4571996" y="766624"/>
            <a:chExt cx="3932139" cy="2693871"/>
          </a:xfrm>
        </p:grpSpPr>
        <p:sp>
          <p:nvSpPr>
            <p:cNvPr id="62" name="Прямоугольник 61"/>
            <p:cNvSpPr/>
            <p:nvPr/>
          </p:nvSpPr>
          <p:spPr>
            <a:xfrm rot="5400000">
              <a:off x="5191130" y="147490"/>
              <a:ext cx="2693871" cy="3932139"/>
            </a:xfrm>
            <a:prstGeom prst="rect">
              <a:avLst/>
            </a:prstGeom>
            <a:blipFill>
              <a:blip r:embed="rId9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644008" y="1233544"/>
              <a:ext cx="3860127" cy="193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7. Лесные ресурсы – богатство района. 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6846399" y="3861047"/>
            <a:ext cx="1943580" cy="1875080"/>
            <a:chOff x="4571996" y="766624"/>
            <a:chExt cx="3932139" cy="2741372"/>
          </a:xfrm>
        </p:grpSpPr>
        <p:sp>
          <p:nvSpPr>
            <p:cNvPr id="65" name="Прямоугольник 64"/>
            <p:cNvSpPr/>
            <p:nvPr/>
          </p:nvSpPr>
          <p:spPr>
            <a:xfrm rot="5400000">
              <a:off x="5191130" y="147490"/>
              <a:ext cx="2693871" cy="3932139"/>
            </a:xfrm>
            <a:prstGeom prst="rect">
              <a:avLst/>
            </a:prstGeom>
            <a:blipFill>
              <a:blip r:embed="rId9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608002" y="1123154"/>
              <a:ext cx="3860127" cy="2384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8. Основной вид транспорта – </a:t>
              </a:r>
              <a:r>
                <a:rPr lang="ru-RU" sz="2000" i="1" dirty="0" err="1" smtClean="0">
                  <a:latin typeface="Palatino Linotype" pitchFamily="18" charset="0"/>
                  <a:cs typeface="Courier New" pitchFamily="49" charset="0"/>
                </a:rPr>
                <a:t>железнодорож-ный</a:t>
              </a:r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.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40113" y="3009084"/>
            <a:ext cx="762000" cy="57150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07092" y="5349968"/>
            <a:ext cx="762000" cy="571500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40113" y="5349968"/>
            <a:ext cx="762000" cy="57150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72400" y="5337361"/>
            <a:ext cx="76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94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1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881" y="11663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Задания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://cs5669.vkontakte.ru/u14527477/-14/x_853e0ac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магнитный диск 4">
            <a:hlinkClick r:id="rId5" action="ppaction://hlinksldjump"/>
          </p:cNvPr>
          <p:cNvSpPr/>
          <p:nvPr/>
        </p:nvSpPr>
        <p:spPr>
          <a:xfrm>
            <a:off x="899592" y="144651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1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Блок-схема: магнитный диск 5">
            <a:hlinkClick r:id="rId6" action="ppaction://hlinksldjump"/>
          </p:cNvPr>
          <p:cNvSpPr/>
          <p:nvPr/>
        </p:nvSpPr>
        <p:spPr>
          <a:xfrm>
            <a:off x="2271476" y="137988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6121102" y="100045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3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Блок-схема: магнитный диск 7">
            <a:hlinkClick r:id="rId7" action="ppaction://hlinksldjump"/>
          </p:cNvPr>
          <p:cNvSpPr/>
          <p:nvPr/>
        </p:nvSpPr>
        <p:spPr>
          <a:xfrm>
            <a:off x="7308304" y="116632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47602" y="254330"/>
            <a:ext cx="762000" cy="5715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251521" y="90872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Расшифруйте схемы, характеризующие отрасли специализации района:</a:t>
            </a:r>
            <a:endParaRPr lang="ru-RU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1348830" y="211342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КМА</a:t>
            </a:r>
            <a:endParaRPr lang="ru-RU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3635896" y="2157853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черноземы</a:t>
            </a:r>
            <a:endParaRPr lang="ru-RU" sz="2400" dirty="0"/>
          </a:p>
        </p:txBody>
      </p:sp>
      <p:sp>
        <p:nvSpPr>
          <p:cNvPr id="72" name="Равнобедренный треугольник 71"/>
          <p:cNvSpPr/>
          <p:nvPr/>
        </p:nvSpPr>
        <p:spPr>
          <a:xfrm>
            <a:off x="445804" y="2020218"/>
            <a:ext cx="792088" cy="648072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2659159" y="2723983"/>
            <a:ext cx="504056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517812" y="3429000"/>
            <a:ext cx="720080" cy="720080"/>
          </a:xfrm>
          <a:prstGeom prst="ellipse">
            <a:avLst/>
          </a:prstGeom>
          <a:solidFill>
            <a:srgbClr val="8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4139953" y="4458791"/>
            <a:ext cx="720080" cy="72008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567508" y="4941168"/>
            <a:ext cx="720080" cy="720080"/>
          </a:xfrm>
          <a:prstGeom prst="ellipse">
            <a:avLst/>
          </a:prstGeom>
          <a:solidFill>
            <a:srgbClr val="FF151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5" name="Группа 84"/>
          <p:cNvGrpSpPr/>
          <p:nvPr/>
        </p:nvGrpSpPr>
        <p:grpSpPr>
          <a:xfrm>
            <a:off x="6335972" y="2113421"/>
            <a:ext cx="656332" cy="653867"/>
            <a:chOff x="5868144" y="4149080"/>
            <a:chExt cx="720080" cy="720080"/>
          </a:xfrm>
        </p:grpSpPr>
        <p:sp>
          <p:nvSpPr>
            <p:cNvPr id="86" name="Овал 85"/>
            <p:cNvSpPr/>
            <p:nvPr/>
          </p:nvSpPr>
          <p:spPr>
            <a:xfrm>
              <a:off x="5868144" y="4149080"/>
              <a:ext cx="720080" cy="72008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6156176" y="4149080"/>
              <a:ext cx="144016" cy="72008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8" name="Овал 87"/>
          <p:cNvSpPr/>
          <p:nvPr/>
        </p:nvSpPr>
        <p:spPr>
          <a:xfrm>
            <a:off x="6272224" y="3755851"/>
            <a:ext cx="720080" cy="720080"/>
          </a:xfrm>
          <a:prstGeom prst="ellipse">
            <a:avLst/>
          </a:prstGeom>
          <a:solidFill>
            <a:srgbClr val="9255A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images.clipartof.com/thumbnails/38324-Clipart-Illustration-Of-A-Wheat-Stalk-Bent-Over.jpg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327539" y="2867050"/>
            <a:ext cx="1768841" cy="113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oodclipart.ru/data_images/ad9/a8a/66894.png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1743482">
            <a:off x="1288549" y="2689811"/>
            <a:ext cx="1365943" cy="44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841848" y="2810903"/>
            <a:ext cx="0" cy="50405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910050" y="4314775"/>
            <a:ext cx="0" cy="50405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>
            <a:off x="4499993" y="2676686"/>
            <a:ext cx="0" cy="50405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4499993" y="3789040"/>
            <a:ext cx="0" cy="50405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6" name="Picture 8" descr="Картинки  для средней и старшей школы. Учебная программа общеобразовательной школы; изображения к разделу Символы и знаки; к авторским презентациям, флеш играм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5D09B"/>
              </a:clrFrom>
              <a:clrTo>
                <a:srgbClr val="E5D09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84368" y="2062714"/>
            <a:ext cx="952500" cy="714376"/>
          </a:xfrm>
          <a:prstGeom prst="rect">
            <a:avLst/>
          </a:prstGeom>
          <a:noFill/>
        </p:spPr>
      </p:pic>
      <p:cxnSp>
        <p:nvCxnSpPr>
          <p:cNvPr id="97" name="Прямая со стрелкой 96"/>
          <p:cNvCxnSpPr/>
          <p:nvPr/>
        </p:nvCxnSpPr>
        <p:spPr>
          <a:xfrm>
            <a:off x="6632264" y="3001662"/>
            <a:ext cx="0" cy="50405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 flipH="1" flipV="1">
            <a:off x="5436096" y="3833509"/>
            <a:ext cx="685006" cy="16738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8611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1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881" y="11663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Задания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://cs5669.vkontakte.ru/u14527477/-14/x_853e0ac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магнитный диск 4">
            <a:hlinkClick r:id="rId6" action="ppaction://hlinksldjump"/>
          </p:cNvPr>
          <p:cNvSpPr/>
          <p:nvPr/>
        </p:nvSpPr>
        <p:spPr>
          <a:xfrm>
            <a:off x="899592" y="144651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1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Блок-схема: магнитный диск 5">
            <a:hlinkClick r:id="rId7" action="ppaction://hlinksldjump"/>
          </p:cNvPr>
          <p:cNvSpPr/>
          <p:nvPr/>
        </p:nvSpPr>
        <p:spPr>
          <a:xfrm>
            <a:off x="2271476" y="137988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Блок-схема: магнитный диск 6">
            <a:hlinkClick r:id="rId8" action="ppaction://hlinksldjump"/>
          </p:cNvPr>
          <p:cNvSpPr/>
          <p:nvPr/>
        </p:nvSpPr>
        <p:spPr>
          <a:xfrm>
            <a:off x="6121102" y="100045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3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7308304" y="116632"/>
            <a:ext cx="707500" cy="617947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34804" y="254330"/>
            <a:ext cx="762000" cy="5715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25563" y="908720"/>
            <a:ext cx="8466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Используя учебник и атлас, заполните  таблицу «Отрасли специализации Центрально-Черноземного района»:</a:t>
            </a:r>
            <a:endParaRPr lang="ru-RU" sz="2400" dirty="0"/>
          </a:p>
        </p:txBody>
      </p:sp>
      <p:sp>
        <p:nvSpPr>
          <p:cNvPr id="41" name="Блок-схема: магнитный диск 40"/>
          <p:cNvSpPr/>
          <p:nvPr/>
        </p:nvSpPr>
        <p:spPr>
          <a:xfrm>
            <a:off x="4135676" y="6358760"/>
            <a:ext cx="1282073" cy="293678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пример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2568541"/>
              </p:ext>
            </p:extLst>
          </p:nvPr>
        </p:nvGraphicFramePr>
        <p:xfrm>
          <a:off x="712434" y="2462808"/>
          <a:ext cx="8036030" cy="2677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9929"/>
                <a:gridCol w="2936242"/>
                <a:gridCol w="3399859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отрасли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продукция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центры </a:t>
                      </a:r>
                      <a:r>
                        <a:rPr lang="ru-RU" sz="2000" dirty="0">
                          <a:effectLst/>
                        </a:rPr>
                        <a:t>производства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0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0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0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0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1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lang="ru-RU" sz="2000" dirty="0" smtClean="0">
                          <a:effectLst/>
                        </a:rPr>
                        <a:t> </a:t>
                      </a:r>
                      <a:endParaRPr lang="ru-RU" sz="20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5791073"/>
              </p:ext>
            </p:extLst>
          </p:nvPr>
        </p:nvGraphicFramePr>
        <p:xfrm>
          <a:off x="138693" y="2060848"/>
          <a:ext cx="8897803" cy="3729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5075"/>
                <a:gridCol w="4248472"/>
                <a:gridCol w="2304256"/>
              </a:tblGrid>
              <a:tr h="3742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отрасли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продукция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центры </a:t>
                      </a:r>
                      <a:r>
                        <a:rPr lang="ru-RU" sz="2000" dirty="0">
                          <a:effectLst/>
                        </a:rPr>
                        <a:t>производства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48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</a:rPr>
                        <a:t>машиностроение</a:t>
                      </a:r>
                      <a:endParaRPr lang="ru-RU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</a:rPr>
                        <a:t>горно-шахтное оборудование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</a:rPr>
                        <a:t>тракторы</a:t>
                      </a:r>
                      <a:endParaRPr lang="ru-RU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</a:rPr>
                        <a:t>Белгород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j-lt"/>
                          <a:ea typeface="Times New Roman"/>
                        </a:rPr>
                        <a:t>Липецк</a:t>
                      </a:r>
                      <a:endParaRPr lang="ru-RU" sz="20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410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410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410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48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lang="ru-RU" sz="2000" dirty="0" smtClean="0">
                          <a:effectLst/>
                        </a:rPr>
                        <a:t> </a:t>
                      </a:r>
                      <a:endParaRPr lang="ru-RU" sz="20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6836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1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881" y="116631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Тест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://cs5669.vkontakte.ru/u14527477/-14/x_853e0ac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магнитный диск 4"/>
          <p:cNvSpPr/>
          <p:nvPr/>
        </p:nvSpPr>
        <p:spPr>
          <a:xfrm>
            <a:off x="58711" y="1069570"/>
            <a:ext cx="583936" cy="495345"/>
          </a:xfrm>
          <a:prstGeom prst="flowChartMagneticDisk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1" name="Блок-схема: магнитный диск 40"/>
          <p:cNvSpPr/>
          <p:nvPr/>
        </p:nvSpPr>
        <p:spPr>
          <a:xfrm>
            <a:off x="4135676" y="6358760"/>
            <a:ext cx="1282073" cy="293678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ответ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xmlns="" val="4163674280"/>
              </p:ext>
            </p:extLst>
          </p:nvPr>
        </p:nvGraphicFramePr>
        <p:xfrm>
          <a:off x="712434" y="806246"/>
          <a:ext cx="8324062" cy="535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Блок-схема: магнитный диск 16"/>
          <p:cNvSpPr/>
          <p:nvPr/>
        </p:nvSpPr>
        <p:spPr>
          <a:xfrm>
            <a:off x="86975" y="2204864"/>
            <a:ext cx="583936" cy="495345"/>
          </a:xfrm>
          <a:prstGeom prst="flowChartMagneticDisk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Блок-схема: магнитный диск 17"/>
          <p:cNvSpPr/>
          <p:nvPr/>
        </p:nvSpPr>
        <p:spPr>
          <a:xfrm>
            <a:off x="86975" y="3356992"/>
            <a:ext cx="583936" cy="495345"/>
          </a:xfrm>
          <a:prstGeom prst="flowChartMagneticDisk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Блок-схема: магнитный диск 18"/>
          <p:cNvSpPr/>
          <p:nvPr/>
        </p:nvSpPr>
        <p:spPr>
          <a:xfrm>
            <a:off x="86975" y="4377610"/>
            <a:ext cx="583936" cy="495345"/>
          </a:xfrm>
          <a:prstGeom prst="flowChartMagneticDisk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Блок-схема: магнитный диск 19"/>
          <p:cNvSpPr/>
          <p:nvPr/>
        </p:nvSpPr>
        <p:spPr>
          <a:xfrm>
            <a:off x="120022" y="5301208"/>
            <a:ext cx="583936" cy="495345"/>
          </a:xfrm>
          <a:prstGeom prst="flowChartMagneticDisk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52120" y="993415"/>
            <a:ext cx="762000" cy="5715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32881" y="2112451"/>
            <a:ext cx="762000" cy="5715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20272" y="3501008"/>
            <a:ext cx="762000" cy="5715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14178" y="4581128"/>
            <a:ext cx="762000" cy="571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47664" y="5301208"/>
            <a:ext cx="76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745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83768" y="2276872"/>
            <a:ext cx="4446834" cy="3933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042889" y="44624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Визитка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740550" y="2288145"/>
            <a:ext cx="1689407" cy="1851093"/>
          </a:xfrm>
          <a:custGeom>
            <a:avLst/>
            <a:gdLst>
              <a:gd name="connsiteX0" fmla="*/ 197959 w 1689407"/>
              <a:gd name="connsiteY0" fmla="*/ 898938 h 1851093"/>
              <a:gd name="connsiteX1" fmla="*/ 224592 w 1689407"/>
              <a:gd name="connsiteY1" fmla="*/ 827917 h 1851093"/>
              <a:gd name="connsiteX2" fmla="*/ 189081 w 1689407"/>
              <a:gd name="connsiteY2" fmla="*/ 810162 h 1851093"/>
              <a:gd name="connsiteX3" fmla="*/ 180203 w 1689407"/>
              <a:gd name="connsiteY3" fmla="*/ 739140 h 1851093"/>
              <a:gd name="connsiteX4" fmla="*/ 224592 w 1689407"/>
              <a:gd name="connsiteY4" fmla="*/ 703630 h 1851093"/>
              <a:gd name="connsiteX5" fmla="*/ 224592 w 1689407"/>
              <a:gd name="connsiteY5" fmla="*/ 623731 h 1851093"/>
              <a:gd name="connsiteX6" fmla="*/ 162448 w 1689407"/>
              <a:gd name="connsiteY6" fmla="*/ 570465 h 1851093"/>
              <a:gd name="connsiteX7" fmla="*/ 118060 w 1689407"/>
              <a:gd name="connsiteY7" fmla="*/ 499443 h 1851093"/>
              <a:gd name="connsiteX8" fmla="*/ 82549 w 1689407"/>
              <a:gd name="connsiteY8" fmla="*/ 455055 h 1851093"/>
              <a:gd name="connsiteX9" fmla="*/ 64794 w 1689407"/>
              <a:gd name="connsiteY9" fmla="*/ 401789 h 1851093"/>
              <a:gd name="connsiteX10" fmla="*/ 11528 w 1689407"/>
              <a:gd name="connsiteY10" fmla="*/ 357401 h 1851093"/>
              <a:gd name="connsiteX11" fmla="*/ 2650 w 1689407"/>
              <a:gd name="connsiteY11" fmla="*/ 304135 h 1851093"/>
              <a:gd name="connsiteX12" fmla="*/ 47038 w 1689407"/>
              <a:gd name="connsiteY12" fmla="*/ 277502 h 1851093"/>
              <a:gd name="connsiteX13" fmla="*/ 73671 w 1689407"/>
              <a:gd name="connsiteY13" fmla="*/ 224236 h 1851093"/>
              <a:gd name="connsiteX14" fmla="*/ 126937 w 1689407"/>
              <a:gd name="connsiteY14" fmla="*/ 224236 h 1851093"/>
              <a:gd name="connsiteX15" fmla="*/ 189081 w 1689407"/>
              <a:gd name="connsiteY15" fmla="*/ 162092 h 1851093"/>
              <a:gd name="connsiteX16" fmla="*/ 224592 w 1689407"/>
              <a:gd name="connsiteY16" fmla="*/ 91071 h 1851093"/>
              <a:gd name="connsiteX17" fmla="*/ 357757 w 1689407"/>
              <a:gd name="connsiteY17" fmla="*/ 144337 h 1851093"/>
              <a:gd name="connsiteX18" fmla="*/ 402145 w 1689407"/>
              <a:gd name="connsiteY18" fmla="*/ 64438 h 1851093"/>
              <a:gd name="connsiteX19" fmla="*/ 446533 w 1689407"/>
              <a:gd name="connsiteY19" fmla="*/ 73315 h 1851093"/>
              <a:gd name="connsiteX20" fmla="*/ 490922 w 1689407"/>
              <a:gd name="connsiteY20" fmla="*/ 2294 h 1851093"/>
              <a:gd name="connsiteX21" fmla="*/ 561943 w 1689407"/>
              <a:gd name="connsiteY21" fmla="*/ 20049 h 1851093"/>
              <a:gd name="connsiteX22" fmla="*/ 579699 w 1689407"/>
              <a:gd name="connsiteY22" fmla="*/ 46682 h 1851093"/>
              <a:gd name="connsiteX23" fmla="*/ 632965 w 1689407"/>
              <a:gd name="connsiteY23" fmla="*/ 64438 h 1851093"/>
              <a:gd name="connsiteX24" fmla="*/ 703986 w 1689407"/>
              <a:gd name="connsiteY24" fmla="*/ 46682 h 1851093"/>
              <a:gd name="connsiteX25" fmla="*/ 766130 w 1689407"/>
              <a:gd name="connsiteY25" fmla="*/ 108826 h 1851093"/>
              <a:gd name="connsiteX26" fmla="*/ 854906 w 1689407"/>
              <a:gd name="connsiteY26" fmla="*/ 55560 h 1851093"/>
              <a:gd name="connsiteX27" fmla="*/ 917050 w 1689407"/>
              <a:gd name="connsiteY27" fmla="*/ 108826 h 1851093"/>
              <a:gd name="connsiteX28" fmla="*/ 996949 w 1689407"/>
              <a:gd name="connsiteY28" fmla="*/ 144337 h 1851093"/>
              <a:gd name="connsiteX29" fmla="*/ 1076848 w 1689407"/>
              <a:gd name="connsiteY29" fmla="*/ 250869 h 1851093"/>
              <a:gd name="connsiteX30" fmla="*/ 1059093 w 1689407"/>
              <a:gd name="connsiteY30" fmla="*/ 304135 h 1851093"/>
              <a:gd name="connsiteX31" fmla="*/ 1067970 w 1689407"/>
              <a:gd name="connsiteY31" fmla="*/ 357401 h 1851093"/>
              <a:gd name="connsiteX32" fmla="*/ 1227768 w 1689407"/>
              <a:gd name="connsiteY32" fmla="*/ 463933 h 1851093"/>
              <a:gd name="connsiteX33" fmla="*/ 1281034 w 1689407"/>
              <a:gd name="connsiteY33" fmla="*/ 552709 h 1851093"/>
              <a:gd name="connsiteX34" fmla="*/ 1289912 w 1689407"/>
              <a:gd name="connsiteY34" fmla="*/ 659241 h 1851093"/>
              <a:gd name="connsiteX35" fmla="*/ 1281034 w 1689407"/>
              <a:gd name="connsiteY35" fmla="*/ 774651 h 1851093"/>
              <a:gd name="connsiteX36" fmla="*/ 1307667 w 1689407"/>
              <a:gd name="connsiteY36" fmla="*/ 881183 h 1851093"/>
              <a:gd name="connsiteX37" fmla="*/ 1352056 w 1689407"/>
              <a:gd name="connsiteY37" fmla="*/ 943327 h 1851093"/>
              <a:gd name="connsiteX38" fmla="*/ 1369811 w 1689407"/>
              <a:gd name="connsiteY38" fmla="*/ 1005471 h 1851093"/>
              <a:gd name="connsiteX39" fmla="*/ 1360933 w 1689407"/>
              <a:gd name="connsiteY39" fmla="*/ 1085370 h 1851093"/>
              <a:gd name="connsiteX40" fmla="*/ 1360933 w 1689407"/>
              <a:gd name="connsiteY40" fmla="*/ 1120880 h 1851093"/>
              <a:gd name="connsiteX41" fmla="*/ 1387567 w 1689407"/>
              <a:gd name="connsiteY41" fmla="*/ 1200779 h 1851093"/>
              <a:gd name="connsiteX42" fmla="*/ 1414200 w 1689407"/>
              <a:gd name="connsiteY42" fmla="*/ 1218535 h 1851093"/>
              <a:gd name="connsiteX43" fmla="*/ 1449710 w 1689407"/>
              <a:gd name="connsiteY43" fmla="*/ 1218535 h 1851093"/>
              <a:gd name="connsiteX44" fmla="*/ 1476343 w 1689407"/>
              <a:gd name="connsiteY44" fmla="*/ 1245168 h 1851093"/>
              <a:gd name="connsiteX45" fmla="*/ 1538487 w 1689407"/>
              <a:gd name="connsiteY45" fmla="*/ 1307311 h 1851093"/>
              <a:gd name="connsiteX46" fmla="*/ 1538487 w 1689407"/>
              <a:gd name="connsiteY46" fmla="*/ 1351700 h 1851093"/>
              <a:gd name="connsiteX47" fmla="*/ 1538487 w 1689407"/>
              <a:gd name="connsiteY47" fmla="*/ 1413843 h 1851093"/>
              <a:gd name="connsiteX48" fmla="*/ 1591753 w 1689407"/>
              <a:gd name="connsiteY48" fmla="*/ 1467109 h 1851093"/>
              <a:gd name="connsiteX49" fmla="*/ 1645019 w 1689407"/>
              <a:gd name="connsiteY49" fmla="*/ 1484865 h 1851093"/>
              <a:gd name="connsiteX50" fmla="*/ 1680530 w 1689407"/>
              <a:gd name="connsiteY50" fmla="*/ 1502620 h 1851093"/>
              <a:gd name="connsiteX51" fmla="*/ 1689407 w 1689407"/>
              <a:gd name="connsiteY51" fmla="*/ 1538131 h 1851093"/>
              <a:gd name="connsiteX52" fmla="*/ 1671652 w 1689407"/>
              <a:gd name="connsiteY52" fmla="*/ 1591397 h 1851093"/>
              <a:gd name="connsiteX53" fmla="*/ 1618386 w 1689407"/>
              <a:gd name="connsiteY53" fmla="*/ 1635785 h 1851093"/>
              <a:gd name="connsiteX54" fmla="*/ 1600631 w 1689407"/>
              <a:gd name="connsiteY54" fmla="*/ 1697929 h 1851093"/>
              <a:gd name="connsiteX55" fmla="*/ 1547365 w 1689407"/>
              <a:gd name="connsiteY55" fmla="*/ 1742317 h 1851093"/>
              <a:gd name="connsiteX56" fmla="*/ 1494099 w 1689407"/>
              <a:gd name="connsiteY56" fmla="*/ 1662418 h 1851093"/>
              <a:gd name="connsiteX57" fmla="*/ 1449710 w 1689407"/>
              <a:gd name="connsiteY57" fmla="*/ 1644663 h 1851093"/>
              <a:gd name="connsiteX58" fmla="*/ 1352056 w 1689407"/>
              <a:gd name="connsiteY58" fmla="*/ 1662418 h 1851093"/>
              <a:gd name="connsiteX59" fmla="*/ 1325423 w 1689407"/>
              <a:gd name="connsiteY59" fmla="*/ 1751195 h 1851093"/>
              <a:gd name="connsiteX60" fmla="*/ 1289912 w 1689407"/>
              <a:gd name="connsiteY60" fmla="*/ 1822216 h 1851093"/>
              <a:gd name="connsiteX61" fmla="*/ 1254401 w 1689407"/>
              <a:gd name="connsiteY61" fmla="*/ 1848849 h 1851093"/>
              <a:gd name="connsiteX62" fmla="*/ 1201135 w 1689407"/>
              <a:gd name="connsiteY62" fmla="*/ 1768950 h 1851093"/>
              <a:gd name="connsiteX63" fmla="*/ 1156747 w 1689407"/>
              <a:gd name="connsiteY63" fmla="*/ 1662418 h 1851093"/>
              <a:gd name="connsiteX64" fmla="*/ 1094603 w 1689407"/>
              <a:gd name="connsiteY64" fmla="*/ 1538131 h 1851093"/>
              <a:gd name="connsiteX65" fmla="*/ 1005827 w 1689407"/>
              <a:gd name="connsiteY65" fmla="*/ 1475987 h 1851093"/>
              <a:gd name="connsiteX66" fmla="*/ 917050 w 1689407"/>
              <a:gd name="connsiteY66" fmla="*/ 1369455 h 1851093"/>
              <a:gd name="connsiteX67" fmla="*/ 730619 w 1689407"/>
              <a:gd name="connsiteY67" fmla="*/ 1360577 h 1851093"/>
              <a:gd name="connsiteX68" fmla="*/ 615209 w 1689407"/>
              <a:gd name="connsiteY68" fmla="*/ 1307311 h 1851093"/>
              <a:gd name="connsiteX69" fmla="*/ 553066 w 1689407"/>
              <a:gd name="connsiteY69" fmla="*/ 1254045 h 1851093"/>
              <a:gd name="connsiteX70" fmla="*/ 508677 w 1689407"/>
              <a:gd name="connsiteY70" fmla="*/ 1165269 h 1851093"/>
              <a:gd name="connsiteX71" fmla="*/ 464289 w 1689407"/>
              <a:gd name="connsiteY71" fmla="*/ 1067614 h 1851093"/>
              <a:gd name="connsiteX72" fmla="*/ 384390 w 1689407"/>
              <a:gd name="connsiteY72" fmla="*/ 1076492 h 1851093"/>
              <a:gd name="connsiteX73" fmla="*/ 277858 w 1689407"/>
              <a:gd name="connsiteY73" fmla="*/ 1049859 h 1851093"/>
              <a:gd name="connsiteX74" fmla="*/ 197959 w 1689407"/>
              <a:gd name="connsiteY74" fmla="*/ 978838 h 1851093"/>
              <a:gd name="connsiteX75" fmla="*/ 197959 w 1689407"/>
              <a:gd name="connsiteY75" fmla="*/ 898938 h 185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689407" h="1851093">
                <a:moveTo>
                  <a:pt x="197959" y="898938"/>
                </a:moveTo>
                <a:cubicBezTo>
                  <a:pt x="202398" y="873784"/>
                  <a:pt x="226072" y="842713"/>
                  <a:pt x="224592" y="827917"/>
                </a:cubicBezTo>
                <a:cubicBezTo>
                  <a:pt x="223112" y="813121"/>
                  <a:pt x="196479" y="824958"/>
                  <a:pt x="189081" y="810162"/>
                </a:cubicBezTo>
                <a:cubicBezTo>
                  <a:pt x="181683" y="795366"/>
                  <a:pt x="174285" y="756895"/>
                  <a:pt x="180203" y="739140"/>
                </a:cubicBezTo>
                <a:cubicBezTo>
                  <a:pt x="186121" y="721385"/>
                  <a:pt x="217194" y="722865"/>
                  <a:pt x="224592" y="703630"/>
                </a:cubicBezTo>
                <a:cubicBezTo>
                  <a:pt x="231990" y="684395"/>
                  <a:pt x="234949" y="645925"/>
                  <a:pt x="224592" y="623731"/>
                </a:cubicBezTo>
                <a:cubicBezTo>
                  <a:pt x="214235" y="601537"/>
                  <a:pt x="180203" y="591180"/>
                  <a:pt x="162448" y="570465"/>
                </a:cubicBezTo>
                <a:cubicBezTo>
                  <a:pt x="144693" y="549750"/>
                  <a:pt x="131376" y="518678"/>
                  <a:pt x="118060" y="499443"/>
                </a:cubicBezTo>
                <a:cubicBezTo>
                  <a:pt x="104744" y="480208"/>
                  <a:pt x="91427" y="471331"/>
                  <a:pt x="82549" y="455055"/>
                </a:cubicBezTo>
                <a:cubicBezTo>
                  <a:pt x="73671" y="438779"/>
                  <a:pt x="76631" y="418065"/>
                  <a:pt x="64794" y="401789"/>
                </a:cubicBezTo>
                <a:cubicBezTo>
                  <a:pt x="52957" y="385513"/>
                  <a:pt x="21885" y="373677"/>
                  <a:pt x="11528" y="357401"/>
                </a:cubicBezTo>
                <a:cubicBezTo>
                  <a:pt x="1171" y="341125"/>
                  <a:pt x="-3268" y="317451"/>
                  <a:pt x="2650" y="304135"/>
                </a:cubicBezTo>
                <a:cubicBezTo>
                  <a:pt x="8568" y="290818"/>
                  <a:pt x="35201" y="290818"/>
                  <a:pt x="47038" y="277502"/>
                </a:cubicBezTo>
                <a:cubicBezTo>
                  <a:pt x="58875" y="264185"/>
                  <a:pt x="60355" y="233114"/>
                  <a:pt x="73671" y="224236"/>
                </a:cubicBezTo>
                <a:cubicBezTo>
                  <a:pt x="86987" y="215358"/>
                  <a:pt x="107702" y="234593"/>
                  <a:pt x="126937" y="224236"/>
                </a:cubicBezTo>
                <a:cubicBezTo>
                  <a:pt x="146172" y="213879"/>
                  <a:pt x="172805" y="184286"/>
                  <a:pt x="189081" y="162092"/>
                </a:cubicBezTo>
                <a:cubicBezTo>
                  <a:pt x="205357" y="139898"/>
                  <a:pt x="196479" y="94030"/>
                  <a:pt x="224592" y="91071"/>
                </a:cubicBezTo>
                <a:cubicBezTo>
                  <a:pt x="252705" y="88112"/>
                  <a:pt x="328165" y="148776"/>
                  <a:pt x="357757" y="144337"/>
                </a:cubicBezTo>
                <a:cubicBezTo>
                  <a:pt x="387349" y="139898"/>
                  <a:pt x="387349" y="76275"/>
                  <a:pt x="402145" y="64438"/>
                </a:cubicBezTo>
                <a:cubicBezTo>
                  <a:pt x="416941" y="52601"/>
                  <a:pt x="431737" y="83672"/>
                  <a:pt x="446533" y="73315"/>
                </a:cubicBezTo>
                <a:cubicBezTo>
                  <a:pt x="461329" y="62958"/>
                  <a:pt x="471687" y="11172"/>
                  <a:pt x="490922" y="2294"/>
                </a:cubicBezTo>
                <a:cubicBezTo>
                  <a:pt x="510157" y="-6584"/>
                  <a:pt x="547147" y="12651"/>
                  <a:pt x="561943" y="20049"/>
                </a:cubicBezTo>
                <a:cubicBezTo>
                  <a:pt x="576739" y="27447"/>
                  <a:pt x="567862" y="39284"/>
                  <a:pt x="579699" y="46682"/>
                </a:cubicBezTo>
                <a:cubicBezTo>
                  <a:pt x="591536" y="54080"/>
                  <a:pt x="612251" y="64438"/>
                  <a:pt x="632965" y="64438"/>
                </a:cubicBezTo>
                <a:cubicBezTo>
                  <a:pt x="653679" y="64438"/>
                  <a:pt x="681792" y="39284"/>
                  <a:pt x="703986" y="46682"/>
                </a:cubicBezTo>
                <a:cubicBezTo>
                  <a:pt x="726180" y="54080"/>
                  <a:pt x="740977" y="107346"/>
                  <a:pt x="766130" y="108826"/>
                </a:cubicBezTo>
                <a:cubicBezTo>
                  <a:pt x="791283" y="110306"/>
                  <a:pt x="829753" y="55560"/>
                  <a:pt x="854906" y="55560"/>
                </a:cubicBezTo>
                <a:cubicBezTo>
                  <a:pt x="880059" y="55560"/>
                  <a:pt x="893376" y="94030"/>
                  <a:pt x="917050" y="108826"/>
                </a:cubicBezTo>
                <a:cubicBezTo>
                  <a:pt x="940724" y="123622"/>
                  <a:pt x="970316" y="120663"/>
                  <a:pt x="996949" y="144337"/>
                </a:cubicBezTo>
                <a:cubicBezTo>
                  <a:pt x="1023582" y="168011"/>
                  <a:pt x="1066491" y="224236"/>
                  <a:pt x="1076848" y="250869"/>
                </a:cubicBezTo>
                <a:cubicBezTo>
                  <a:pt x="1087205" y="277502"/>
                  <a:pt x="1060573" y="286380"/>
                  <a:pt x="1059093" y="304135"/>
                </a:cubicBezTo>
                <a:cubicBezTo>
                  <a:pt x="1057613" y="321890"/>
                  <a:pt x="1039857" y="330768"/>
                  <a:pt x="1067970" y="357401"/>
                </a:cubicBezTo>
                <a:cubicBezTo>
                  <a:pt x="1096083" y="384034"/>
                  <a:pt x="1192257" y="431382"/>
                  <a:pt x="1227768" y="463933"/>
                </a:cubicBezTo>
                <a:cubicBezTo>
                  <a:pt x="1263279" y="496484"/>
                  <a:pt x="1270677" y="520158"/>
                  <a:pt x="1281034" y="552709"/>
                </a:cubicBezTo>
                <a:cubicBezTo>
                  <a:pt x="1291391" y="585260"/>
                  <a:pt x="1289912" y="622251"/>
                  <a:pt x="1289912" y="659241"/>
                </a:cubicBezTo>
                <a:cubicBezTo>
                  <a:pt x="1289912" y="696231"/>
                  <a:pt x="1278075" y="737661"/>
                  <a:pt x="1281034" y="774651"/>
                </a:cubicBezTo>
                <a:cubicBezTo>
                  <a:pt x="1283993" y="811641"/>
                  <a:pt x="1295830" y="853070"/>
                  <a:pt x="1307667" y="881183"/>
                </a:cubicBezTo>
                <a:cubicBezTo>
                  <a:pt x="1319504" y="909296"/>
                  <a:pt x="1341699" y="922612"/>
                  <a:pt x="1352056" y="943327"/>
                </a:cubicBezTo>
                <a:cubicBezTo>
                  <a:pt x="1362413" y="964042"/>
                  <a:pt x="1368331" y="981797"/>
                  <a:pt x="1369811" y="1005471"/>
                </a:cubicBezTo>
                <a:cubicBezTo>
                  <a:pt x="1371291" y="1029145"/>
                  <a:pt x="1362413" y="1066135"/>
                  <a:pt x="1360933" y="1085370"/>
                </a:cubicBezTo>
                <a:cubicBezTo>
                  <a:pt x="1359453" y="1104605"/>
                  <a:pt x="1356494" y="1101645"/>
                  <a:pt x="1360933" y="1120880"/>
                </a:cubicBezTo>
                <a:cubicBezTo>
                  <a:pt x="1365372" y="1140115"/>
                  <a:pt x="1378689" y="1184503"/>
                  <a:pt x="1387567" y="1200779"/>
                </a:cubicBezTo>
                <a:cubicBezTo>
                  <a:pt x="1396445" y="1217055"/>
                  <a:pt x="1403843" y="1215576"/>
                  <a:pt x="1414200" y="1218535"/>
                </a:cubicBezTo>
                <a:cubicBezTo>
                  <a:pt x="1424557" y="1221494"/>
                  <a:pt x="1439353" y="1214096"/>
                  <a:pt x="1449710" y="1218535"/>
                </a:cubicBezTo>
                <a:cubicBezTo>
                  <a:pt x="1460067" y="1222974"/>
                  <a:pt x="1476343" y="1245168"/>
                  <a:pt x="1476343" y="1245168"/>
                </a:cubicBezTo>
                <a:cubicBezTo>
                  <a:pt x="1491139" y="1259964"/>
                  <a:pt x="1528130" y="1289556"/>
                  <a:pt x="1538487" y="1307311"/>
                </a:cubicBezTo>
                <a:cubicBezTo>
                  <a:pt x="1548844" y="1325066"/>
                  <a:pt x="1538487" y="1351700"/>
                  <a:pt x="1538487" y="1351700"/>
                </a:cubicBezTo>
                <a:cubicBezTo>
                  <a:pt x="1538487" y="1369455"/>
                  <a:pt x="1529609" y="1394608"/>
                  <a:pt x="1538487" y="1413843"/>
                </a:cubicBezTo>
                <a:cubicBezTo>
                  <a:pt x="1547365" y="1433078"/>
                  <a:pt x="1573998" y="1455272"/>
                  <a:pt x="1591753" y="1467109"/>
                </a:cubicBezTo>
                <a:cubicBezTo>
                  <a:pt x="1609508" y="1478946"/>
                  <a:pt x="1630223" y="1478947"/>
                  <a:pt x="1645019" y="1484865"/>
                </a:cubicBezTo>
                <a:cubicBezTo>
                  <a:pt x="1659815" y="1490784"/>
                  <a:pt x="1673132" y="1493742"/>
                  <a:pt x="1680530" y="1502620"/>
                </a:cubicBezTo>
                <a:cubicBezTo>
                  <a:pt x="1687928" y="1511498"/>
                  <a:pt x="1690887" y="1523335"/>
                  <a:pt x="1689407" y="1538131"/>
                </a:cubicBezTo>
                <a:cubicBezTo>
                  <a:pt x="1687927" y="1552927"/>
                  <a:pt x="1683489" y="1575121"/>
                  <a:pt x="1671652" y="1591397"/>
                </a:cubicBezTo>
                <a:cubicBezTo>
                  <a:pt x="1659815" y="1607673"/>
                  <a:pt x="1630223" y="1618030"/>
                  <a:pt x="1618386" y="1635785"/>
                </a:cubicBezTo>
                <a:cubicBezTo>
                  <a:pt x="1606549" y="1653540"/>
                  <a:pt x="1612468" y="1680174"/>
                  <a:pt x="1600631" y="1697929"/>
                </a:cubicBezTo>
                <a:cubicBezTo>
                  <a:pt x="1588794" y="1715684"/>
                  <a:pt x="1565120" y="1748235"/>
                  <a:pt x="1547365" y="1742317"/>
                </a:cubicBezTo>
                <a:cubicBezTo>
                  <a:pt x="1529610" y="1736399"/>
                  <a:pt x="1510375" y="1678694"/>
                  <a:pt x="1494099" y="1662418"/>
                </a:cubicBezTo>
                <a:cubicBezTo>
                  <a:pt x="1477823" y="1646142"/>
                  <a:pt x="1473384" y="1644663"/>
                  <a:pt x="1449710" y="1644663"/>
                </a:cubicBezTo>
                <a:cubicBezTo>
                  <a:pt x="1426036" y="1644663"/>
                  <a:pt x="1372771" y="1644663"/>
                  <a:pt x="1352056" y="1662418"/>
                </a:cubicBezTo>
                <a:cubicBezTo>
                  <a:pt x="1331342" y="1680173"/>
                  <a:pt x="1335780" y="1724562"/>
                  <a:pt x="1325423" y="1751195"/>
                </a:cubicBezTo>
                <a:cubicBezTo>
                  <a:pt x="1315066" y="1777828"/>
                  <a:pt x="1301749" y="1805940"/>
                  <a:pt x="1289912" y="1822216"/>
                </a:cubicBezTo>
                <a:cubicBezTo>
                  <a:pt x="1278075" y="1838492"/>
                  <a:pt x="1269197" y="1857727"/>
                  <a:pt x="1254401" y="1848849"/>
                </a:cubicBezTo>
                <a:cubicBezTo>
                  <a:pt x="1239605" y="1839971"/>
                  <a:pt x="1217411" y="1800022"/>
                  <a:pt x="1201135" y="1768950"/>
                </a:cubicBezTo>
                <a:cubicBezTo>
                  <a:pt x="1184859" y="1737878"/>
                  <a:pt x="1174502" y="1700888"/>
                  <a:pt x="1156747" y="1662418"/>
                </a:cubicBezTo>
                <a:cubicBezTo>
                  <a:pt x="1138992" y="1623948"/>
                  <a:pt x="1119756" y="1569203"/>
                  <a:pt x="1094603" y="1538131"/>
                </a:cubicBezTo>
                <a:cubicBezTo>
                  <a:pt x="1069450" y="1507059"/>
                  <a:pt x="1035419" y="1504099"/>
                  <a:pt x="1005827" y="1475987"/>
                </a:cubicBezTo>
                <a:cubicBezTo>
                  <a:pt x="976235" y="1447875"/>
                  <a:pt x="962918" y="1388690"/>
                  <a:pt x="917050" y="1369455"/>
                </a:cubicBezTo>
                <a:cubicBezTo>
                  <a:pt x="871182" y="1350220"/>
                  <a:pt x="780926" y="1370934"/>
                  <a:pt x="730619" y="1360577"/>
                </a:cubicBezTo>
                <a:cubicBezTo>
                  <a:pt x="680312" y="1350220"/>
                  <a:pt x="644801" y="1325066"/>
                  <a:pt x="615209" y="1307311"/>
                </a:cubicBezTo>
                <a:cubicBezTo>
                  <a:pt x="585617" y="1289556"/>
                  <a:pt x="570821" y="1277719"/>
                  <a:pt x="553066" y="1254045"/>
                </a:cubicBezTo>
                <a:cubicBezTo>
                  <a:pt x="535311" y="1230371"/>
                  <a:pt x="523473" y="1196341"/>
                  <a:pt x="508677" y="1165269"/>
                </a:cubicBezTo>
                <a:cubicBezTo>
                  <a:pt x="493881" y="1134197"/>
                  <a:pt x="485004" y="1082410"/>
                  <a:pt x="464289" y="1067614"/>
                </a:cubicBezTo>
                <a:cubicBezTo>
                  <a:pt x="443575" y="1052818"/>
                  <a:pt x="415462" y="1079451"/>
                  <a:pt x="384390" y="1076492"/>
                </a:cubicBezTo>
                <a:cubicBezTo>
                  <a:pt x="353318" y="1073533"/>
                  <a:pt x="308930" y="1066135"/>
                  <a:pt x="277858" y="1049859"/>
                </a:cubicBezTo>
                <a:cubicBezTo>
                  <a:pt x="246786" y="1033583"/>
                  <a:pt x="212755" y="1003992"/>
                  <a:pt x="197959" y="978838"/>
                </a:cubicBezTo>
                <a:cubicBezTo>
                  <a:pt x="183163" y="953684"/>
                  <a:pt x="193520" y="924092"/>
                  <a:pt x="197959" y="89893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293802" y="3060011"/>
            <a:ext cx="1575276" cy="1585429"/>
          </a:xfrm>
          <a:custGeom>
            <a:avLst/>
            <a:gdLst>
              <a:gd name="connsiteX0" fmla="*/ 2990 w 1575276"/>
              <a:gd name="connsiteY0" fmla="*/ 535445 h 1585429"/>
              <a:gd name="connsiteX1" fmla="*/ 20746 w 1575276"/>
              <a:gd name="connsiteY1" fmla="*/ 473302 h 1585429"/>
              <a:gd name="connsiteX2" fmla="*/ 189421 w 1575276"/>
              <a:gd name="connsiteY2" fmla="*/ 464424 h 1585429"/>
              <a:gd name="connsiteX3" fmla="*/ 269320 w 1575276"/>
              <a:gd name="connsiteY3" fmla="*/ 473302 h 1585429"/>
              <a:gd name="connsiteX4" fmla="*/ 340342 w 1575276"/>
              <a:gd name="connsiteY4" fmla="*/ 420036 h 1585429"/>
              <a:gd name="connsiteX5" fmla="*/ 313709 w 1575276"/>
              <a:gd name="connsiteY5" fmla="*/ 375647 h 1585429"/>
              <a:gd name="connsiteX6" fmla="*/ 331464 w 1575276"/>
              <a:gd name="connsiteY6" fmla="*/ 349014 h 1585429"/>
              <a:gd name="connsiteX7" fmla="*/ 349219 w 1575276"/>
              <a:gd name="connsiteY7" fmla="*/ 286871 h 1585429"/>
              <a:gd name="connsiteX8" fmla="*/ 349219 w 1575276"/>
              <a:gd name="connsiteY8" fmla="*/ 198094 h 1585429"/>
              <a:gd name="connsiteX9" fmla="*/ 411363 w 1575276"/>
              <a:gd name="connsiteY9" fmla="*/ 198094 h 1585429"/>
              <a:gd name="connsiteX10" fmla="*/ 482384 w 1575276"/>
              <a:gd name="connsiteY10" fmla="*/ 171461 h 1585429"/>
              <a:gd name="connsiteX11" fmla="*/ 500140 w 1575276"/>
              <a:gd name="connsiteY11" fmla="*/ 118195 h 1585429"/>
              <a:gd name="connsiteX12" fmla="*/ 544528 w 1575276"/>
              <a:gd name="connsiteY12" fmla="*/ 73806 h 1585429"/>
              <a:gd name="connsiteX13" fmla="*/ 588916 w 1575276"/>
              <a:gd name="connsiteY13" fmla="*/ 20540 h 1585429"/>
              <a:gd name="connsiteX14" fmla="*/ 624427 w 1575276"/>
              <a:gd name="connsiteY14" fmla="*/ 2785 h 1585429"/>
              <a:gd name="connsiteX15" fmla="*/ 677693 w 1575276"/>
              <a:gd name="connsiteY15" fmla="*/ 11663 h 1585429"/>
              <a:gd name="connsiteX16" fmla="*/ 730959 w 1575276"/>
              <a:gd name="connsiteY16" fmla="*/ 109317 h 1585429"/>
              <a:gd name="connsiteX17" fmla="*/ 757592 w 1575276"/>
              <a:gd name="connsiteY17" fmla="*/ 118195 h 1585429"/>
              <a:gd name="connsiteX18" fmla="*/ 757592 w 1575276"/>
              <a:gd name="connsiteY18" fmla="*/ 153706 h 1585429"/>
              <a:gd name="connsiteX19" fmla="*/ 739837 w 1575276"/>
              <a:gd name="connsiteY19" fmla="*/ 215849 h 1585429"/>
              <a:gd name="connsiteX20" fmla="*/ 775348 w 1575276"/>
              <a:gd name="connsiteY20" fmla="*/ 251360 h 1585429"/>
              <a:gd name="connsiteX21" fmla="*/ 864124 w 1575276"/>
              <a:gd name="connsiteY21" fmla="*/ 269115 h 1585429"/>
              <a:gd name="connsiteX22" fmla="*/ 855247 w 1575276"/>
              <a:gd name="connsiteY22" fmla="*/ 313504 h 1585429"/>
              <a:gd name="connsiteX23" fmla="*/ 908513 w 1575276"/>
              <a:gd name="connsiteY23" fmla="*/ 331259 h 1585429"/>
              <a:gd name="connsiteX24" fmla="*/ 926268 w 1575276"/>
              <a:gd name="connsiteY24" fmla="*/ 269115 h 1585429"/>
              <a:gd name="connsiteX25" fmla="*/ 944023 w 1575276"/>
              <a:gd name="connsiteY25" fmla="*/ 189216 h 1585429"/>
              <a:gd name="connsiteX26" fmla="*/ 997289 w 1575276"/>
              <a:gd name="connsiteY26" fmla="*/ 180339 h 1585429"/>
              <a:gd name="connsiteX27" fmla="*/ 1050555 w 1575276"/>
              <a:gd name="connsiteY27" fmla="*/ 180339 h 1585429"/>
              <a:gd name="connsiteX28" fmla="*/ 1130454 w 1575276"/>
              <a:gd name="connsiteY28" fmla="*/ 109317 h 1585429"/>
              <a:gd name="connsiteX29" fmla="*/ 1210353 w 1575276"/>
              <a:gd name="connsiteY29" fmla="*/ 118195 h 1585429"/>
              <a:gd name="connsiteX30" fmla="*/ 1272497 w 1575276"/>
              <a:gd name="connsiteY30" fmla="*/ 144828 h 1585429"/>
              <a:gd name="connsiteX31" fmla="*/ 1334641 w 1575276"/>
              <a:gd name="connsiteY31" fmla="*/ 189216 h 1585429"/>
              <a:gd name="connsiteX32" fmla="*/ 1299130 w 1575276"/>
              <a:gd name="connsiteY32" fmla="*/ 233605 h 1585429"/>
              <a:gd name="connsiteX33" fmla="*/ 1299130 w 1575276"/>
              <a:gd name="connsiteY33" fmla="*/ 331259 h 1585429"/>
              <a:gd name="connsiteX34" fmla="*/ 1370151 w 1575276"/>
              <a:gd name="connsiteY34" fmla="*/ 402280 h 1585429"/>
              <a:gd name="connsiteX35" fmla="*/ 1458928 w 1575276"/>
              <a:gd name="connsiteY35" fmla="*/ 428913 h 1585429"/>
              <a:gd name="connsiteX36" fmla="*/ 1512194 w 1575276"/>
              <a:gd name="connsiteY36" fmla="*/ 393403 h 1585429"/>
              <a:gd name="connsiteX37" fmla="*/ 1574338 w 1575276"/>
              <a:gd name="connsiteY37" fmla="*/ 473302 h 1585429"/>
              <a:gd name="connsiteX38" fmla="*/ 1547705 w 1575276"/>
              <a:gd name="connsiteY38" fmla="*/ 544323 h 1585429"/>
              <a:gd name="connsiteX39" fmla="*/ 1521072 w 1575276"/>
              <a:gd name="connsiteY39" fmla="*/ 579834 h 1585429"/>
              <a:gd name="connsiteX40" fmla="*/ 1529949 w 1575276"/>
              <a:gd name="connsiteY40" fmla="*/ 668610 h 1585429"/>
              <a:gd name="connsiteX41" fmla="*/ 1529949 w 1575276"/>
              <a:gd name="connsiteY41" fmla="*/ 712999 h 1585429"/>
              <a:gd name="connsiteX42" fmla="*/ 1521072 w 1575276"/>
              <a:gd name="connsiteY42" fmla="*/ 721876 h 1585429"/>
              <a:gd name="connsiteX43" fmla="*/ 1450050 w 1575276"/>
              <a:gd name="connsiteY43" fmla="*/ 766265 h 1585429"/>
              <a:gd name="connsiteX44" fmla="*/ 1405662 w 1575276"/>
              <a:gd name="connsiteY44" fmla="*/ 784020 h 1585429"/>
              <a:gd name="connsiteX45" fmla="*/ 1361274 w 1575276"/>
              <a:gd name="connsiteY45" fmla="*/ 819531 h 1585429"/>
              <a:gd name="connsiteX46" fmla="*/ 1308008 w 1575276"/>
              <a:gd name="connsiteY46" fmla="*/ 846164 h 1585429"/>
              <a:gd name="connsiteX47" fmla="*/ 1236986 w 1575276"/>
              <a:gd name="connsiteY47" fmla="*/ 872797 h 1585429"/>
              <a:gd name="connsiteX48" fmla="*/ 1192598 w 1575276"/>
              <a:gd name="connsiteY48" fmla="*/ 908307 h 1585429"/>
              <a:gd name="connsiteX49" fmla="*/ 1165965 w 1575276"/>
              <a:gd name="connsiteY49" fmla="*/ 952696 h 1585429"/>
              <a:gd name="connsiteX50" fmla="*/ 1121577 w 1575276"/>
              <a:gd name="connsiteY50" fmla="*/ 908307 h 1585429"/>
              <a:gd name="connsiteX51" fmla="*/ 1059433 w 1575276"/>
              <a:gd name="connsiteY51" fmla="*/ 934940 h 1585429"/>
              <a:gd name="connsiteX52" fmla="*/ 1041678 w 1575276"/>
              <a:gd name="connsiteY52" fmla="*/ 1041472 h 1585429"/>
              <a:gd name="connsiteX53" fmla="*/ 1041678 w 1575276"/>
              <a:gd name="connsiteY53" fmla="*/ 1112494 h 1585429"/>
              <a:gd name="connsiteX54" fmla="*/ 1032800 w 1575276"/>
              <a:gd name="connsiteY54" fmla="*/ 1174638 h 1585429"/>
              <a:gd name="connsiteX55" fmla="*/ 1032800 w 1575276"/>
              <a:gd name="connsiteY55" fmla="*/ 1263414 h 1585429"/>
              <a:gd name="connsiteX56" fmla="*/ 1041678 w 1575276"/>
              <a:gd name="connsiteY56" fmla="*/ 1325558 h 1585429"/>
              <a:gd name="connsiteX57" fmla="*/ 1050555 w 1575276"/>
              <a:gd name="connsiteY57" fmla="*/ 1369946 h 1585429"/>
              <a:gd name="connsiteX58" fmla="*/ 1041678 w 1575276"/>
              <a:gd name="connsiteY58" fmla="*/ 1440968 h 1585429"/>
              <a:gd name="connsiteX59" fmla="*/ 1015045 w 1575276"/>
              <a:gd name="connsiteY59" fmla="*/ 1494234 h 1585429"/>
              <a:gd name="connsiteX60" fmla="*/ 997289 w 1575276"/>
              <a:gd name="connsiteY60" fmla="*/ 1520867 h 1585429"/>
              <a:gd name="connsiteX61" fmla="*/ 908513 w 1575276"/>
              <a:gd name="connsiteY61" fmla="*/ 1529744 h 1585429"/>
              <a:gd name="connsiteX62" fmla="*/ 846369 w 1575276"/>
              <a:gd name="connsiteY62" fmla="*/ 1565255 h 1585429"/>
              <a:gd name="connsiteX63" fmla="*/ 810858 w 1575276"/>
              <a:gd name="connsiteY63" fmla="*/ 1583010 h 1585429"/>
              <a:gd name="connsiteX64" fmla="*/ 784225 w 1575276"/>
              <a:gd name="connsiteY64" fmla="*/ 1511989 h 1585429"/>
              <a:gd name="connsiteX65" fmla="*/ 739837 w 1575276"/>
              <a:gd name="connsiteY65" fmla="*/ 1467601 h 1585429"/>
              <a:gd name="connsiteX66" fmla="*/ 704326 w 1575276"/>
              <a:gd name="connsiteY66" fmla="*/ 1414335 h 1585429"/>
              <a:gd name="connsiteX67" fmla="*/ 668815 w 1575276"/>
              <a:gd name="connsiteY67" fmla="*/ 1352191 h 1585429"/>
              <a:gd name="connsiteX68" fmla="*/ 588916 w 1575276"/>
              <a:gd name="connsiteY68" fmla="*/ 1307803 h 1585429"/>
              <a:gd name="connsiteX69" fmla="*/ 517895 w 1575276"/>
              <a:gd name="connsiteY69" fmla="*/ 1245659 h 1585429"/>
              <a:gd name="connsiteX70" fmla="*/ 491262 w 1575276"/>
              <a:gd name="connsiteY70" fmla="*/ 1201271 h 1585429"/>
              <a:gd name="connsiteX71" fmla="*/ 482384 w 1575276"/>
              <a:gd name="connsiteY71" fmla="*/ 1156882 h 1585429"/>
              <a:gd name="connsiteX72" fmla="*/ 509017 w 1575276"/>
              <a:gd name="connsiteY72" fmla="*/ 1085861 h 1585429"/>
              <a:gd name="connsiteX73" fmla="*/ 544528 w 1575276"/>
              <a:gd name="connsiteY73" fmla="*/ 1076983 h 1585429"/>
              <a:gd name="connsiteX74" fmla="*/ 500140 w 1575276"/>
              <a:gd name="connsiteY74" fmla="*/ 1014839 h 1585429"/>
              <a:gd name="connsiteX75" fmla="*/ 446874 w 1575276"/>
              <a:gd name="connsiteY75" fmla="*/ 979329 h 1585429"/>
              <a:gd name="connsiteX76" fmla="*/ 375852 w 1575276"/>
              <a:gd name="connsiteY76" fmla="*/ 979329 h 1585429"/>
              <a:gd name="connsiteX77" fmla="*/ 393608 w 1575276"/>
              <a:gd name="connsiteY77" fmla="*/ 908307 h 1585429"/>
              <a:gd name="connsiteX78" fmla="*/ 393608 w 1575276"/>
              <a:gd name="connsiteY78" fmla="*/ 881674 h 1585429"/>
              <a:gd name="connsiteX79" fmla="*/ 349219 w 1575276"/>
              <a:gd name="connsiteY79" fmla="*/ 863919 h 1585429"/>
              <a:gd name="connsiteX80" fmla="*/ 340342 w 1575276"/>
              <a:gd name="connsiteY80" fmla="*/ 810653 h 1585429"/>
              <a:gd name="connsiteX81" fmla="*/ 304831 w 1575276"/>
              <a:gd name="connsiteY81" fmla="*/ 837286 h 1585429"/>
              <a:gd name="connsiteX82" fmla="*/ 287076 w 1575276"/>
              <a:gd name="connsiteY82" fmla="*/ 792898 h 1585429"/>
              <a:gd name="connsiteX83" fmla="*/ 242687 w 1575276"/>
              <a:gd name="connsiteY83" fmla="*/ 766265 h 1585429"/>
              <a:gd name="connsiteX84" fmla="*/ 189421 w 1575276"/>
              <a:gd name="connsiteY84" fmla="*/ 766265 h 1585429"/>
              <a:gd name="connsiteX85" fmla="*/ 153911 w 1575276"/>
              <a:gd name="connsiteY85" fmla="*/ 730754 h 1585429"/>
              <a:gd name="connsiteX86" fmla="*/ 91767 w 1575276"/>
              <a:gd name="connsiteY86" fmla="*/ 712999 h 1585429"/>
              <a:gd name="connsiteX87" fmla="*/ 82889 w 1575276"/>
              <a:gd name="connsiteY87" fmla="*/ 686366 h 1585429"/>
              <a:gd name="connsiteX88" fmla="*/ 38501 w 1575276"/>
              <a:gd name="connsiteY88" fmla="*/ 677488 h 1585429"/>
              <a:gd name="connsiteX89" fmla="*/ 2990 w 1575276"/>
              <a:gd name="connsiteY89" fmla="*/ 650855 h 1585429"/>
              <a:gd name="connsiteX90" fmla="*/ 2990 w 1575276"/>
              <a:gd name="connsiteY90" fmla="*/ 606467 h 1585429"/>
              <a:gd name="connsiteX91" fmla="*/ 2990 w 1575276"/>
              <a:gd name="connsiteY91" fmla="*/ 535445 h 158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575276" h="1585429">
                <a:moveTo>
                  <a:pt x="2990" y="535445"/>
                </a:moveTo>
                <a:cubicBezTo>
                  <a:pt x="5949" y="513251"/>
                  <a:pt x="-10326" y="485139"/>
                  <a:pt x="20746" y="473302"/>
                </a:cubicBezTo>
                <a:cubicBezTo>
                  <a:pt x="51818" y="461465"/>
                  <a:pt x="147992" y="464424"/>
                  <a:pt x="189421" y="464424"/>
                </a:cubicBezTo>
                <a:cubicBezTo>
                  <a:pt x="230850" y="464424"/>
                  <a:pt x="244167" y="480700"/>
                  <a:pt x="269320" y="473302"/>
                </a:cubicBezTo>
                <a:cubicBezTo>
                  <a:pt x="294473" y="465904"/>
                  <a:pt x="332944" y="436312"/>
                  <a:pt x="340342" y="420036"/>
                </a:cubicBezTo>
                <a:cubicBezTo>
                  <a:pt x="347740" y="403760"/>
                  <a:pt x="315189" y="387484"/>
                  <a:pt x="313709" y="375647"/>
                </a:cubicBezTo>
                <a:cubicBezTo>
                  <a:pt x="312229" y="363810"/>
                  <a:pt x="325546" y="363810"/>
                  <a:pt x="331464" y="349014"/>
                </a:cubicBezTo>
                <a:cubicBezTo>
                  <a:pt x="337382" y="334218"/>
                  <a:pt x="346260" y="312024"/>
                  <a:pt x="349219" y="286871"/>
                </a:cubicBezTo>
                <a:cubicBezTo>
                  <a:pt x="352178" y="261718"/>
                  <a:pt x="338862" y="212890"/>
                  <a:pt x="349219" y="198094"/>
                </a:cubicBezTo>
                <a:cubicBezTo>
                  <a:pt x="359576" y="183298"/>
                  <a:pt x="389169" y="202533"/>
                  <a:pt x="411363" y="198094"/>
                </a:cubicBezTo>
                <a:cubicBezTo>
                  <a:pt x="433557" y="193655"/>
                  <a:pt x="467588" y="184777"/>
                  <a:pt x="482384" y="171461"/>
                </a:cubicBezTo>
                <a:cubicBezTo>
                  <a:pt x="497180" y="158145"/>
                  <a:pt x="489783" y="134471"/>
                  <a:pt x="500140" y="118195"/>
                </a:cubicBezTo>
                <a:cubicBezTo>
                  <a:pt x="510497" y="101919"/>
                  <a:pt x="529732" y="90082"/>
                  <a:pt x="544528" y="73806"/>
                </a:cubicBezTo>
                <a:cubicBezTo>
                  <a:pt x="559324" y="57530"/>
                  <a:pt x="575600" y="32377"/>
                  <a:pt x="588916" y="20540"/>
                </a:cubicBezTo>
                <a:cubicBezTo>
                  <a:pt x="602233" y="8703"/>
                  <a:pt x="609631" y="4264"/>
                  <a:pt x="624427" y="2785"/>
                </a:cubicBezTo>
                <a:cubicBezTo>
                  <a:pt x="639223" y="1305"/>
                  <a:pt x="659938" y="-6092"/>
                  <a:pt x="677693" y="11663"/>
                </a:cubicBezTo>
                <a:cubicBezTo>
                  <a:pt x="695448" y="29418"/>
                  <a:pt x="717643" y="91562"/>
                  <a:pt x="730959" y="109317"/>
                </a:cubicBezTo>
                <a:cubicBezTo>
                  <a:pt x="744275" y="127072"/>
                  <a:pt x="753153" y="110797"/>
                  <a:pt x="757592" y="118195"/>
                </a:cubicBezTo>
                <a:cubicBezTo>
                  <a:pt x="762031" y="125593"/>
                  <a:pt x="760551" y="137430"/>
                  <a:pt x="757592" y="153706"/>
                </a:cubicBezTo>
                <a:cubicBezTo>
                  <a:pt x="754633" y="169982"/>
                  <a:pt x="736878" y="199573"/>
                  <a:pt x="739837" y="215849"/>
                </a:cubicBezTo>
                <a:cubicBezTo>
                  <a:pt x="742796" y="232125"/>
                  <a:pt x="754634" y="242482"/>
                  <a:pt x="775348" y="251360"/>
                </a:cubicBezTo>
                <a:cubicBezTo>
                  <a:pt x="796063" y="260238"/>
                  <a:pt x="850808" y="258758"/>
                  <a:pt x="864124" y="269115"/>
                </a:cubicBezTo>
                <a:cubicBezTo>
                  <a:pt x="877440" y="279472"/>
                  <a:pt x="847849" y="303147"/>
                  <a:pt x="855247" y="313504"/>
                </a:cubicBezTo>
                <a:cubicBezTo>
                  <a:pt x="862645" y="323861"/>
                  <a:pt x="896676" y="338657"/>
                  <a:pt x="908513" y="331259"/>
                </a:cubicBezTo>
                <a:cubicBezTo>
                  <a:pt x="920350" y="323861"/>
                  <a:pt x="920350" y="292789"/>
                  <a:pt x="926268" y="269115"/>
                </a:cubicBezTo>
                <a:cubicBezTo>
                  <a:pt x="932186" y="245441"/>
                  <a:pt x="932186" y="204012"/>
                  <a:pt x="944023" y="189216"/>
                </a:cubicBezTo>
                <a:cubicBezTo>
                  <a:pt x="955860" y="174420"/>
                  <a:pt x="979534" y="181818"/>
                  <a:pt x="997289" y="180339"/>
                </a:cubicBezTo>
                <a:cubicBezTo>
                  <a:pt x="1015044" y="178860"/>
                  <a:pt x="1028361" y="192176"/>
                  <a:pt x="1050555" y="180339"/>
                </a:cubicBezTo>
                <a:cubicBezTo>
                  <a:pt x="1072749" y="168502"/>
                  <a:pt x="1103821" y="119674"/>
                  <a:pt x="1130454" y="109317"/>
                </a:cubicBezTo>
                <a:cubicBezTo>
                  <a:pt x="1157087" y="98960"/>
                  <a:pt x="1186679" y="112277"/>
                  <a:pt x="1210353" y="118195"/>
                </a:cubicBezTo>
                <a:cubicBezTo>
                  <a:pt x="1234027" y="124113"/>
                  <a:pt x="1251782" y="132991"/>
                  <a:pt x="1272497" y="144828"/>
                </a:cubicBezTo>
                <a:cubicBezTo>
                  <a:pt x="1293212" y="156665"/>
                  <a:pt x="1330202" y="174420"/>
                  <a:pt x="1334641" y="189216"/>
                </a:cubicBezTo>
                <a:cubicBezTo>
                  <a:pt x="1339080" y="204012"/>
                  <a:pt x="1305048" y="209931"/>
                  <a:pt x="1299130" y="233605"/>
                </a:cubicBezTo>
                <a:cubicBezTo>
                  <a:pt x="1293212" y="257279"/>
                  <a:pt x="1287293" y="303147"/>
                  <a:pt x="1299130" y="331259"/>
                </a:cubicBezTo>
                <a:cubicBezTo>
                  <a:pt x="1310967" y="359371"/>
                  <a:pt x="1343518" y="386004"/>
                  <a:pt x="1370151" y="402280"/>
                </a:cubicBezTo>
                <a:cubicBezTo>
                  <a:pt x="1396784" y="418556"/>
                  <a:pt x="1435254" y="430393"/>
                  <a:pt x="1458928" y="428913"/>
                </a:cubicBezTo>
                <a:cubicBezTo>
                  <a:pt x="1482602" y="427433"/>
                  <a:pt x="1492959" y="386005"/>
                  <a:pt x="1512194" y="393403"/>
                </a:cubicBezTo>
                <a:cubicBezTo>
                  <a:pt x="1531429" y="400801"/>
                  <a:pt x="1568420" y="448149"/>
                  <a:pt x="1574338" y="473302"/>
                </a:cubicBezTo>
                <a:cubicBezTo>
                  <a:pt x="1580257" y="498455"/>
                  <a:pt x="1556583" y="526568"/>
                  <a:pt x="1547705" y="544323"/>
                </a:cubicBezTo>
                <a:cubicBezTo>
                  <a:pt x="1538827" y="562078"/>
                  <a:pt x="1524031" y="559120"/>
                  <a:pt x="1521072" y="579834"/>
                </a:cubicBezTo>
                <a:cubicBezTo>
                  <a:pt x="1518113" y="600548"/>
                  <a:pt x="1528470" y="646416"/>
                  <a:pt x="1529949" y="668610"/>
                </a:cubicBezTo>
                <a:cubicBezTo>
                  <a:pt x="1531429" y="690804"/>
                  <a:pt x="1531428" y="704121"/>
                  <a:pt x="1529949" y="712999"/>
                </a:cubicBezTo>
                <a:cubicBezTo>
                  <a:pt x="1528470" y="721877"/>
                  <a:pt x="1534388" y="712998"/>
                  <a:pt x="1521072" y="721876"/>
                </a:cubicBezTo>
                <a:cubicBezTo>
                  <a:pt x="1507756" y="730754"/>
                  <a:pt x="1469285" y="755908"/>
                  <a:pt x="1450050" y="766265"/>
                </a:cubicBezTo>
                <a:cubicBezTo>
                  <a:pt x="1430815" y="776622"/>
                  <a:pt x="1420458" y="775142"/>
                  <a:pt x="1405662" y="784020"/>
                </a:cubicBezTo>
                <a:cubicBezTo>
                  <a:pt x="1390866" y="792898"/>
                  <a:pt x="1377550" y="809174"/>
                  <a:pt x="1361274" y="819531"/>
                </a:cubicBezTo>
                <a:cubicBezTo>
                  <a:pt x="1344998" y="829888"/>
                  <a:pt x="1328723" y="837286"/>
                  <a:pt x="1308008" y="846164"/>
                </a:cubicBezTo>
                <a:cubicBezTo>
                  <a:pt x="1287293" y="855042"/>
                  <a:pt x="1256221" y="862440"/>
                  <a:pt x="1236986" y="872797"/>
                </a:cubicBezTo>
                <a:cubicBezTo>
                  <a:pt x="1217751" y="883154"/>
                  <a:pt x="1204435" y="894991"/>
                  <a:pt x="1192598" y="908307"/>
                </a:cubicBezTo>
                <a:cubicBezTo>
                  <a:pt x="1180761" y="921624"/>
                  <a:pt x="1177802" y="952696"/>
                  <a:pt x="1165965" y="952696"/>
                </a:cubicBezTo>
                <a:cubicBezTo>
                  <a:pt x="1154128" y="952696"/>
                  <a:pt x="1139332" y="911266"/>
                  <a:pt x="1121577" y="908307"/>
                </a:cubicBezTo>
                <a:cubicBezTo>
                  <a:pt x="1103822" y="905348"/>
                  <a:pt x="1072749" y="912746"/>
                  <a:pt x="1059433" y="934940"/>
                </a:cubicBezTo>
                <a:cubicBezTo>
                  <a:pt x="1046117" y="957134"/>
                  <a:pt x="1044637" y="1011880"/>
                  <a:pt x="1041678" y="1041472"/>
                </a:cubicBezTo>
                <a:cubicBezTo>
                  <a:pt x="1038719" y="1071064"/>
                  <a:pt x="1043158" y="1090300"/>
                  <a:pt x="1041678" y="1112494"/>
                </a:cubicBezTo>
                <a:cubicBezTo>
                  <a:pt x="1040198" y="1134688"/>
                  <a:pt x="1034280" y="1149485"/>
                  <a:pt x="1032800" y="1174638"/>
                </a:cubicBezTo>
                <a:cubicBezTo>
                  <a:pt x="1031320" y="1199791"/>
                  <a:pt x="1031320" y="1238261"/>
                  <a:pt x="1032800" y="1263414"/>
                </a:cubicBezTo>
                <a:cubicBezTo>
                  <a:pt x="1034280" y="1288567"/>
                  <a:pt x="1038719" y="1307803"/>
                  <a:pt x="1041678" y="1325558"/>
                </a:cubicBezTo>
                <a:cubicBezTo>
                  <a:pt x="1044637" y="1343313"/>
                  <a:pt x="1050555" y="1350711"/>
                  <a:pt x="1050555" y="1369946"/>
                </a:cubicBezTo>
                <a:cubicBezTo>
                  <a:pt x="1050555" y="1389181"/>
                  <a:pt x="1047596" y="1420253"/>
                  <a:pt x="1041678" y="1440968"/>
                </a:cubicBezTo>
                <a:cubicBezTo>
                  <a:pt x="1035760" y="1461683"/>
                  <a:pt x="1022443" y="1480918"/>
                  <a:pt x="1015045" y="1494234"/>
                </a:cubicBezTo>
                <a:cubicBezTo>
                  <a:pt x="1007647" y="1507551"/>
                  <a:pt x="1015044" y="1514949"/>
                  <a:pt x="997289" y="1520867"/>
                </a:cubicBezTo>
                <a:cubicBezTo>
                  <a:pt x="979534" y="1526785"/>
                  <a:pt x="933666" y="1522346"/>
                  <a:pt x="908513" y="1529744"/>
                </a:cubicBezTo>
                <a:cubicBezTo>
                  <a:pt x="883360" y="1537142"/>
                  <a:pt x="862645" y="1556377"/>
                  <a:pt x="846369" y="1565255"/>
                </a:cubicBezTo>
                <a:cubicBezTo>
                  <a:pt x="830093" y="1574133"/>
                  <a:pt x="821215" y="1591888"/>
                  <a:pt x="810858" y="1583010"/>
                </a:cubicBezTo>
                <a:cubicBezTo>
                  <a:pt x="800501" y="1574132"/>
                  <a:pt x="796062" y="1531224"/>
                  <a:pt x="784225" y="1511989"/>
                </a:cubicBezTo>
                <a:cubicBezTo>
                  <a:pt x="772388" y="1492754"/>
                  <a:pt x="753153" y="1483877"/>
                  <a:pt x="739837" y="1467601"/>
                </a:cubicBezTo>
                <a:cubicBezTo>
                  <a:pt x="726521" y="1451325"/>
                  <a:pt x="716163" y="1433570"/>
                  <a:pt x="704326" y="1414335"/>
                </a:cubicBezTo>
                <a:cubicBezTo>
                  <a:pt x="692489" y="1395100"/>
                  <a:pt x="688050" y="1369946"/>
                  <a:pt x="668815" y="1352191"/>
                </a:cubicBezTo>
                <a:cubicBezTo>
                  <a:pt x="649580" y="1334436"/>
                  <a:pt x="614069" y="1325558"/>
                  <a:pt x="588916" y="1307803"/>
                </a:cubicBezTo>
                <a:cubicBezTo>
                  <a:pt x="563763" y="1290048"/>
                  <a:pt x="534171" y="1263414"/>
                  <a:pt x="517895" y="1245659"/>
                </a:cubicBezTo>
                <a:cubicBezTo>
                  <a:pt x="501619" y="1227904"/>
                  <a:pt x="497181" y="1216067"/>
                  <a:pt x="491262" y="1201271"/>
                </a:cubicBezTo>
                <a:cubicBezTo>
                  <a:pt x="485344" y="1186475"/>
                  <a:pt x="479425" y="1176117"/>
                  <a:pt x="482384" y="1156882"/>
                </a:cubicBezTo>
                <a:cubicBezTo>
                  <a:pt x="485343" y="1137647"/>
                  <a:pt x="498660" y="1099177"/>
                  <a:pt x="509017" y="1085861"/>
                </a:cubicBezTo>
                <a:cubicBezTo>
                  <a:pt x="519374" y="1072545"/>
                  <a:pt x="546007" y="1088820"/>
                  <a:pt x="544528" y="1076983"/>
                </a:cubicBezTo>
                <a:cubicBezTo>
                  <a:pt x="543049" y="1065146"/>
                  <a:pt x="516416" y="1031115"/>
                  <a:pt x="500140" y="1014839"/>
                </a:cubicBezTo>
                <a:cubicBezTo>
                  <a:pt x="483864" y="998563"/>
                  <a:pt x="467589" y="985247"/>
                  <a:pt x="446874" y="979329"/>
                </a:cubicBezTo>
                <a:cubicBezTo>
                  <a:pt x="426159" y="973411"/>
                  <a:pt x="384730" y="991166"/>
                  <a:pt x="375852" y="979329"/>
                </a:cubicBezTo>
                <a:cubicBezTo>
                  <a:pt x="366974" y="967492"/>
                  <a:pt x="390649" y="924583"/>
                  <a:pt x="393608" y="908307"/>
                </a:cubicBezTo>
                <a:cubicBezTo>
                  <a:pt x="396567" y="892031"/>
                  <a:pt x="401006" y="889072"/>
                  <a:pt x="393608" y="881674"/>
                </a:cubicBezTo>
                <a:cubicBezTo>
                  <a:pt x="386210" y="874276"/>
                  <a:pt x="358097" y="875756"/>
                  <a:pt x="349219" y="863919"/>
                </a:cubicBezTo>
                <a:cubicBezTo>
                  <a:pt x="340341" y="852082"/>
                  <a:pt x="347740" y="815092"/>
                  <a:pt x="340342" y="810653"/>
                </a:cubicBezTo>
                <a:cubicBezTo>
                  <a:pt x="332944" y="806214"/>
                  <a:pt x="313709" y="840245"/>
                  <a:pt x="304831" y="837286"/>
                </a:cubicBezTo>
                <a:cubicBezTo>
                  <a:pt x="295953" y="834327"/>
                  <a:pt x="297433" y="804735"/>
                  <a:pt x="287076" y="792898"/>
                </a:cubicBezTo>
                <a:cubicBezTo>
                  <a:pt x="276719" y="781061"/>
                  <a:pt x="258963" y="770704"/>
                  <a:pt x="242687" y="766265"/>
                </a:cubicBezTo>
                <a:cubicBezTo>
                  <a:pt x="226411" y="761826"/>
                  <a:pt x="204217" y="772184"/>
                  <a:pt x="189421" y="766265"/>
                </a:cubicBezTo>
                <a:cubicBezTo>
                  <a:pt x="174625" y="760347"/>
                  <a:pt x="170187" y="739632"/>
                  <a:pt x="153911" y="730754"/>
                </a:cubicBezTo>
                <a:cubicBezTo>
                  <a:pt x="137635" y="721876"/>
                  <a:pt x="103604" y="720397"/>
                  <a:pt x="91767" y="712999"/>
                </a:cubicBezTo>
                <a:cubicBezTo>
                  <a:pt x="79930" y="705601"/>
                  <a:pt x="91767" y="692284"/>
                  <a:pt x="82889" y="686366"/>
                </a:cubicBezTo>
                <a:cubicBezTo>
                  <a:pt x="74011" y="680448"/>
                  <a:pt x="51817" y="683406"/>
                  <a:pt x="38501" y="677488"/>
                </a:cubicBezTo>
                <a:cubicBezTo>
                  <a:pt x="25185" y="671570"/>
                  <a:pt x="8908" y="662692"/>
                  <a:pt x="2990" y="650855"/>
                </a:cubicBezTo>
                <a:cubicBezTo>
                  <a:pt x="-2928" y="639018"/>
                  <a:pt x="1510" y="622743"/>
                  <a:pt x="2990" y="606467"/>
                </a:cubicBezTo>
                <a:cubicBezTo>
                  <a:pt x="4470" y="590191"/>
                  <a:pt x="31" y="557639"/>
                  <a:pt x="2990" y="53544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16542" y="3783883"/>
            <a:ext cx="1601715" cy="1705789"/>
          </a:xfrm>
          <a:custGeom>
            <a:avLst/>
            <a:gdLst>
              <a:gd name="connsiteX0" fmla="*/ 19662 w 1601715"/>
              <a:gd name="connsiteY0" fmla="*/ 865938 h 1705789"/>
              <a:gd name="connsiteX1" fmla="*/ 136394 w 1601715"/>
              <a:gd name="connsiteY1" fmla="*/ 817300 h 1705789"/>
              <a:gd name="connsiteX2" fmla="*/ 204488 w 1601715"/>
              <a:gd name="connsiteY2" fmla="*/ 788117 h 1705789"/>
              <a:gd name="connsiteX3" fmla="*/ 243398 w 1601715"/>
              <a:gd name="connsiteY3" fmla="*/ 700568 h 1705789"/>
              <a:gd name="connsiteX4" fmla="*/ 233671 w 1601715"/>
              <a:gd name="connsiteY4" fmla="*/ 603291 h 1705789"/>
              <a:gd name="connsiteX5" fmla="*/ 233671 w 1601715"/>
              <a:gd name="connsiteY5" fmla="*/ 496287 h 1705789"/>
              <a:gd name="connsiteX6" fmla="*/ 233671 w 1601715"/>
              <a:gd name="connsiteY6" fmla="*/ 408738 h 1705789"/>
              <a:gd name="connsiteX7" fmla="*/ 233671 w 1601715"/>
              <a:gd name="connsiteY7" fmla="*/ 340645 h 1705789"/>
              <a:gd name="connsiteX8" fmla="*/ 233671 w 1601715"/>
              <a:gd name="connsiteY8" fmla="*/ 262823 h 1705789"/>
              <a:gd name="connsiteX9" fmla="*/ 282309 w 1601715"/>
              <a:gd name="connsiteY9" fmla="*/ 214185 h 1705789"/>
              <a:gd name="connsiteX10" fmla="*/ 330947 w 1601715"/>
              <a:gd name="connsiteY10" fmla="*/ 223913 h 1705789"/>
              <a:gd name="connsiteX11" fmla="*/ 379586 w 1601715"/>
              <a:gd name="connsiteY11" fmla="*/ 214185 h 1705789"/>
              <a:gd name="connsiteX12" fmla="*/ 457407 w 1601715"/>
              <a:gd name="connsiteY12" fmla="*/ 155819 h 1705789"/>
              <a:gd name="connsiteX13" fmla="*/ 515773 w 1601715"/>
              <a:gd name="connsiteY13" fmla="*/ 116908 h 1705789"/>
              <a:gd name="connsiteX14" fmla="*/ 583867 w 1601715"/>
              <a:gd name="connsiteY14" fmla="*/ 68270 h 1705789"/>
              <a:gd name="connsiteX15" fmla="*/ 661688 w 1601715"/>
              <a:gd name="connsiteY15" fmla="*/ 19632 h 1705789"/>
              <a:gd name="connsiteX16" fmla="*/ 729781 w 1601715"/>
              <a:gd name="connsiteY16" fmla="*/ 177 h 1705789"/>
              <a:gd name="connsiteX17" fmla="*/ 778420 w 1601715"/>
              <a:gd name="connsiteY17" fmla="*/ 29360 h 1705789"/>
              <a:gd name="connsiteX18" fmla="*/ 875696 w 1601715"/>
              <a:gd name="connsiteY18" fmla="*/ 29360 h 1705789"/>
              <a:gd name="connsiteX19" fmla="*/ 972973 w 1601715"/>
              <a:gd name="connsiteY19" fmla="*/ 58543 h 1705789"/>
              <a:gd name="connsiteX20" fmla="*/ 1021611 w 1601715"/>
              <a:gd name="connsiteY20" fmla="*/ 116908 h 1705789"/>
              <a:gd name="connsiteX21" fmla="*/ 1021611 w 1601715"/>
              <a:gd name="connsiteY21" fmla="*/ 175274 h 1705789"/>
              <a:gd name="connsiteX22" fmla="*/ 1070249 w 1601715"/>
              <a:gd name="connsiteY22" fmla="*/ 253096 h 1705789"/>
              <a:gd name="connsiteX23" fmla="*/ 1099432 w 1601715"/>
              <a:gd name="connsiteY23" fmla="*/ 292006 h 1705789"/>
              <a:gd name="connsiteX24" fmla="*/ 1167526 w 1601715"/>
              <a:gd name="connsiteY24" fmla="*/ 292006 h 1705789"/>
              <a:gd name="connsiteX25" fmla="*/ 1245347 w 1601715"/>
              <a:gd name="connsiteY25" fmla="*/ 253096 h 1705789"/>
              <a:gd name="connsiteX26" fmla="*/ 1303713 w 1601715"/>
              <a:gd name="connsiteY26" fmla="*/ 185002 h 1705789"/>
              <a:gd name="connsiteX27" fmla="*/ 1400990 w 1601715"/>
              <a:gd name="connsiteY27" fmla="*/ 243368 h 1705789"/>
              <a:gd name="connsiteX28" fmla="*/ 1459356 w 1601715"/>
              <a:gd name="connsiteY28" fmla="*/ 282279 h 1705789"/>
              <a:gd name="connsiteX29" fmla="*/ 1537177 w 1601715"/>
              <a:gd name="connsiteY29" fmla="*/ 350372 h 1705789"/>
              <a:gd name="connsiteX30" fmla="*/ 1585815 w 1601715"/>
              <a:gd name="connsiteY30" fmla="*/ 399011 h 1705789"/>
              <a:gd name="connsiteX31" fmla="*/ 1595543 w 1601715"/>
              <a:gd name="connsiteY31" fmla="*/ 418466 h 1705789"/>
              <a:gd name="connsiteX32" fmla="*/ 1498267 w 1601715"/>
              <a:gd name="connsiteY32" fmla="*/ 476832 h 1705789"/>
              <a:gd name="connsiteX33" fmla="*/ 1439901 w 1601715"/>
              <a:gd name="connsiteY33" fmla="*/ 525470 h 1705789"/>
              <a:gd name="connsiteX34" fmla="*/ 1410718 w 1601715"/>
              <a:gd name="connsiteY34" fmla="*/ 583836 h 1705789"/>
              <a:gd name="connsiteX35" fmla="*/ 1420445 w 1601715"/>
              <a:gd name="connsiteY35" fmla="*/ 681113 h 1705789"/>
              <a:gd name="connsiteX36" fmla="*/ 1352352 w 1601715"/>
              <a:gd name="connsiteY36" fmla="*/ 690840 h 1705789"/>
              <a:gd name="connsiteX37" fmla="*/ 1381535 w 1601715"/>
              <a:gd name="connsiteY37" fmla="*/ 739479 h 1705789"/>
              <a:gd name="connsiteX38" fmla="*/ 1371807 w 1601715"/>
              <a:gd name="connsiteY38" fmla="*/ 846483 h 1705789"/>
              <a:gd name="connsiteX39" fmla="*/ 1332896 w 1601715"/>
              <a:gd name="connsiteY39" fmla="*/ 924304 h 1705789"/>
              <a:gd name="connsiteX40" fmla="*/ 1342624 w 1601715"/>
              <a:gd name="connsiteY40" fmla="*/ 982670 h 1705789"/>
              <a:gd name="connsiteX41" fmla="*/ 1362079 w 1601715"/>
              <a:gd name="connsiteY41" fmla="*/ 1099402 h 1705789"/>
              <a:gd name="connsiteX42" fmla="*/ 1323169 w 1601715"/>
              <a:gd name="connsiteY42" fmla="*/ 1206406 h 1705789"/>
              <a:gd name="connsiteX43" fmla="*/ 1323169 w 1601715"/>
              <a:gd name="connsiteY43" fmla="*/ 1264772 h 1705789"/>
              <a:gd name="connsiteX44" fmla="*/ 1303713 w 1601715"/>
              <a:gd name="connsiteY44" fmla="*/ 1342594 h 1705789"/>
              <a:gd name="connsiteX45" fmla="*/ 1293986 w 1601715"/>
              <a:gd name="connsiteY45" fmla="*/ 1410687 h 1705789"/>
              <a:gd name="connsiteX46" fmla="*/ 1284258 w 1601715"/>
              <a:gd name="connsiteY46" fmla="*/ 1459326 h 1705789"/>
              <a:gd name="connsiteX47" fmla="*/ 1128615 w 1601715"/>
              <a:gd name="connsiteY47" fmla="*/ 1439870 h 1705789"/>
              <a:gd name="connsiteX48" fmla="*/ 1099432 w 1601715"/>
              <a:gd name="connsiteY48" fmla="*/ 1498236 h 1705789"/>
              <a:gd name="connsiteX49" fmla="*/ 1031339 w 1601715"/>
              <a:gd name="connsiteY49" fmla="*/ 1469053 h 1705789"/>
              <a:gd name="connsiteX50" fmla="*/ 972973 w 1601715"/>
              <a:gd name="connsiteY50" fmla="*/ 1527419 h 1705789"/>
              <a:gd name="connsiteX51" fmla="*/ 846513 w 1601715"/>
              <a:gd name="connsiteY51" fmla="*/ 1527419 h 1705789"/>
              <a:gd name="connsiteX52" fmla="*/ 797875 w 1601715"/>
              <a:gd name="connsiteY52" fmla="*/ 1585785 h 1705789"/>
              <a:gd name="connsiteX53" fmla="*/ 768692 w 1601715"/>
              <a:gd name="connsiteY53" fmla="*/ 1644151 h 1705789"/>
              <a:gd name="connsiteX54" fmla="*/ 651960 w 1601715"/>
              <a:gd name="connsiteY54" fmla="*/ 1663606 h 1705789"/>
              <a:gd name="connsiteX55" fmla="*/ 554684 w 1601715"/>
              <a:gd name="connsiteY55" fmla="*/ 1673334 h 1705789"/>
              <a:gd name="connsiteX56" fmla="*/ 467135 w 1601715"/>
              <a:gd name="connsiteY56" fmla="*/ 1692789 h 1705789"/>
              <a:gd name="connsiteX57" fmla="*/ 447679 w 1601715"/>
              <a:gd name="connsiteY57" fmla="*/ 1702517 h 1705789"/>
              <a:gd name="connsiteX58" fmla="*/ 408769 w 1601715"/>
              <a:gd name="connsiteY58" fmla="*/ 1634423 h 1705789"/>
              <a:gd name="connsiteX59" fmla="*/ 360130 w 1601715"/>
              <a:gd name="connsiteY59" fmla="*/ 1585785 h 1705789"/>
              <a:gd name="connsiteX60" fmla="*/ 321220 w 1601715"/>
              <a:gd name="connsiteY60" fmla="*/ 1556602 h 1705789"/>
              <a:gd name="connsiteX61" fmla="*/ 262854 w 1601715"/>
              <a:gd name="connsiteY61" fmla="*/ 1488508 h 1705789"/>
              <a:gd name="connsiteX62" fmla="*/ 233671 w 1601715"/>
              <a:gd name="connsiteY62" fmla="*/ 1420415 h 1705789"/>
              <a:gd name="connsiteX63" fmla="*/ 185032 w 1601715"/>
              <a:gd name="connsiteY63" fmla="*/ 1323138 h 1705789"/>
              <a:gd name="connsiteX64" fmla="*/ 136394 w 1601715"/>
              <a:gd name="connsiteY64" fmla="*/ 1235589 h 1705789"/>
              <a:gd name="connsiteX65" fmla="*/ 58573 w 1601715"/>
              <a:gd name="connsiteY65" fmla="*/ 1177223 h 1705789"/>
              <a:gd name="connsiteX66" fmla="*/ 207 w 1601715"/>
              <a:gd name="connsiteY66" fmla="*/ 1118857 h 1705789"/>
              <a:gd name="connsiteX67" fmla="*/ 39118 w 1601715"/>
              <a:gd name="connsiteY67" fmla="*/ 1089674 h 1705789"/>
              <a:gd name="connsiteX68" fmla="*/ 39118 w 1601715"/>
              <a:gd name="connsiteY68" fmla="*/ 1031308 h 1705789"/>
              <a:gd name="connsiteX69" fmla="*/ 19662 w 1601715"/>
              <a:gd name="connsiteY69" fmla="*/ 963215 h 1705789"/>
              <a:gd name="connsiteX70" fmla="*/ 19662 w 1601715"/>
              <a:gd name="connsiteY70" fmla="*/ 865938 h 170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601715" h="1705789">
                <a:moveTo>
                  <a:pt x="19662" y="865938"/>
                </a:moveTo>
                <a:cubicBezTo>
                  <a:pt x="39117" y="841619"/>
                  <a:pt x="136394" y="817300"/>
                  <a:pt x="136394" y="817300"/>
                </a:cubicBezTo>
                <a:cubicBezTo>
                  <a:pt x="167198" y="804330"/>
                  <a:pt x="186654" y="807572"/>
                  <a:pt x="204488" y="788117"/>
                </a:cubicBezTo>
                <a:cubicBezTo>
                  <a:pt x="222322" y="768662"/>
                  <a:pt x="238534" y="731372"/>
                  <a:pt x="243398" y="700568"/>
                </a:cubicBezTo>
                <a:cubicBezTo>
                  <a:pt x="248262" y="669764"/>
                  <a:pt x="235292" y="637338"/>
                  <a:pt x="233671" y="603291"/>
                </a:cubicBezTo>
                <a:cubicBezTo>
                  <a:pt x="232050" y="569244"/>
                  <a:pt x="233671" y="496287"/>
                  <a:pt x="233671" y="496287"/>
                </a:cubicBezTo>
                <a:lnTo>
                  <a:pt x="233671" y="408738"/>
                </a:lnTo>
                <a:lnTo>
                  <a:pt x="233671" y="340645"/>
                </a:lnTo>
                <a:cubicBezTo>
                  <a:pt x="233671" y="316326"/>
                  <a:pt x="225565" y="283900"/>
                  <a:pt x="233671" y="262823"/>
                </a:cubicBezTo>
                <a:cubicBezTo>
                  <a:pt x="241777" y="241746"/>
                  <a:pt x="266096" y="220670"/>
                  <a:pt x="282309" y="214185"/>
                </a:cubicBezTo>
                <a:cubicBezTo>
                  <a:pt x="298522" y="207700"/>
                  <a:pt x="314734" y="223913"/>
                  <a:pt x="330947" y="223913"/>
                </a:cubicBezTo>
                <a:cubicBezTo>
                  <a:pt x="347160" y="223913"/>
                  <a:pt x="358509" y="225534"/>
                  <a:pt x="379586" y="214185"/>
                </a:cubicBezTo>
                <a:cubicBezTo>
                  <a:pt x="400663" y="202836"/>
                  <a:pt x="434709" y="172032"/>
                  <a:pt x="457407" y="155819"/>
                </a:cubicBezTo>
                <a:cubicBezTo>
                  <a:pt x="480105" y="139606"/>
                  <a:pt x="494696" y="131499"/>
                  <a:pt x="515773" y="116908"/>
                </a:cubicBezTo>
                <a:cubicBezTo>
                  <a:pt x="536850" y="102317"/>
                  <a:pt x="559548" y="84483"/>
                  <a:pt x="583867" y="68270"/>
                </a:cubicBezTo>
                <a:cubicBezTo>
                  <a:pt x="608186" y="52057"/>
                  <a:pt x="637369" y="30981"/>
                  <a:pt x="661688" y="19632"/>
                </a:cubicBezTo>
                <a:cubicBezTo>
                  <a:pt x="686007" y="8283"/>
                  <a:pt x="710326" y="-1444"/>
                  <a:pt x="729781" y="177"/>
                </a:cubicBezTo>
                <a:cubicBezTo>
                  <a:pt x="749236" y="1798"/>
                  <a:pt x="754101" y="24496"/>
                  <a:pt x="778420" y="29360"/>
                </a:cubicBezTo>
                <a:cubicBezTo>
                  <a:pt x="802739" y="34224"/>
                  <a:pt x="843271" y="24496"/>
                  <a:pt x="875696" y="29360"/>
                </a:cubicBezTo>
                <a:cubicBezTo>
                  <a:pt x="908121" y="34224"/>
                  <a:pt x="948654" y="43952"/>
                  <a:pt x="972973" y="58543"/>
                </a:cubicBezTo>
                <a:cubicBezTo>
                  <a:pt x="997292" y="73134"/>
                  <a:pt x="1013505" y="97453"/>
                  <a:pt x="1021611" y="116908"/>
                </a:cubicBezTo>
                <a:cubicBezTo>
                  <a:pt x="1029717" y="136363"/>
                  <a:pt x="1013505" y="152576"/>
                  <a:pt x="1021611" y="175274"/>
                </a:cubicBezTo>
                <a:cubicBezTo>
                  <a:pt x="1029717" y="197972"/>
                  <a:pt x="1057279" y="233641"/>
                  <a:pt x="1070249" y="253096"/>
                </a:cubicBezTo>
                <a:cubicBezTo>
                  <a:pt x="1083219" y="272551"/>
                  <a:pt x="1083219" y="285521"/>
                  <a:pt x="1099432" y="292006"/>
                </a:cubicBezTo>
                <a:cubicBezTo>
                  <a:pt x="1115645" y="298491"/>
                  <a:pt x="1143207" y="298491"/>
                  <a:pt x="1167526" y="292006"/>
                </a:cubicBezTo>
                <a:cubicBezTo>
                  <a:pt x="1191845" y="285521"/>
                  <a:pt x="1222649" y="270930"/>
                  <a:pt x="1245347" y="253096"/>
                </a:cubicBezTo>
                <a:cubicBezTo>
                  <a:pt x="1268045" y="235262"/>
                  <a:pt x="1277773" y="186623"/>
                  <a:pt x="1303713" y="185002"/>
                </a:cubicBezTo>
                <a:cubicBezTo>
                  <a:pt x="1329653" y="183381"/>
                  <a:pt x="1375050" y="227155"/>
                  <a:pt x="1400990" y="243368"/>
                </a:cubicBezTo>
                <a:cubicBezTo>
                  <a:pt x="1426930" y="259581"/>
                  <a:pt x="1436658" y="264445"/>
                  <a:pt x="1459356" y="282279"/>
                </a:cubicBezTo>
                <a:cubicBezTo>
                  <a:pt x="1482054" y="300113"/>
                  <a:pt x="1516101" y="330917"/>
                  <a:pt x="1537177" y="350372"/>
                </a:cubicBezTo>
                <a:cubicBezTo>
                  <a:pt x="1558254" y="369827"/>
                  <a:pt x="1576087" y="387662"/>
                  <a:pt x="1585815" y="399011"/>
                </a:cubicBezTo>
                <a:cubicBezTo>
                  <a:pt x="1595543" y="410360"/>
                  <a:pt x="1610134" y="405496"/>
                  <a:pt x="1595543" y="418466"/>
                </a:cubicBezTo>
                <a:cubicBezTo>
                  <a:pt x="1580952" y="431436"/>
                  <a:pt x="1524207" y="458998"/>
                  <a:pt x="1498267" y="476832"/>
                </a:cubicBezTo>
                <a:cubicBezTo>
                  <a:pt x="1472327" y="494666"/>
                  <a:pt x="1454492" y="507636"/>
                  <a:pt x="1439901" y="525470"/>
                </a:cubicBezTo>
                <a:cubicBezTo>
                  <a:pt x="1425310" y="543304"/>
                  <a:pt x="1413961" y="557896"/>
                  <a:pt x="1410718" y="583836"/>
                </a:cubicBezTo>
                <a:cubicBezTo>
                  <a:pt x="1407475" y="609776"/>
                  <a:pt x="1430173" y="663279"/>
                  <a:pt x="1420445" y="681113"/>
                </a:cubicBezTo>
                <a:cubicBezTo>
                  <a:pt x="1410717" y="698947"/>
                  <a:pt x="1358837" y="681112"/>
                  <a:pt x="1352352" y="690840"/>
                </a:cubicBezTo>
                <a:cubicBezTo>
                  <a:pt x="1345867" y="700568"/>
                  <a:pt x="1378293" y="713539"/>
                  <a:pt x="1381535" y="739479"/>
                </a:cubicBezTo>
                <a:cubicBezTo>
                  <a:pt x="1384777" y="765419"/>
                  <a:pt x="1379914" y="815679"/>
                  <a:pt x="1371807" y="846483"/>
                </a:cubicBezTo>
                <a:cubicBezTo>
                  <a:pt x="1363700" y="877287"/>
                  <a:pt x="1337760" y="901606"/>
                  <a:pt x="1332896" y="924304"/>
                </a:cubicBezTo>
                <a:cubicBezTo>
                  <a:pt x="1328032" y="947002"/>
                  <a:pt x="1342624" y="982670"/>
                  <a:pt x="1342624" y="982670"/>
                </a:cubicBezTo>
                <a:cubicBezTo>
                  <a:pt x="1347488" y="1011853"/>
                  <a:pt x="1365321" y="1062113"/>
                  <a:pt x="1362079" y="1099402"/>
                </a:cubicBezTo>
                <a:cubicBezTo>
                  <a:pt x="1358837" y="1136691"/>
                  <a:pt x="1329654" y="1178844"/>
                  <a:pt x="1323169" y="1206406"/>
                </a:cubicBezTo>
                <a:cubicBezTo>
                  <a:pt x="1316684" y="1233968"/>
                  <a:pt x="1326412" y="1242074"/>
                  <a:pt x="1323169" y="1264772"/>
                </a:cubicBezTo>
                <a:cubicBezTo>
                  <a:pt x="1319926" y="1287470"/>
                  <a:pt x="1308577" y="1318275"/>
                  <a:pt x="1303713" y="1342594"/>
                </a:cubicBezTo>
                <a:cubicBezTo>
                  <a:pt x="1298849" y="1366913"/>
                  <a:pt x="1297228" y="1391232"/>
                  <a:pt x="1293986" y="1410687"/>
                </a:cubicBezTo>
                <a:cubicBezTo>
                  <a:pt x="1290744" y="1430142"/>
                  <a:pt x="1311820" y="1454462"/>
                  <a:pt x="1284258" y="1459326"/>
                </a:cubicBezTo>
                <a:cubicBezTo>
                  <a:pt x="1256696" y="1464190"/>
                  <a:pt x="1159419" y="1433385"/>
                  <a:pt x="1128615" y="1439870"/>
                </a:cubicBezTo>
                <a:cubicBezTo>
                  <a:pt x="1097811" y="1446355"/>
                  <a:pt x="1115645" y="1493372"/>
                  <a:pt x="1099432" y="1498236"/>
                </a:cubicBezTo>
                <a:cubicBezTo>
                  <a:pt x="1083219" y="1503100"/>
                  <a:pt x="1052415" y="1464189"/>
                  <a:pt x="1031339" y="1469053"/>
                </a:cubicBezTo>
                <a:cubicBezTo>
                  <a:pt x="1010263" y="1473917"/>
                  <a:pt x="1003777" y="1517691"/>
                  <a:pt x="972973" y="1527419"/>
                </a:cubicBezTo>
                <a:cubicBezTo>
                  <a:pt x="942169" y="1537147"/>
                  <a:pt x="875696" y="1517691"/>
                  <a:pt x="846513" y="1527419"/>
                </a:cubicBezTo>
                <a:cubicBezTo>
                  <a:pt x="817330" y="1537147"/>
                  <a:pt x="810845" y="1566330"/>
                  <a:pt x="797875" y="1585785"/>
                </a:cubicBezTo>
                <a:cubicBezTo>
                  <a:pt x="784905" y="1605240"/>
                  <a:pt x="793011" y="1631181"/>
                  <a:pt x="768692" y="1644151"/>
                </a:cubicBezTo>
                <a:cubicBezTo>
                  <a:pt x="744373" y="1657121"/>
                  <a:pt x="687628" y="1658742"/>
                  <a:pt x="651960" y="1663606"/>
                </a:cubicBezTo>
                <a:cubicBezTo>
                  <a:pt x="616292" y="1668470"/>
                  <a:pt x="585488" y="1668470"/>
                  <a:pt x="554684" y="1673334"/>
                </a:cubicBezTo>
                <a:cubicBezTo>
                  <a:pt x="523880" y="1678198"/>
                  <a:pt x="484969" y="1687925"/>
                  <a:pt x="467135" y="1692789"/>
                </a:cubicBezTo>
                <a:cubicBezTo>
                  <a:pt x="449301" y="1697653"/>
                  <a:pt x="457407" y="1712245"/>
                  <a:pt x="447679" y="1702517"/>
                </a:cubicBezTo>
                <a:cubicBezTo>
                  <a:pt x="437951" y="1692789"/>
                  <a:pt x="423360" y="1653878"/>
                  <a:pt x="408769" y="1634423"/>
                </a:cubicBezTo>
                <a:cubicBezTo>
                  <a:pt x="394178" y="1614968"/>
                  <a:pt x="374721" y="1598755"/>
                  <a:pt x="360130" y="1585785"/>
                </a:cubicBezTo>
                <a:cubicBezTo>
                  <a:pt x="345539" y="1572815"/>
                  <a:pt x="337433" y="1572815"/>
                  <a:pt x="321220" y="1556602"/>
                </a:cubicBezTo>
                <a:cubicBezTo>
                  <a:pt x="305007" y="1540389"/>
                  <a:pt x="277446" y="1511206"/>
                  <a:pt x="262854" y="1488508"/>
                </a:cubicBezTo>
                <a:cubicBezTo>
                  <a:pt x="248262" y="1465810"/>
                  <a:pt x="246641" y="1447977"/>
                  <a:pt x="233671" y="1420415"/>
                </a:cubicBezTo>
                <a:cubicBezTo>
                  <a:pt x="220701" y="1392853"/>
                  <a:pt x="201245" y="1353942"/>
                  <a:pt x="185032" y="1323138"/>
                </a:cubicBezTo>
                <a:cubicBezTo>
                  <a:pt x="168819" y="1292334"/>
                  <a:pt x="157471" y="1259908"/>
                  <a:pt x="136394" y="1235589"/>
                </a:cubicBezTo>
                <a:cubicBezTo>
                  <a:pt x="115317" y="1211270"/>
                  <a:pt x="81271" y="1196678"/>
                  <a:pt x="58573" y="1177223"/>
                </a:cubicBezTo>
                <a:cubicBezTo>
                  <a:pt x="35875" y="1157768"/>
                  <a:pt x="3449" y="1133448"/>
                  <a:pt x="207" y="1118857"/>
                </a:cubicBezTo>
                <a:cubicBezTo>
                  <a:pt x="-3035" y="1104266"/>
                  <a:pt x="32633" y="1104266"/>
                  <a:pt x="39118" y="1089674"/>
                </a:cubicBezTo>
                <a:cubicBezTo>
                  <a:pt x="45603" y="1075083"/>
                  <a:pt x="42361" y="1052384"/>
                  <a:pt x="39118" y="1031308"/>
                </a:cubicBezTo>
                <a:cubicBezTo>
                  <a:pt x="35875" y="1010232"/>
                  <a:pt x="22905" y="984291"/>
                  <a:pt x="19662" y="963215"/>
                </a:cubicBezTo>
                <a:cubicBezTo>
                  <a:pt x="16419" y="942139"/>
                  <a:pt x="207" y="890257"/>
                  <a:pt x="19662" y="86593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2538647" y="3188886"/>
            <a:ext cx="1491207" cy="2045744"/>
          </a:xfrm>
          <a:custGeom>
            <a:avLst/>
            <a:gdLst>
              <a:gd name="connsiteX0" fmla="*/ 408834 w 1491207"/>
              <a:gd name="connsiteY0" fmla="*/ 1786 h 2045744"/>
              <a:gd name="connsiteX1" fmla="*/ 399106 w 1491207"/>
              <a:gd name="connsiteY1" fmla="*/ 99063 h 2045744"/>
              <a:gd name="connsiteX2" fmla="*/ 506110 w 1491207"/>
              <a:gd name="connsiteY2" fmla="*/ 176884 h 2045744"/>
              <a:gd name="connsiteX3" fmla="*/ 603387 w 1491207"/>
              <a:gd name="connsiteY3" fmla="*/ 196340 h 2045744"/>
              <a:gd name="connsiteX4" fmla="*/ 681208 w 1491207"/>
              <a:gd name="connsiteY4" fmla="*/ 186612 h 2045744"/>
              <a:gd name="connsiteX5" fmla="*/ 700664 w 1491207"/>
              <a:gd name="connsiteY5" fmla="*/ 244978 h 2045744"/>
              <a:gd name="connsiteX6" fmla="*/ 739574 w 1491207"/>
              <a:gd name="connsiteY6" fmla="*/ 332527 h 2045744"/>
              <a:gd name="connsiteX7" fmla="*/ 807668 w 1491207"/>
              <a:gd name="connsiteY7" fmla="*/ 439531 h 2045744"/>
              <a:gd name="connsiteX8" fmla="*/ 943855 w 1491207"/>
              <a:gd name="connsiteY8" fmla="*/ 478442 h 2045744"/>
              <a:gd name="connsiteX9" fmla="*/ 1041132 w 1491207"/>
              <a:gd name="connsiteY9" fmla="*/ 478442 h 2045744"/>
              <a:gd name="connsiteX10" fmla="*/ 1148136 w 1491207"/>
              <a:gd name="connsiteY10" fmla="*/ 478442 h 2045744"/>
              <a:gd name="connsiteX11" fmla="*/ 1177319 w 1491207"/>
              <a:gd name="connsiteY11" fmla="*/ 536808 h 2045744"/>
              <a:gd name="connsiteX12" fmla="*/ 1255140 w 1491207"/>
              <a:gd name="connsiteY12" fmla="*/ 624357 h 2045744"/>
              <a:gd name="connsiteX13" fmla="*/ 1303779 w 1491207"/>
              <a:gd name="connsiteY13" fmla="*/ 672995 h 2045744"/>
              <a:gd name="connsiteX14" fmla="*/ 1332962 w 1491207"/>
              <a:gd name="connsiteY14" fmla="*/ 760544 h 2045744"/>
              <a:gd name="connsiteX15" fmla="*/ 1401055 w 1491207"/>
              <a:gd name="connsiteY15" fmla="*/ 848093 h 2045744"/>
              <a:gd name="connsiteX16" fmla="*/ 1439966 w 1491207"/>
              <a:gd name="connsiteY16" fmla="*/ 925914 h 2045744"/>
              <a:gd name="connsiteX17" fmla="*/ 1469149 w 1491207"/>
              <a:gd name="connsiteY17" fmla="*/ 1003735 h 2045744"/>
              <a:gd name="connsiteX18" fmla="*/ 1478876 w 1491207"/>
              <a:gd name="connsiteY18" fmla="*/ 1071829 h 2045744"/>
              <a:gd name="connsiteX19" fmla="*/ 1420510 w 1491207"/>
              <a:gd name="connsiteY19" fmla="*/ 1071829 h 2045744"/>
              <a:gd name="connsiteX20" fmla="*/ 1362144 w 1491207"/>
              <a:gd name="connsiteY20" fmla="*/ 1052374 h 2045744"/>
              <a:gd name="connsiteX21" fmla="*/ 1362144 w 1491207"/>
              <a:gd name="connsiteY21" fmla="*/ 1101012 h 2045744"/>
              <a:gd name="connsiteX22" fmla="*/ 1381600 w 1491207"/>
              <a:gd name="connsiteY22" fmla="*/ 1178833 h 2045744"/>
              <a:gd name="connsiteX23" fmla="*/ 1430238 w 1491207"/>
              <a:gd name="connsiteY23" fmla="*/ 1198288 h 2045744"/>
              <a:gd name="connsiteX24" fmla="*/ 1488604 w 1491207"/>
              <a:gd name="connsiteY24" fmla="*/ 1217744 h 2045744"/>
              <a:gd name="connsiteX25" fmla="*/ 1478876 w 1491207"/>
              <a:gd name="connsiteY25" fmla="*/ 1276110 h 2045744"/>
              <a:gd name="connsiteX26" fmla="*/ 1459421 w 1491207"/>
              <a:gd name="connsiteY26" fmla="*/ 1315020 h 2045744"/>
              <a:gd name="connsiteX27" fmla="*/ 1449693 w 1491207"/>
              <a:gd name="connsiteY27" fmla="*/ 1334476 h 2045744"/>
              <a:gd name="connsiteX28" fmla="*/ 1410783 w 1491207"/>
              <a:gd name="connsiteY28" fmla="*/ 1402569 h 2045744"/>
              <a:gd name="connsiteX29" fmla="*/ 1410783 w 1491207"/>
              <a:gd name="connsiteY29" fmla="*/ 1402569 h 2045744"/>
              <a:gd name="connsiteX30" fmla="*/ 1371872 w 1491207"/>
              <a:gd name="connsiteY30" fmla="*/ 1363659 h 2045744"/>
              <a:gd name="connsiteX31" fmla="*/ 1303779 w 1491207"/>
              <a:gd name="connsiteY31" fmla="*/ 1392842 h 2045744"/>
              <a:gd name="connsiteX32" fmla="*/ 1303779 w 1491207"/>
              <a:gd name="connsiteY32" fmla="*/ 1431752 h 2045744"/>
              <a:gd name="connsiteX33" fmla="*/ 1255140 w 1491207"/>
              <a:gd name="connsiteY33" fmla="*/ 1460935 h 2045744"/>
              <a:gd name="connsiteX34" fmla="*/ 1274596 w 1491207"/>
              <a:gd name="connsiteY34" fmla="*/ 1519301 h 2045744"/>
              <a:gd name="connsiteX35" fmla="*/ 1284323 w 1491207"/>
              <a:gd name="connsiteY35" fmla="*/ 1567940 h 2045744"/>
              <a:gd name="connsiteX36" fmla="*/ 1255140 w 1491207"/>
              <a:gd name="connsiteY36" fmla="*/ 1655488 h 2045744"/>
              <a:gd name="connsiteX37" fmla="*/ 1177319 w 1491207"/>
              <a:gd name="connsiteY37" fmla="*/ 1713854 h 2045744"/>
              <a:gd name="connsiteX38" fmla="*/ 1148136 w 1491207"/>
              <a:gd name="connsiteY38" fmla="*/ 1762493 h 2045744"/>
              <a:gd name="connsiteX39" fmla="*/ 1089770 w 1491207"/>
              <a:gd name="connsiteY39" fmla="*/ 1811131 h 2045744"/>
              <a:gd name="connsiteX40" fmla="*/ 1060587 w 1491207"/>
              <a:gd name="connsiteY40" fmla="*/ 1898680 h 2045744"/>
              <a:gd name="connsiteX41" fmla="*/ 982766 w 1491207"/>
              <a:gd name="connsiteY41" fmla="*/ 1995957 h 2045744"/>
              <a:gd name="connsiteX42" fmla="*/ 934127 w 1491207"/>
              <a:gd name="connsiteY42" fmla="*/ 2044595 h 2045744"/>
              <a:gd name="connsiteX43" fmla="*/ 817396 w 1491207"/>
              <a:gd name="connsiteY43" fmla="*/ 2025140 h 2045744"/>
              <a:gd name="connsiteX44" fmla="*/ 788213 w 1491207"/>
              <a:gd name="connsiteY44" fmla="*/ 1966774 h 2045744"/>
              <a:gd name="connsiteX45" fmla="*/ 788213 w 1491207"/>
              <a:gd name="connsiteY45" fmla="*/ 1888952 h 2045744"/>
              <a:gd name="connsiteX46" fmla="*/ 788213 w 1491207"/>
              <a:gd name="connsiteY46" fmla="*/ 1830586 h 2045744"/>
              <a:gd name="connsiteX47" fmla="*/ 759030 w 1491207"/>
              <a:gd name="connsiteY47" fmla="*/ 1762493 h 2045744"/>
              <a:gd name="connsiteX48" fmla="*/ 710391 w 1491207"/>
              <a:gd name="connsiteY48" fmla="*/ 1694399 h 2045744"/>
              <a:gd name="connsiteX49" fmla="*/ 729847 w 1491207"/>
              <a:gd name="connsiteY49" fmla="*/ 1616578 h 2045744"/>
              <a:gd name="connsiteX50" fmla="*/ 729847 w 1491207"/>
              <a:gd name="connsiteY50" fmla="*/ 1587395 h 2045744"/>
              <a:gd name="connsiteX51" fmla="*/ 652025 w 1491207"/>
              <a:gd name="connsiteY51" fmla="*/ 1577667 h 2045744"/>
              <a:gd name="connsiteX52" fmla="*/ 622842 w 1491207"/>
              <a:gd name="connsiteY52" fmla="*/ 1597123 h 2045744"/>
              <a:gd name="connsiteX53" fmla="*/ 583932 w 1491207"/>
              <a:gd name="connsiteY53" fmla="*/ 1548484 h 2045744"/>
              <a:gd name="connsiteX54" fmla="*/ 613115 w 1491207"/>
              <a:gd name="connsiteY54" fmla="*/ 1460935 h 2045744"/>
              <a:gd name="connsiteX55" fmla="*/ 583932 w 1491207"/>
              <a:gd name="connsiteY55" fmla="*/ 1373386 h 2045744"/>
              <a:gd name="connsiteX56" fmla="*/ 593659 w 1491207"/>
              <a:gd name="connsiteY56" fmla="*/ 1285837 h 2045744"/>
              <a:gd name="connsiteX57" fmla="*/ 632570 w 1491207"/>
              <a:gd name="connsiteY57" fmla="*/ 1208016 h 2045744"/>
              <a:gd name="connsiteX58" fmla="*/ 652025 w 1491207"/>
              <a:gd name="connsiteY58" fmla="*/ 1139923 h 2045744"/>
              <a:gd name="connsiteX59" fmla="*/ 690936 w 1491207"/>
              <a:gd name="connsiteY59" fmla="*/ 1091284 h 2045744"/>
              <a:gd name="connsiteX60" fmla="*/ 690936 w 1491207"/>
              <a:gd name="connsiteY60" fmla="*/ 1023191 h 2045744"/>
              <a:gd name="connsiteX61" fmla="*/ 613115 w 1491207"/>
              <a:gd name="connsiteY61" fmla="*/ 994008 h 2045744"/>
              <a:gd name="connsiteX62" fmla="*/ 467200 w 1491207"/>
              <a:gd name="connsiteY62" fmla="*/ 906459 h 2045744"/>
              <a:gd name="connsiteX63" fmla="*/ 428289 w 1491207"/>
              <a:gd name="connsiteY63" fmla="*/ 887003 h 2045744"/>
              <a:gd name="connsiteX64" fmla="*/ 272647 w 1491207"/>
              <a:gd name="connsiteY64" fmla="*/ 867548 h 2045744"/>
              <a:gd name="connsiteX65" fmla="*/ 262919 w 1491207"/>
              <a:gd name="connsiteY65" fmla="*/ 789727 h 2045744"/>
              <a:gd name="connsiteX66" fmla="*/ 253191 w 1491207"/>
              <a:gd name="connsiteY66" fmla="*/ 711905 h 2045744"/>
              <a:gd name="connsiteX67" fmla="*/ 224008 w 1491207"/>
              <a:gd name="connsiteY67" fmla="*/ 663267 h 2045744"/>
              <a:gd name="connsiteX68" fmla="*/ 243464 w 1491207"/>
              <a:gd name="connsiteY68" fmla="*/ 614629 h 2045744"/>
              <a:gd name="connsiteX69" fmla="*/ 204553 w 1491207"/>
              <a:gd name="connsiteY69" fmla="*/ 488169 h 2045744"/>
              <a:gd name="connsiteX70" fmla="*/ 97549 w 1491207"/>
              <a:gd name="connsiteY70" fmla="*/ 488169 h 2045744"/>
              <a:gd name="connsiteX71" fmla="*/ 272 w 1491207"/>
              <a:gd name="connsiteY71" fmla="*/ 439531 h 2045744"/>
              <a:gd name="connsiteX72" fmla="*/ 68366 w 1491207"/>
              <a:gd name="connsiteY72" fmla="*/ 400620 h 2045744"/>
              <a:gd name="connsiteX73" fmla="*/ 68366 w 1491207"/>
              <a:gd name="connsiteY73" fmla="*/ 303344 h 2045744"/>
              <a:gd name="connsiteX74" fmla="*/ 146187 w 1491207"/>
              <a:gd name="connsiteY74" fmla="*/ 215795 h 2045744"/>
              <a:gd name="connsiteX75" fmla="*/ 243464 w 1491207"/>
              <a:gd name="connsiteY75" fmla="*/ 196340 h 2045744"/>
              <a:gd name="connsiteX76" fmla="*/ 292102 w 1491207"/>
              <a:gd name="connsiteY76" fmla="*/ 108791 h 2045744"/>
              <a:gd name="connsiteX77" fmla="*/ 350468 w 1491207"/>
              <a:gd name="connsiteY77" fmla="*/ 40697 h 2045744"/>
              <a:gd name="connsiteX78" fmla="*/ 408834 w 1491207"/>
              <a:gd name="connsiteY78" fmla="*/ 1786 h 204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491207" h="2045744">
                <a:moveTo>
                  <a:pt x="408834" y="1786"/>
                </a:moveTo>
                <a:cubicBezTo>
                  <a:pt x="416940" y="11514"/>
                  <a:pt x="382893" y="69880"/>
                  <a:pt x="399106" y="99063"/>
                </a:cubicBezTo>
                <a:cubicBezTo>
                  <a:pt x="415319" y="128246"/>
                  <a:pt x="472063" y="160671"/>
                  <a:pt x="506110" y="176884"/>
                </a:cubicBezTo>
                <a:cubicBezTo>
                  <a:pt x="540157" y="193097"/>
                  <a:pt x="574204" y="194719"/>
                  <a:pt x="603387" y="196340"/>
                </a:cubicBezTo>
                <a:cubicBezTo>
                  <a:pt x="632570" y="197961"/>
                  <a:pt x="664995" y="178506"/>
                  <a:pt x="681208" y="186612"/>
                </a:cubicBezTo>
                <a:cubicBezTo>
                  <a:pt x="697421" y="194718"/>
                  <a:pt x="690936" y="220659"/>
                  <a:pt x="700664" y="244978"/>
                </a:cubicBezTo>
                <a:cubicBezTo>
                  <a:pt x="710392" y="269297"/>
                  <a:pt x="721740" y="300102"/>
                  <a:pt x="739574" y="332527"/>
                </a:cubicBezTo>
                <a:cubicBezTo>
                  <a:pt x="757408" y="364953"/>
                  <a:pt x="773621" y="415212"/>
                  <a:pt x="807668" y="439531"/>
                </a:cubicBezTo>
                <a:cubicBezTo>
                  <a:pt x="841715" y="463850"/>
                  <a:pt x="904944" y="471957"/>
                  <a:pt x="943855" y="478442"/>
                </a:cubicBezTo>
                <a:cubicBezTo>
                  <a:pt x="982766" y="484927"/>
                  <a:pt x="1041132" y="478442"/>
                  <a:pt x="1041132" y="478442"/>
                </a:cubicBezTo>
                <a:cubicBezTo>
                  <a:pt x="1075179" y="478442"/>
                  <a:pt x="1125438" y="468714"/>
                  <a:pt x="1148136" y="478442"/>
                </a:cubicBezTo>
                <a:cubicBezTo>
                  <a:pt x="1170834" y="488170"/>
                  <a:pt x="1159485" y="512489"/>
                  <a:pt x="1177319" y="536808"/>
                </a:cubicBezTo>
                <a:cubicBezTo>
                  <a:pt x="1195153" y="561127"/>
                  <a:pt x="1234063" y="601659"/>
                  <a:pt x="1255140" y="624357"/>
                </a:cubicBezTo>
                <a:cubicBezTo>
                  <a:pt x="1276217" y="647055"/>
                  <a:pt x="1290809" y="650297"/>
                  <a:pt x="1303779" y="672995"/>
                </a:cubicBezTo>
                <a:cubicBezTo>
                  <a:pt x="1316749" y="695693"/>
                  <a:pt x="1316749" y="731361"/>
                  <a:pt x="1332962" y="760544"/>
                </a:cubicBezTo>
                <a:cubicBezTo>
                  <a:pt x="1349175" y="789727"/>
                  <a:pt x="1383221" y="820531"/>
                  <a:pt x="1401055" y="848093"/>
                </a:cubicBezTo>
                <a:cubicBezTo>
                  <a:pt x="1418889" y="875655"/>
                  <a:pt x="1428617" y="899974"/>
                  <a:pt x="1439966" y="925914"/>
                </a:cubicBezTo>
                <a:cubicBezTo>
                  <a:pt x="1451315" y="951854"/>
                  <a:pt x="1462664" y="979416"/>
                  <a:pt x="1469149" y="1003735"/>
                </a:cubicBezTo>
                <a:cubicBezTo>
                  <a:pt x="1475634" y="1028054"/>
                  <a:pt x="1486982" y="1060480"/>
                  <a:pt x="1478876" y="1071829"/>
                </a:cubicBezTo>
                <a:cubicBezTo>
                  <a:pt x="1470770" y="1083178"/>
                  <a:pt x="1439965" y="1075071"/>
                  <a:pt x="1420510" y="1071829"/>
                </a:cubicBezTo>
                <a:cubicBezTo>
                  <a:pt x="1401055" y="1068587"/>
                  <a:pt x="1371872" y="1047510"/>
                  <a:pt x="1362144" y="1052374"/>
                </a:cubicBezTo>
                <a:cubicBezTo>
                  <a:pt x="1352416" y="1057238"/>
                  <a:pt x="1358901" y="1079936"/>
                  <a:pt x="1362144" y="1101012"/>
                </a:cubicBezTo>
                <a:cubicBezTo>
                  <a:pt x="1365387" y="1122088"/>
                  <a:pt x="1370251" y="1162620"/>
                  <a:pt x="1381600" y="1178833"/>
                </a:cubicBezTo>
                <a:cubicBezTo>
                  <a:pt x="1392949" y="1195046"/>
                  <a:pt x="1412404" y="1191803"/>
                  <a:pt x="1430238" y="1198288"/>
                </a:cubicBezTo>
                <a:cubicBezTo>
                  <a:pt x="1448072" y="1204773"/>
                  <a:pt x="1480498" y="1204774"/>
                  <a:pt x="1488604" y="1217744"/>
                </a:cubicBezTo>
                <a:cubicBezTo>
                  <a:pt x="1496710" y="1230714"/>
                  <a:pt x="1483740" y="1259897"/>
                  <a:pt x="1478876" y="1276110"/>
                </a:cubicBezTo>
                <a:cubicBezTo>
                  <a:pt x="1474012" y="1292323"/>
                  <a:pt x="1459421" y="1315020"/>
                  <a:pt x="1459421" y="1315020"/>
                </a:cubicBezTo>
                <a:cubicBezTo>
                  <a:pt x="1454557" y="1324748"/>
                  <a:pt x="1457799" y="1319884"/>
                  <a:pt x="1449693" y="1334476"/>
                </a:cubicBezTo>
                <a:cubicBezTo>
                  <a:pt x="1441587" y="1349068"/>
                  <a:pt x="1410783" y="1402569"/>
                  <a:pt x="1410783" y="1402569"/>
                </a:cubicBezTo>
                <a:lnTo>
                  <a:pt x="1410783" y="1402569"/>
                </a:lnTo>
                <a:cubicBezTo>
                  <a:pt x="1404298" y="1396084"/>
                  <a:pt x="1389706" y="1365280"/>
                  <a:pt x="1371872" y="1363659"/>
                </a:cubicBezTo>
                <a:cubicBezTo>
                  <a:pt x="1354038" y="1362038"/>
                  <a:pt x="1315128" y="1381493"/>
                  <a:pt x="1303779" y="1392842"/>
                </a:cubicBezTo>
                <a:cubicBezTo>
                  <a:pt x="1292430" y="1404191"/>
                  <a:pt x="1311885" y="1420403"/>
                  <a:pt x="1303779" y="1431752"/>
                </a:cubicBezTo>
                <a:cubicBezTo>
                  <a:pt x="1295673" y="1443101"/>
                  <a:pt x="1260004" y="1446343"/>
                  <a:pt x="1255140" y="1460935"/>
                </a:cubicBezTo>
                <a:cubicBezTo>
                  <a:pt x="1250276" y="1475527"/>
                  <a:pt x="1269732" y="1501467"/>
                  <a:pt x="1274596" y="1519301"/>
                </a:cubicBezTo>
                <a:cubicBezTo>
                  <a:pt x="1279460" y="1537135"/>
                  <a:pt x="1287566" y="1545242"/>
                  <a:pt x="1284323" y="1567940"/>
                </a:cubicBezTo>
                <a:cubicBezTo>
                  <a:pt x="1281080" y="1590638"/>
                  <a:pt x="1272974" y="1631169"/>
                  <a:pt x="1255140" y="1655488"/>
                </a:cubicBezTo>
                <a:cubicBezTo>
                  <a:pt x="1237306" y="1679807"/>
                  <a:pt x="1195153" y="1696020"/>
                  <a:pt x="1177319" y="1713854"/>
                </a:cubicBezTo>
                <a:cubicBezTo>
                  <a:pt x="1159485" y="1731688"/>
                  <a:pt x="1162727" y="1746280"/>
                  <a:pt x="1148136" y="1762493"/>
                </a:cubicBezTo>
                <a:cubicBezTo>
                  <a:pt x="1133545" y="1778706"/>
                  <a:pt x="1104362" y="1788433"/>
                  <a:pt x="1089770" y="1811131"/>
                </a:cubicBezTo>
                <a:cubicBezTo>
                  <a:pt x="1075178" y="1833829"/>
                  <a:pt x="1078421" y="1867876"/>
                  <a:pt x="1060587" y="1898680"/>
                </a:cubicBezTo>
                <a:cubicBezTo>
                  <a:pt x="1042753" y="1929484"/>
                  <a:pt x="1003843" y="1971638"/>
                  <a:pt x="982766" y="1995957"/>
                </a:cubicBezTo>
                <a:cubicBezTo>
                  <a:pt x="961689" y="2020276"/>
                  <a:pt x="961689" y="2039731"/>
                  <a:pt x="934127" y="2044595"/>
                </a:cubicBezTo>
                <a:cubicBezTo>
                  <a:pt x="906565" y="2049459"/>
                  <a:pt x="841715" y="2038110"/>
                  <a:pt x="817396" y="2025140"/>
                </a:cubicBezTo>
                <a:cubicBezTo>
                  <a:pt x="793077" y="2012170"/>
                  <a:pt x="793077" y="1989472"/>
                  <a:pt x="788213" y="1966774"/>
                </a:cubicBezTo>
                <a:cubicBezTo>
                  <a:pt x="783349" y="1944076"/>
                  <a:pt x="788213" y="1888952"/>
                  <a:pt x="788213" y="1888952"/>
                </a:cubicBezTo>
                <a:cubicBezTo>
                  <a:pt x="788213" y="1866254"/>
                  <a:pt x="793077" y="1851662"/>
                  <a:pt x="788213" y="1830586"/>
                </a:cubicBezTo>
                <a:cubicBezTo>
                  <a:pt x="783349" y="1809510"/>
                  <a:pt x="772000" y="1785191"/>
                  <a:pt x="759030" y="1762493"/>
                </a:cubicBezTo>
                <a:cubicBezTo>
                  <a:pt x="746060" y="1739795"/>
                  <a:pt x="715255" y="1718718"/>
                  <a:pt x="710391" y="1694399"/>
                </a:cubicBezTo>
                <a:cubicBezTo>
                  <a:pt x="705527" y="1670080"/>
                  <a:pt x="726604" y="1634412"/>
                  <a:pt x="729847" y="1616578"/>
                </a:cubicBezTo>
                <a:cubicBezTo>
                  <a:pt x="733090" y="1598744"/>
                  <a:pt x="742817" y="1593880"/>
                  <a:pt x="729847" y="1587395"/>
                </a:cubicBezTo>
                <a:cubicBezTo>
                  <a:pt x="716877" y="1580910"/>
                  <a:pt x="669859" y="1576046"/>
                  <a:pt x="652025" y="1577667"/>
                </a:cubicBezTo>
                <a:cubicBezTo>
                  <a:pt x="634191" y="1579288"/>
                  <a:pt x="634191" y="1601987"/>
                  <a:pt x="622842" y="1597123"/>
                </a:cubicBezTo>
                <a:cubicBezTo>
                  <a:pt x="611493" y="1592259"/>
                  <a:pt x="585553" y="1571182"/>
                  <a:pt x="583932" y="1548484"/>
                </a:cubicBezTo>
                <a:cubicBezTo>
                  <a:pt x="582311" y="1525786"/>
                  <a:pt x="613115" y="1490118"/>
                  <a:pt x="613115" y="1460935"/>
                </a:cubicBezTo>
                <a:cubicBezTo>
                  <a:pt x="613115" y="1431752"/>
                  <a:pt x="587175" y="1402569"/>
                  <a:pt x="583932" y="1373386"/>
                </a:cubicBezTo>
                <a:cubicBezTo>
                  <a:pt x="580689" y="1344203"/>
                  <a:pt x="585553" y="1313399"/>
                  <a:pt x="593659" y="1285837"/>
                </a:cubicBezTo>
                <a:cubicBezTo>
                  <a:pt x="601765" y="1258275"/>
                  <a:pt x="622842" y="1232335"/>
                  <a:pt x="632570" y="1208016"/>
                </a:cubicBezTo>
                <a:cubicBezTo>
                  <a:pt x="642298" y="1183697"/>
                  <a:pt x="642297" y="1159378"/>
                  <a:pt x="652025" y="1139923"/>
                </a:cubicBezTo>
                <a:cubicBezTo>
                  <a:pt x="661753" y="1120468"/>
                  <a:pt x="684451" y="1110739"/>
                  <a:pt x="690936" y="1091284"/>
                </a:cubicBezTo>
                <a:cubicBezTo>
                  <a:pt x="697421" y="1071829"/>
                  <a:pt x="703906" y="1039404"/>
                  <a:pt x="690936" y="1023191"/>
                </a:cubicBezTo>
                <a:cubicBezTo>
                  <a:pt x="677966" y="1006978"/>
                  <a:pt x="650404" y="1013463"/>
                  <a:pt x="613115" y="994008"/>
                </a:cubicBezTo>
                <a:cubicBezTo>
                  <a:pt x="575826" y="974553"/>
                  <a:pt x="498004" y="924293"/>
                  <a:pt x="467200" y="906459"/>
                </a:cubicBezTo>
                <a:cubicBezTo>
                  <a:pt x="436396" y="888625"/>
                  <a:pt x="460714" y="893488"/>
                  <a:pt x="428289" y="887003"/>
                </a:cubicBezTo>
                <a:cubicBezTo>
                  <a:pt x="395864" y="880518"/>
                  <a:pt x="300209" y="883761"/>
                  <a:pt x="272647" y="867548"/>
                </a:cubicBezTo>
                <a:cubicBezTo>
                  <a:pt x="245085" y="851335"/>
                  <a:pt x="262919" y="789727"/>
                  <a:pt x="262919" y="789727"/>
                </a:cubicBezTo>
                <a:cubicBezTo>
                  <a:pt x="259676" y="763787"/>
                  <a:pt x="259676" y="732982"/>
                  <a:pt x="253191" y="711905"/>
                </a:cubicBezTo>
                <a:cubicBezTo>
                  <a:pt x="246706" y="690828"/>
                  <a:pt x="225629" y="679480"/>
                  <a:pt x="224008" y="663267"/>
                </a:cubicBezTo>
                <a:cubicBezTo>
                  <a:pt x="222387" y="647054"/>
                  <a:pt x="246706" y="643812"/>
                  <a:pt x="243464" y="614629"/>
                </a:cubicBezTo>
                <a:cubicBezTo>
                  <a:pt x="240221" y="585446"/>
                  <a:pt x="228872" y="509246"/>
                  <a:pt x="204553" y="488169"/>
                </a:cubicBezTo>
                <a:cubicBezTo>
                  <a:pt x="180234" y="467092"/>
                  <a:pt x="131596" y="496275"/>
                  <a:pt x="97549" y="488169"/>
                </a:cubicBezTo>
                <a:cubicBezTo>
                  <a:pt x="63502" y="480063"/>
                  <a:pt x="5136" y="454123"/>
                  <a:pt x="272" y="439531"/>
                </a:cubicBezTo>
                <a:cubicBezTo>
                  <a:pt x="-4592" y="424939"/>
                  <a:pt x="57017" y="423318"/>
                  <a:pt x="68366" y="400620"/>
                </a:cubicBezTo>
                <a:cubicBezTo>
                  <a:pt x="79715" y="377922"/>
                  <a:pt x="55396" y="334148"/>
                  <a:pt x="68366" y="303344"/>
                </a:cubicBezTo>
                <a:cubicBezTo>
                  <a:pt x="81336" y="272540"/>
                  <a:pt x="117004" y="233629"/>
                  <a:pt x="146187" y="215795"/>
                </a:cubicBezTo>
                <a:cubicBezTo>
                  <a:pt x="175370" y="197961"/>
                  <a:pt x="219145" y="214174"/>
                  <a:pt x="243464" y="196340"/>
                </a:cubicBezTo>
                <a:cubicBezTo>
                  <a:pt x="267783" y="178506"/>
                  <a:pt x="274268" y="134731"/>
                  <a:pt x="292102" y="108791"/>
                </a:cubicBezTo>
                <a:cubicBezTo>
                  <a:pt x="309936" y="82851"/>
                  <a:pt x="332634" y="56910"/>
                  <a:pt x="350468" y="40697"/>
                </a:cubicBezTo>
                <a:cubicBezTo>
                  <a:pt x="368302" y="24484"/>
                  <a:pt x="400728" y="-7942"/>
                  <a:pt x="408834" y="178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4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394953" y="3810758"/>
            <a:ext cx="2173012" cy="2135654"/>
          </a:xfrm>
          <a:custGeom>
            <a:avLst/>
            <a:gdLst>
              <a:gd name="connsiteX0" fmla="*/ 58366 w 2173012"/>
              <a:gd name="connsiteY0" fmla="*/ 1422723 h 2135654"/>
              <a:gd name="connsiteX1" fmla="*/ 116732 w 2173012"/>
              <a:gd name="connsiteY1" fmla="*/ 1403268 h 2135654"/>
              <a:gd name="connsiteX2" fmla="*/ 155643 w 2173012"/>
              <a:gd name="connsiteY2" fmla="*/ 1305991 h 2135654"/>
              <a:gd name="connsiteX3" fmla="*/ 223736 w 2173012"/>
              <a:gd name="connsiteY3" fmla="*/ 1247625 h 2135654"/>
              <a:gd name="connsiteX4" fmla="*/ 252919 w 2173012"/>
              <a:gd name="connsiteY4" fmla="*/ 1169804 h 2135654"/>
              <a:gd name="connsiteX5" fmla="*/ 262647 w 2173012"/>
              <a:gd name="connsiteY5" fmla="*/ 1130893 h 2135654"/>
              <a:gd name="connsiteX6" fmla="*/ 359924 w 2173012"/>
              <a:gd name="connsiteY6" fmla="*/ 1072527 h 2135654"/>
              <a:gd name="connsiteX7" fmla="*/ 428017 w 2173012"/>
              <a:gd name="connsiteY7" fmla="*/ 994706 h 2135654"/>
              <a:gd name="connsiteX8" fmla="*/ 408562 w 2173012"/>
              <a:gd name="connsiteY8" fmla="*/ 916885 h 2135654"/>
              <a:gd name="connsiteX9" fmla="*/ 408562 w 2173012"/>
              <a:gd name="connsiteY9" fmla="*/ 819608 h 2135654"/>
              <a:gd name="connsiteX10" fmla="*/ 457200 w 2173012"/>
              <a:gd name="connsiteY10" fmla="*/ 761242 h 2135654"/>
              <a:gd name="connsiteX11" fmla="*/ 515566 w 2173012"/>
              <a:gd name="connsiteY11" fmla="*/ 741787 h 2135654"/>
              <a:gd name="connsiteX12" fmla="*/ 573932 w 2173012"/>
              <a:gd name="connsiteY12" fmla="*/ 722331 h 2135654"/>
              <a:gd name="connsiteX13" fmla="*/ 622570 w 2173012"/>
              <a:gd name="connsiteY13" fmla="*/ 644510 h 2135654"/>
              <a:gd name="connsiteX14" fmla="*/ 632298 w 2173012"/>
              <a:gd name="connsiteY14" fmla="*/ 586144 h 2135654"/>
              <a:gd name="connsiteX15" fmla="*/ 603115 w 2173012"/>
              <a:gd name="connsiteY15" fmla="*/ 576416 h 2135654"/>
              <a:gd name="connsiteX16" fmla="*/ 505838 w 2173012"/>
              <a:gd name="connsiteY16" fmla="*/ 547233 h 2135654"/>
              <a:gd name="connsiteX17" fmla="*/ 486383 w 2173012"/>
              <a:gd name="connsiteY17" fmla="*/ 459685 h 2135654"/>
              <a:gd name="connsiteX18" fmla="*/ 525294 w 2173012"/>
              <a:gd name="connsiteY18" fmla="*/ 420774 h 2135654"/>
              <a:gd name="connsiteX19" fmla="*/ 583660 w 2173012"/>
              <a:gd name="connsiteY19" fmla="*/ 449957 h 2135654"/>
              <a:gd name="connsiteX20" fmla="*/ 612843 w 2173012"/>
              <a:gd name="connsiteY20" fmla="*/ 430502 h 2135654"/>
              <a:gd name="connsiteX21" fmla="*/ 603115 w 2173012"/>
              <a:gd name="connsiteY21" fmla="*/ 342953 h 2135654"/>
              <a:gd name="connsiteX22" fmla="*/ 632298 w 2173012"/>
              <a:gd name="connsiteY22" fmla="*/ 284587 h 2135654"/>
              <a:gd name="connsiteX23" fmla="*/ 671209 w 2173012"/>
              <a:gd name="connsiteY23" fmla="*/ 226221 h 2135654"/>
              <a:gd name="connsiteX24" fmla="*/ 749030 w 2173012"/>
              <a:gd name="connsiteY24" fmla="*/ 148399 h 2135654"/>
              <a:gd name="connsiteX25" fmla="*/ 817124 w 2173012"/>
              <a:gd name="connsiteY25" fmla="*/ 148399 h 2135654"/>
              <a:gd name="connsiteX26" fmla="*/ 875490 w 2173012"/>
              <a:gd name="connsiteY26" fmla="*/ 197038 h 2135654"/>
              <a:gd name="connsiteX27" fmla="*/ 972766 w 2173012"/>
              <a:gd name="connsiteY27" fmla="*/ 177582 h 2135654"/>
              <a:gd name="connsiteX28" fmla="*/ 982494 w 2173012"/>
              <a:gd name="connsiteY28" fmla="*/ 109489 h 2135654"/>
              <a:gd name="connsiteX29" fmla="*/ 1040860 w 2173012"/>
              <a:gd name="connsiteY29" fmla="*/ 12212 h 2135654"/>
              <a:gd name="connsiteX30" fmla="*/ 1118681 w 2173012"/>
              <a:gd name="connsiteY30" fmla="*/ 2485 h 2135654"/>
              <a:gd name="connsiteX31" fmla="*/ 1177047 w 2173012"/>
              <a:gd name="connsiteY31" fmla="*/ 21940 h 2135654"/>
              <a:gd name="connsiteX32" fmla="*/ 1206230 w 2173012"/>
              <a:gd name="connsiteY32" fmla="*/ 90033 h 2135654"/>
              <a:gd name="connsiteX33" fmla="*/ 1245141 w 2173012"/>
              <a:gd name="connsiteY33" fmla="*/ 119216 h 2135654"/>
              <a:gd name="connsiteX34" fmla="*/ 1274324 w 2173012"/>
              <a:gd name="connsiteY34" fmla="*/ 167855 h 2135654"/>
              <a:gd name="connsiteX35" fmla="*/ 1274324 w 2173012"/>
              <a:gd name="connsiteY35" fmla="*/ 197038 h 2135654"/>
              <a:gd name="connsiteX36" fmla="*/ 1322962 w 2173012"/>
              <a:gd name="connsiteY36" fmla="*/ 226221 h 2135654"/>
              <a:gd name="connsiteX37" fmla="*/ 1371600 w 2173012"/>
              <a:gd name="connsiteY37" fmla="*/ 245676 h 2135654"/>
              <a:gd name="connsiteX38" fmla="*/ 1410511 w 2173012"/>
              <a:gd name="connsiteY38" fmla="*/ 313770 h 2135654"/>
              <a:gd name="connsiteX39" fmla="*/ 1371600 w 2173012"/>
              <a:gd name="connsiteY39" fmla="*/ 372136 h 2135654"/>
              <a:gd name="connsiteX40" fmla="*/ 1400783 w 2173012"/>
              <a:gd name="connsiteY40" fmla="*/ 430502 h 2135654"/>
              <a:gd name="connsiteX41" fmla="*/ 1478604 w 2173012"/>
              <a:gd name="connsiteY41" fmla="*/ 527778 h 2135654"/>
              <a:gd name="connsiteX42" fmla="*/ 1527243 w 2173012"/>
              <a:gd name="connsiteY42" fmla="*/ 566689 h 2135654"/>
              <a:gd name="connsiteX43" fmla="*/ 1605064 w 2173012"/>
              <a:gd name="connsiteY43" fmla="*/ 663965 h 2135654"/>
              <a:gd name="connsiteX44" fmla="*/ 1682885 w 2173012"/>
              <a:gd name="connsiteY44" fmla="*/ 761242 h 2135654"/>
              <a:gd name="connsiteX45" fmla="*/ 1712068 w 2173012"/>
              <a:gd name="connsiteY45" fmla="*/ 800153 h 2135654"/>
              <a:gd name="connsiteX46" fmla="*/ 1750979 w 2173012"/>
              <a:gd name="connsiteY46" fmla="*/ 877974 h 2135654"/>
              <a:gd name="connsiteX47" fmla="*/ 1731524 w 2173012"/>
              <a:gd name="connsiteY47" fmla="*/ 1004433 h 2135654"/>
              <a:gd name="connsiteX48" fmla="*/ 1731524 w 2173012"/>
              <a:gd name="connsiteY48" fmla="*/ 1091982 h 2135654"/>
              <a:gd name="connsiteX49" fmla="*/ 1906621 w 2173012"/>
              <a:gd name="connsiteY49" fmla="*/ 1237897 h 2135654"/>
              <a:gd name="connsiteX50" fmla="*/ 1994170 w 2173012"/>
              <a:gd name="connsiteY50" fmla="*/ 1422723 h 2135654"/>
              <a:gd name="connsiteX51" fmla="*/ 2091447 w 2173012"/>
              <a:gd name="connsiteY51" fmla="*/ 1558910 h 2135654"/>
              <a:gd name="connsiteX52" fmla="*/ 2130358 w 2173012"/>
              <a:gd name="connsiteY52" fmla="*/ 1607548 h 2135654"/>
              <a:gd name="connsiteX53" fmla="*/ 2169268 w 2173012"/>
              <a:gd name="connsiteY53" fmla="*/ 1665914 h 2135654"/>
              <a:gd name="connsiteX54" fmla="*/ 2169268 w 2173012"/>
              <a:gd name="connsiteY54" fmla="*/ 1772919 h 2135654"/>
              <a:gd name="connsiteX55" fmla="*/ 2149813 w 2173012"/>
              <a:gd name="connsiteY55" fmla="*/ 1928561 h 2135654"/>
              <a:gd name="connsiteX56" fmla="*/ 2091447 w 2173012"/>
              <a:gd name="connsiteY56" fmla="*/ 2035565 h 2135654"/>
              <a:gd name="connsiteX57" fmla="*/ 1945532 w 2173012"/>
              <a:gd name="connsiteY57" fmla="*/ 2006382 h 2135654"/>
              <a:gd name="connsiteX58" fmla="*/ 1848256 w 2173012"/>
              <a:gd name="connsiteY58" fmla="*/ 1918833 h 2135654"/>
              <a:gd name="connsiteX59" fmla="*/ 1760707 w 2173012"/>
              <a:gd name="connsiteY59" fmla="*/ 1792374 h 2135654"/>
              <a:gd name="connsiteX60" fmla="*/ 1682885 w 2173012"/>
              <a:gd name="connsiteY60" fmla="*/ 1724280 h 2135654"/>
              <a:gd name="connsiteX61" fmla="*/ 1546698 w 2173012"/>
              <a:gd name="connsiteY61" fmla="*/ 1724280 h 2135654"/>
              <a:gd name="connsiteX62" fmla="*/ 1449421 w 2173012"/>
              <a:gd name="connsiteY62" fmla="*/ 1724280 h 2135654"/>
              <a:gd name="connsiteX63" fmla="*/ 1400783 w 2173012"/>
              <a:gd name="connsiteY63" fmla="*/ 1704825 h 2135654"/>
              <a:gd name="connsiteX64" fmla="*/ 1274324 w 2173012"/>
              <a:gd name="connsiteY64" fmla="*/ 1685370 h 2135654"/>
              <a:gd name="connsiteX65" fmla="*/ 1245141 w 2173012"/>
              <a:gd name="connsiteY65" fmla="*/ 1743736 h 2135654"/>
              <a:gd name="connsiteX66" fmla="*/ 1245141 w 2173012"/>
              <a:gd name="connsiteY66" fmla="*/ 1821557 h 2135654"/>
              <a:gd name="connsiteX67" fmla="*/ 1206230 w 2173012"/>
              <a:gd name="connsiteY67" fmla="*/ 1918833 h 2135654"/>
              <a:gd name="connsiteX68" fmla="*/ 1128409 w 2173012"/>
              <a:gd name="connsiteY68" fmla="*/ 1967472 h 2135654"/>
              <a:gd name="connsiteX69" fmla="*/ 972766 w 2173012"/>
              <a:gd name="connsiteY69" fmla="*/ 2045293 h 2135654"/>
              <a:gd name="connsiteX70" fmla="*/ 904673 w 2173012"/>
              <a:gd name="connsiteY70" fmla="*/ 2084204 h 2135654"/>
              <a:gd name="connsiteX71" fmla="*/ 710119 w 2173012"/>
              <a:gd name="connsiteY71" fmla="*/ 2093931 h 2135654"/>
              <a:gd name="connsiteX72" fmla="*/ 632298 w 2173012"/>
              <a:gd name="connsiteY72" fmla="*/ 2123114 h 2135654"/>
              <a:gd name="connsiteX73" fmla="*/ 525294 w 2173012"/>
              <a:gd name="connsiteY73" fmla="*/ 2132842 h 2135654"/>
              <a:gd name="connsiteX74" fmla="*/ 359924 w 2173012"/>
              <a:gd name="connsiteY74" fmla="*/ 2074476 h 2135654"/>
              <a:gd name="connsiteX75" fmla="*/ 272375 w 2173012"/>
              <a:gd name="connsiteY75" fmla="*/ 2006382 h 2135654"/>
              <a:gd name="connsiteX76" fmla="*/ 155643 w 2173012"/>
              <a:gd name="connsiteY76" fmla="*/ 1938289 h 2135654"/>
              <a:gd name="connsiteX77" fmla="*/ 136187 w 2173012"/>
              <a:gd name="connsiteY77" fmla="*/ 1879923 h 2135654"/>
              <a:gd name="connsiteX78" fmla="*/ 38911 w 2173012"/>
              <a:gd name="connsiteY78" fmla="*/ 1821557 h 2135654"/>
              <a:gd name="connsiteX79" fmla="*/ 38911 w 2173012"/>
              <a:gd name="connsiteY79" fmla="*/ 1724280 h 2135654"/>
              <a:gd name="connsiteX80" fmla="*/ 48638 w 2173012"/>
              <a:gd name="connsiteY80" fmla="*/ 1636731 h 2135654"/>
              <a:gd name="connsiteX81" fmla="*/ 68094 w 2173012"/>
              <a:gd name="connsiteY81" fmla="*/ 1607548 h 2135654"/>
              <a:gd name="connsiteX82" fmla="*/ 29183 w 2173012"/>
              <a:gd name="connsiteY82" fmla="*/ 1568638 h 2135654"/>
              <a:gd name="connsiteX83" fmla="*/ 0 w 2173012"/>
              <a:gd name="connsiteY83" fmla="*/ 1510272 h 2135654"/>
              <a:gd name="connsiteX84" fmla="*/ 58366 w 2173012"/>
              <a:gd name="connsiteY84" fmla="*/ 1422723 h 213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2173012" h="2135654">
                <a:moveTo>
                  <a:pt x="58366" y="1422723"/>
                </a:moveTo>
                <a:cubicBezTo>
                  <a:pt x="77821" y="1404889"/>
                  <a:pt x="100519" y="1422723"/>
                  <a:pt x="116732" y="1403268"/>
                </a:cubicBezTo>
                <a:cubicBezTo>
                  <a:pt x="132945" y="1383813"/>
                  <a:pt x="137809" y="1331931"/>
                  <a:pt x="155643" y="1305991"/>
                </a:cubicBezTo>
                <a:cubicBezTo>
                  <a:pt x="173477" y="1280051"/>
                  <a:pt x="207523" y="1270323"/>
                  <a:pt x="223736" y="1247625"/>
                </a:cubicBezTo>
                <a:cubicBezTo>
                  <a:pt x="239949" y="1224927"/>
                  <a:pt x="246434" y="1189259"/>
                  <a:pt x="252919" y="1169804"/>
                </a:cubicBezTo>
                <a:cubicBezTo>
                  <a:pt x="259404" y="1150349"/>
                  <a:pt x="244813" y="1147106"/>
                  <a:pt x="262647" y="1130893"/>
                </a:cubicBezTo>
                <a:cubicBezTo>
                  <a:pt x="280481" y="1114680"/>
                  <a:pt x="332363" y="1095225"/>
                  <a:pt x="359924" y="1072527"/>
                </a:cubicBezTo>
                <a:cubicBezTo>
                  <a:pt x="387485" y="1049829"/>
                  <a:pt x="419911" y="1020646"/>
                  <a:pt x="428017" y="994706"/>
                </a:cubicBezTo>
                <a:cubicBezTo>
                  <a:pt x="436123" y="968766"/>
                  <a:pt x="411805" y="946068"/>
                  <a:pt x="408562" y="916885"/>
                </a:cubicBezTo>
                <a:cubicBezTo>
                  <a:pt x="405320" y="887702"/>
                  <a:pt x="400456" y="845548"/>
                  <a:pt x="408562" y="819608"/>
                </a:cubicBezTo>
                <a:cubicBezTo>
                  <a:pt x="416668" y="793667"/>
                  <a:pt x="439366" y="774212"/>
                  <a:pt x="457200" y="761242"/>
                </a:cubicBezTo>
                <a:cubicBezTo>
                  <a:pt x="475034" y="748272"/>
                  <a:pt x="515566" y="741787"/>
                  <a:pt x="515566" y="741787"/>
                </a:cubicBezTo>
                <a:cubicBezTo>
                  <a:pt x="535021" y="735302"/>
                  <a:pt x="556098" y="738544"/>
                  <a:pt x="573932" y="722331"/>
                </a:cubicBezTo>
                <a:cubicBezTo>
                  <a:pt x="591766" y="706118"/>
                  <a:pt x="612842" y="667208"/>
                  <a:pt x="622570" y="644510"/>
                </a:cubicBezTo>
                <a:cubicBezTo>
                  <a:pt x="632298" y="621812"/>
                  <a:pt x="635540" y="597493"/>
                  <a:pt x="632298" y="586144"/>
                </a:cubicBezTo>
                <a:cubicBezTo>
                  <a:pt x="629056" y="574795"/>
                  <a:pt x="603115" y="576416"/>
                  <a:pt x="603115" y="576416"/>
                </a:cubicBezTo>
                <a:cubicBezTo>
                  <a:pt x="582038" y="569931"/>
                  <a:pt x="525293" y="566688"/>
                  <a:pt x="505838" y="547233"/>
                </a:cubicBezTo>
                <a:cubicBezTo>
                  <a:pt x="486383" y="527778"/>
                  <a:pt x="483140" y="480761"/>
                  <a:pt x="486383" y="459685"/>
                </a:cubicBezTo>
                <a:cubicBezTo>
                  <a:pt x="489626" y="438609"/>
                  <a:pt x="509081" y="422395"/>
                  <a:pt x="525294" y="420774"/>
                </a:cubicBezTo>
                <a:cubicBezTo>
                  <a:pt x="541507" y="419153"/>
                  <a:pt x="569069" y="448336"/>
                  <a:pt x="583660" y="449957"/>
                </a:cubicBezTo>
                <a:cubicBezTo>
                  <a:pt x="598251" y="451578"/>
                  <a:pt x="609600" y="448336"/>
                  <a:pt x="612843" y="430502"/>
                </a:cubicBezTo>
                <a:cubicBezTo>
                  <a:pt x="616086" y="412668"/>
                  <a:pt x="599873" y="367272"/>
                  <a:pt x="603115" y="342953"/>
                </a:cubicBezTo>
                <a:cubicBezTo>
                  <a:pt x="606357" y="318634"/>
                  <a:pt x="620949" y="304042"/>
                  <a:pt x="632298" y="284587"/>
                </a:cubicBezTo>
                <a:cubicBezTo>
                  <a:pt x="643647" y="265132"/>
                  <a:pt x="651754" y="248919"/>
                  <a:pt x="671209" y="226221"/>
                </a:cubicBezTo>
                <a:cubicBezTo>
                  <a:pt x="690664" y="203523"/>
                  <a:pt x="724711" y="161369"/>
                  <a:pt x="749030" y="148399"/>
                </a:cubicBezTo>
                <a:cubicBezTo>
                  <a:pt x="773349" y="135429"/>
                  <a:pt x="796047" y="140292"/>
                  <a:pt x="817124" y="148399"/>
                </a:cubicBezTo>
                <a:cubicBezTo>
                  <a:pt x="838201" y="156505"/>
                  <a:pt x="849550" y="192174"/>
                  <a:pt x="875490" y="197038"/>
                </a:cubicBezTo>
                <a:cubicBezTo>
                  <a:pt x="901430" y="201902"/>
                  <a:pt x="954932" y="192173"/>
                  <a:pt x="972766" y="177582"/>
                </a:cubicBezTo>
                <a:cubicBezTo>
                  <a:pt x="990600" y="162991"/>
                  <a:pt x="971145" y="137051"/>
                  <a:pt x="982494" y="109489"/>
                </a:cubicBezTo>
                <a:cubicBezTo>
                  <a:pt x="993843" y="81927"/>
                  <a:pt x="1018162" y="30046"/>
                  <a:pt x="1040860" y="12212"/>
                </a:cubicBezTo>
                <a:cubicBezTo>
                  <a:pt x="1063558" y="-5622"/>
                  <a:pt x="1095983" y="864"/>
                  <a:pt x="1118681" y="2485"/>
                </a:cubicBezTo>
                <a:cubicBezTo>
                  <a:pt x="1141379" y="4106"/>
                  <a:pt x="1162456" y="7349"/>
                  <a:pt x="1177047" y="21940"/>
                </a:cubicBezTo>
                <a:cubicBezTo>
                  <a:pt x="1191638" y="36531"/>
                  <a:pt x="1194881" y="73820"/>
                  <a:pt x="1206230" y="90033"/>
                </a:cubicBezTo>
                <a:cubicBezTo>
                  <a:pt x="1217579" y="106246"/>
                  <a:pt x="1233792" y="106246"/>
                  <a:pt x="1245141" y="119216"/>
                </a:cubicBezTo>
                <a:cubicBezTo>
                  <a:pt x="1256490" y="132186"/>
                  <a:pt x="1269460" y="154885"/>
                  <a:pt x="1274324" y="167855"/>
                </a:cubicBezTo>
                <a:cubicBezTo>
                  <a:pt x="1279188" y="180825"/>
                  <a:pt x="1266218" y="187310"/>
                  <a:pt x="1274324" y="197038"/>
                </a:cubicBezTo>
                <a:cubicBezTo>
                  <a:pt x="1282430" y="206766"/>
                  <a:pt x="1306749" y="218115"/>
                  <a:pt x="1322962" y="226221"/>
                </a:cubicBezTo>
                <a:cubicBezTo>
                  <a:pt x="1339175" y="234327"/>
                  <a:pt x="1357009" y="231085"/>
                  <a:pt x="1371600" y="245676"/>
                </a:cubicBezTo>
                <a:cubicBezTo>
                  <a:pt x="1386191" y="260267"/>
                  <a:pt x="1410511" y="292693"/>
                  <a:pt x="1410511" y="313770"/>
                </a:cubicBezTo>
                <a:cubicBezTo>
                  <a:pt x="1410511" y="334847"/>
                  <a:pt x="1373221" y="352681"/>
                  <a:pt x="1371600" y="372136"/>
                </a:cubicBezTo>
                <a:cubicBezTo>
                  <a:pt x="1369979" y="391591"/>
                  <a:pt x="1382949" y="404562"/>
                  <a:pt x="1400783" y="430502"/>
                </a:cubicBezTo>
                <a:cubicBezTo>
                  <a:pt x="1418617" y="456442"/>
                  <a:pt x="1457527" y="505080"/>
                  <a:pt x="1478604" y="527778"/>
                </a:cubicBezTo>
                <a:cubicBezTo>
                  <a:pt x="1499681" y="550476"/>
                  <a:pt x="1506166" y="543991"/>
                  <a:pt x="1527243" y="566689"/>
                </a:cubicBezTo>
                <a:cubicBezTo>
                  <a:pt x="1548320" y="589387"/>
                  <a:pt x="1605064" y="663965"/>
                  <a:pt x="1605064" y="663965"/>
                </a:cubicBezTo>
                <a:lnTo>
                  <a:pt x="1682885" y="761242"/>
                </a:lnTo>
                <a:cubicBezTo>
                  <a:pt x="1700719" y="783940"/>
                  <a:pt x="1700719" y="780698"/>
                  <a:pt x="1712068" y="800153"/>
                </a:cubicBezTo>
                <a:cubicBezTo>
                  <a:pt x="1723417" y="819608"/>
                  <a:pt x="1747736" y="843927"/>
                  <a:pt x="1750979" y="877974"/>
                </a:cubicBezTo>
                <a:cubicBezTo>
                  <a:pt x="1754222" y="912021"/>
                  <a:pt x="1734767" y="968765"/>
                  <a:pt x="1731524" y="1004433"/>
                </a:cubicBezTo>
                <a:cubicBezTo>
                  <a:pt x="1728282" y="1040101"/>
                  <a:pt x="1702341" y="1053071"/>
                  <a:pt x="1731524" y="1091982"/>
                </a:cubicBezTo>
                <a:cubicBezTo>
                  <a:pt x="1760707" y="1130893"/>
                  <a:pt x="1862847" y="1182774"/>
                  <a:pt x="1906621" y="1237897"/>
                </a:cubicBezTo>
                <a:cubicBezTo>
                  <a:pt x="1950395" y="1293020"/>
                  <a:pt x="1963366" y="1369221"/>
                  <a:pt x="1994170" y="1422723"/>
                </a:cubicBezTo>
                <a:cubicBezTo>
                  <a:pt x="2024974" y="1476225"/>
                  <a:pt x="2068749" y="1528106"/>
                  <a:pt x="2091447" y="1558910"/>
                </a:cubicBezTo>
                <a:cubicBezTo>
                  <a:pt x="2114145" y="1589714"/>
                  <a:pt x="2117388" y="1589714"/>
                  <a:pt x="2130358" y="1607548"/>
                </a:cubicBezTo>
                <a:cubicBezTo>
                  <a:pt x="2143328" y="1625382"/>
                  <a:pt x="2162783" y="1638352"/>
                  <a:pt x="2169268" y="1665914"/>
                </a:cubicBezTo>
                <a:cubicBezTo>
                  <a:pt x="2175753" y="1693476"/>
                  <a:pt x="2172511" y="1729145"/>
                  <a:pt x="2169268" y="1772919"/>
                </a:cubicBezTo>
                <a:cubicBezTo>
                  <a:pt x="2166026" y="1816694"/>
                  <a:pt x="2162783" y="1884787"/>
                  <a:pt x="2149813" y="1928561"/>
                </a:cubicBezTo>
                <a:cubicBezTo>
                  <a:pt x="2136843" y="1972335"/>
                  <a:pt x="2125494" y="2022595"/>
                  <a:pt x="2091447" y="2035565"/>
                </a:cubicBezTo>
                <a:cubicBezTo>
                  <a:pt x="2057400" y="2048535"/>
                  <a:pt x="1986064" y="2025837"/>
                  <a:pt x="1945532" y="2006382"/>
                </a:cubicBezTo>
                <a:cubicBezTo>
                  <a:pt x="1905000" y="1986927"/>
                  <a:pt x="1879060" y="1954501"/>
                  <a:pt x="1848256" y="1918833"/>
                </a:cubicBezTo>
                <a:cubicBezTo>
                  <a:pt x="1817452" y="1883165"/>
                  <a:pt x="1788269" y="1824799"/>
                  <a:pt x="1760707" y="1792374"/>
                </a:cubicBezTo>
                <a:cubicBezTo>
                  <a:pt x="1733145" y="1759949"/>
                  <a:pt x="1718553" y="1735629"/>
                  <a:pt x="1682885" y="1724280"/>
                </a:cubicBezTo>
                <a:cubicBezTo>
                  <a:pt x="1647217" y="1712931"/>
                  <a:pt x="1546698" y="1724280"/>
                  <a:pt x="1546698" y="1724280"/>
                </a:cubicBezTo>
                <a:cubicBezTo>
                  <a:pt x="1507787" y="1724280"/>
                  <a:pt x="1473740" y="1727522"/>
                  <a:pt x="1449421" y="1724280"/>
                </a:cubicBezTo>
                <a:cubicBezTo>
                  <a:pt x="1425102" y="1721038"/>
                  <a:pt x="1429966" y="1711310"/>
                  <a:pt x="1400783" y="1704825"/>
                </a:cubicBezTo>
                <a:cubicBezTo>
                  <a:pt x="1371600" y="1698340"/>
                  <a:pt x="1300264" y="1678885"/>
                  <a:pt x="1274324" y="1685370"/>
                </a:cubicBezTo>
                <a:cubicBezTo>
                  <a:pt x="1248384" y="1691855"/>
                  <a:pt x="1250005" y="1721038"/>
                  <a:pt x="1245141" y="1743736"/>
                </a:cubicBezTo>
                <a:cubicBezTo>
                  <a:pt x="1240277" y="1766434"/>
                  <a:pt x="1251626" y="1792374"/>
                  <a:pt x="1245141" y="1821557"/>
                </a:cubicBezTo>
                <a:cubicBezTo>
                  <a:pt x="1238656" y="1850740"/>
                  <a:pt x="1225685" y="1894514"/>
                  <a:pt x="1206230" y="1918833"/>
                </a:cubicBezTo>
                <a:cubicBezTo>
                  <a:pt x="1186775" y="1943152"/>
                  <a:pt x="1167320" y="1946395"/>
                  <a:pt x="1128409" y="1967472"/>
                </a:cubicBezTo>
                <a:cubicBezTo>
                  <a:pt x="1089498" y="1988549"/>
                  <a:pt x="1010055" y="2025838"/>
                  <a:pt x="972766" y="2045293"/>
                </a:cubicBezTo>
                <a:cubicBezTo>
                  <a:pt x="935477" y="2064748"/>
                  <a:pt x="948447" y="2076098"/>
                  <a:pt x="904673" y="2084204"/>
                </a:cubicBezTo>
                <a:cubicBezTo>
                  <a:pt x="860899" y="2092310"/>
                  <a:pt x="755515" y="2087446"/>
                  <a:pt x="710119" y="2093931"/>
                </a:cubicBezTo>
                <a:cubicBezTo>
                  <a:pt x="664723" y="2100416"/>
                  <a:pt x="663102" y="2116629"/>
                  <a:pt x="632298" y="2123114"/>
                </a:cubicBezTo>
                <a:cubicBezTo>
                  <a:pt x="601494" y="2129599"/>
                  <a:pt x="570690" y="2140948"/>
                  <a:pt x="525294" y="2132842"/>
                </a:cubicBezTo>
                <a:cubicBezTo>
                  <a:pt x="479898" y="2124736"/>
                  <a:pt x="402077" y="2095553"/>
                  <a:pt x="359924" y="2074476"/>
                </a:cubicBezTo>
                <a:cubicBezTo>
                  <a:pt x="317771" y="2053399"/>
                  <a:pt x="306422" y="2029080"/>
                  <a:pt x="272375" y="2006382"/>
                </a:cubicBezTo>
                <a:cubicBezTo>
                  <a:pt x="238328" y="1983684"/>
                  <a:pt x="178341" y="1959366"/>
                  <a:pt x="155643" y="1938289"/>
                </a:cubicBezTo>
                <a:cubicBezTo>
                  <a:pt x="132945" y="1917212"/>
                  <a:pt x="155642" y="1899378"/>
                  <a:pt x="136187" y="1879923"/>
                </a:cubicBezTo>
                <a:cubicBezTo>
                  <a:pt x="116732" y="1860468"/>
                  <a:pt x="55124" y="1847497"/>
                  <a:pt x="38911" y="1821557"/>
                </a:cubicBezTo>
                <a:cubicBezTo>
                  <a:pt x="22698" y="1795617"/>
                  <a:pt x="37290" y="1755084"/>
                  <a:pt x="38911" y="1724280"/>
                </a:cubicBezTo>
                <a:cubicBezTo>
                  <a:pt x="40532" y="1693476"/>
                  <a:pt x="43774" y="1656186"/>
                  <a:pt x="48638" y="1636731"/>
                </a:cubicBezTo>
                <a:cubicBezTo>
                  <a:pt x="53502" y="1617276"/>
                  <a:pt x="71336" y="1618897"/>
                  <a:pt x="68094" y="1607548"/>
                </a:cubicBezTo>
                <a:cubicBezTo>
                  <a:pt x="64852" y="1596199"/>
                  <a:pt x="40532" y="1584851"/>
                  <a:pt x="29183" y="1568638"/>
                </a:cubicBezTo>
                <a:cubicBezTo>
                  <a:pt x="17834" y="1552425"/>
                  <a:pt x="0" y="1534591"/>
                  <a:pt x="0" y="1510272"/>
                </a:cubicBezTo>
                <a:cubicBezTo>
                  <a:pt x="0" y="1485953"/>
                  <a:pt x="38911" y="1440557"/>
                  <a:pt x="58366" y="14227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3413095634"/>
              </p:ext>
            </p:extLst>
          </p:nvPr>
        </p:nvGraphicFramePr>
        <p:xfrm>
          <a:off x="755576" y="776403"/>
          <a:ext cx="2975992" cy="1663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64797754"/>
              </p:ext>
            </p:extLst>
          </p:nvPr>
        </p:nvGraphicFramePr>
        <p:xfrm>
          <a:off x="5442606" y="836712"/>
          <a:ext cx="2975992" cy="1663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8" name="Picture 2" descr="http://cs5669.vkontakte.ru/u14527477/-14/x_853e0ace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99591" y="836712"/>
            <a:ext cx="2685661" cy="7920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587771" y="908720"/>
            <a:ext cx="2685661" cy="7920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3373247" y="6162480"/>
            <a:ext cx="2975992" cy="695520"/>
            <a:chOff x="0" y="962860"/>
            <a:chExt cx="2975992" cy="69552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962860"/>
              <a:ext cx="2975992" cy="6955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0" y="962860"/>
              <a:ext cx="2975992" cy="695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488" tIns="30480" rIns="170688" bIns="30480" numCol="1" spcCol="1270" anchor="t" anchorCtr="0">
              <a:noAutofit/>
            </a:bodyPr>
            <a:lstStyle/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ru-RU" sz="2400" kern="1200" dirty="0" smtClean="0"/>
                <a:t>состав</a:t>
              </a:r>
              <a:endParaRPr lang="ru-RU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05691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1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1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880" y="116631"/>
            <a:ext cx="501044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Задания  ЕГЭ и ГИА  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://cs5669.vkontakte.ru/u14527477/-14/x_853e0ac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1011" y="998177"/>
            <a:ext cx="583936" cy="4953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А1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6073" y="998177"/>
            <a:ext cx="8284096" cy="1133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6073" y="2382019"/>
            <a:ext cx="8284096" cy="942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1230" y="2420888"/>
            <a:ext cx="583936" cy="4953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А2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59832" y="1610597"/>
            <a:ext cx="576064" cy="432048"/>
          </a:xfrm>
          <a:prstGeom prst="rect">
            <a:avLst/>
          </a:prstGeom>
        </p:spPr>
      </p:pic>
      <p:sp>
        <p:nvSpPr>
          <p:cNvPr id="27" name="Стрелка вправо 26"/>
          <p:cNvSpPr/>
          <p:nvPr/>
        </p:nvSpPr>
        <p:spPr>
          <a:xfrm>
            <a:off x="113675" y="1514879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32240" y="2786746"/>
            <a:ext cx="576064" cy="432048"/>
          </a:xfrm>
          <a:prstGeom prst="rect">
            <a:avLst/>
          </a:prstGeom>
        </p:spPr>
      </p:pic>
      <p:sp>
        <p:nvSpPr>
          <p:cNvPr id="29" name="Стрелка вправо 28"/>
          <p:cNvSpPr/>
          <p:nvPr/>
        </p:nvSpPr>
        <p:spPr>
          <a:xfrm>
            <a:off x="126142" y="2914482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79713" y="3501008"/>
            <a:ext cx="5506576" cy="3084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87624" y="3645024"/>
            <a:ext cx="583936" cy="4953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А3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55970" y="4592647"/>
            <a:ext cx="547315" cy="410486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>
            <a:off x="1318816" y="4191717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http://cs5669.vkontakte.ru/u14527477/-14/x_853e0ace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8381617" y="619188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373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1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0843" y="701406"/>
            <a:ext cx="4824605" cy="1627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1318" y="2481291"/>
            <a:ext cx="4914730" cy="1607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3880" y="116631"/>
            <a:ext cx="501044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Задания  ЕГЭ и ГИА  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://cs5669.vkontakte.ru/u14527477/-14/x_853e0ace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75470" y="833164"/>
            <a:ext cx="583936" cy="4953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А4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0449" y="2857492"/>
            <a:ext cx="583936" cy="4953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А5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87629" y="1151856"/>
            <a:ext cx="563353" cy="422514"/>
          </a:xfrm>
          <a:prstGeom prst="rect">
            <a:avLst/>
          </a:prstGeom>
        </p:spPr>
      </p:pic>
      <p:sp>
        <p:nvSpPr>
          <p:cNvPr id="27" name="Стрелка вправо 26"/>
          <p:cNvSpPr/>
          <p:nvPr/>
        </p:nvSpPr>
        <p:spPr>
          <a:xfrm>
            <a:off x="248134" y="1349866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87088" y="3211233"/>
            <a:ext cx="574009" cy="430507"/>
          </a:xfrm>
          <a:prstGeom prst="rect">
            <a:avLst/>
          </a:prstGeom>
        </p:spPr>
      </p:pic>
      <p:sp>
        <p:nvSpPr>
          <p:cNvPr id="29" name="Стрелка вправо 28"/>
          <p:cNvSpPr/>
          <p:nvPr/>
        </p:nvSpPr>
        <p:spPr>
          <a:xfrm>
            <a:off x="241641" y="3426487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895120" y="4565192"/>
            <a:ext cx="583936" cy="4953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А6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026312" y="5111885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24426" y="3426487"/>
            <a:ext cx="5371970" cy="3370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cs5669.vkontakte.ru/u14527477/-14/x_853e0ace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8415847" y="621673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23928" y="6431168"/>
            <a:ext cx="576064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68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1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740158"/>
            <a:ext cx="6991350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3880" y="116631"/>
            <a:ext cx="501044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Задания  ЕГЭ и ГИА  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://cs5669.vkontakte.ru/u14527477/-14/x_853e0ace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5146" y="161345"/>
            <a:ext cx="583936" cy="4953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</a:t>
            </a:r>
            <a:r>
              <a:rPr lang="ru-RU" sz="2400" b="1" dirty="0" smtClean="0">
                <a:solidFill>
                  <a:schemeClr val="tx1"/>
                </a:solidFill>
              </a:rPr>
              <a:t>1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712434" y="192785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59832" y="2915500"/>
            <a:ext cx="5913471" cy="3731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45024" y="617085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- 9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0745202"/>
              </p:ext>
            </p:extLst>
          </p:nvPr>
        </p:nvGraphicFramePr>
        <p:xfrm>
          <a:off x="3275856" y="1859519"/>
          <a:ext cx="3600399" cy="4893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/>
                <a:gridCol w="1200133"/>
                <a:gridCol w="1200133"/>
              </a:tblGrid>
              <a:tr h="48936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886592" y="3397560"/>
            <a:ext cx="583936" cy="4953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</a:t>
            </a:r>
            <a:r>
              <a:rPr lang="ru-RU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2513880" y="3429000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2915500"/>
            <a:ext cx="360040" cy="225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http://cs5669.vkontakte.ru/u14527477/-14/x_853e0ace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8392755" y="6242703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815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1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880" y="116631"/>
            <a:ext cx="501044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Задания  ЕГЭ и ГИА  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://cs5669.vkontakte.ru/u14527477/-14/x_853e0ac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00025" y="980728"/>
            <a:ext cx="8791575" cy="476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87824" y="524282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18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146" y="406083"/>
            <a:ext cx="583936" cy="4953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В3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712434" y="437523"/>
            <a:ext cx="321552" cy="52776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52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1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8" y="188640"/>
            <a:ext cx="612067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Руководство по навигации</a:t>
            </a:r>
            <a:endParaRPr lang="ru-RU" sz="28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ttp://cs5669.vkontakte.ru/u14527477/-14/x_853e0ac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02280" y="6263421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846551420"/>
              </p:ext>
            </p:extLst>
          </p:nvPr>
        </p:nvGraphicFramePr>
        <p:xfrm>
          <a:off x="1187624" y="908720"/>
          <a:ext cx="6768752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63688" y="3788127"/>
            <a:ext cx="6785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При нажатии на объекты с красным цветом или контуром – появляется дополнительная или скрытая информация, ответы.</a:t>
            </a:r>
            <a:endParaRPr lang="ru-RU" sz="2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693" y="1515636"/>
            <a:ext cx="8897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С титульного слайда  - переход на разделы ресурса по щелчку на раздел </a:t>
            </a:r>
            <a:endParaRPr lang="ru-RU" sz="20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03659" y="1983492"/>
            <a:ext cx="22288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63888" y="2486799"/>
            <a:ext cx="4715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При нажатии на текст – переход на пункты плана.</a:t>
            </a:r>
            <a:endParaRPr lang="ru-RU" sz="2000" dirty="0">
              <a:latin typeface="+mj-lt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138693" y="3933055"/>
            <a:ext cx="472867" cy="432131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Блок-схема: магнитный диск 10"/>
          <p:cNvSpPr/>
          <p:nvPr/>
        </p:nvSpPr>
        <p:spPr>
          <a:xfrm>
            <a:off x="682828" y="4002281"/>
            <a:ext cx="864096" cy="293678"/>
          </a:xfrm>
          <a:prstGeom prst="flowChartMagneticDisk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ответ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2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258821" y="4510357"/>
            <a:ext cx="456587" cy="2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>
            <a:hlinkClick r:id="rId12" action="ppaction://hlinksldjump"/>
          </p:cNvPr>
          <p:cNvSpPr/>
          <p:nvPr/>
        </p:nvSpPr>
        <p:spPr>
          <a:xfrm>
            <a:off x="877527" y="4429850"/>
            <a:ext cx="449813" cy="373940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</a:t>
            </a:r>
          </a:p>
        </p:txBody>
      </p:sp>
      <p:pic>
        <p:nvPicPr>
          <p:cNvPr id="14" name="Picture 2" descr="http://cs5669.vkontakte.ru/u14527477/-14/x_853e0ac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3184010" y="4996698"/>
            <a:ext cx="443339" cy="4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38837" y="5034789"/>
            <a:ext cx="471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Управляющие кнопки.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09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64096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Карты из мультимедийного пособия «Кирилл и Мефодий» «Уроки географии 9 класс», 2009</a:t>
            </a:r>
          </a:p>
          <a:p>
            <a:r>
              <a:rPr lang="ru-RU" sz="1400" dirty="0"/>
              <a:t>Карты из электронного приложения к учебнику «География. Россия: природа, население, хозяйство». Изд-во «Просвещение», 2009</a:t>
            </a:r>
          </a:p>
          <a:p>
            <a:r>
              <a:rPr lang="en-US" sz="1400" dirty="0" smtClean="0">
                <a:hlinkClick r:id="rId2"/>
              </a:rPr>
              <a:t>http://openbudget.karelia.ru/budnord/russian/central-blacksoil/images/centcher.jpg</a:t>
            </a:r>
            <a:r>
              <a:rPr lang="ru-RU" sz="1400" dirty="0" smtClean="0"/>
              <a:t> - карта состав района</a:t>
            </a:r>
          </a:p>
          <a:p>
            <a:r>
              <a:rPr lang="en-US" sz="1400" dirty="0" smtClean="0">
                <a:hlinkClick r:id="rId3"/>
              </a:rPr>
              <a:t>http://xs.ms45.edu.ru/ms45/create/2005_06/9/9a/center_chernoz/Chern2.jpg</a:t>
            </a:r>
            <a:r>
              <a:rPr lang="ru-RU" sz="1400" dirty="0" smtClean="0"/>
              <a:t>  - карта промышленности </a:t>
            </a:r>
          </a:p>
          <a:p>
            <a:r>
              <a:rPr lang="en-US" sz="1400" dirty="0" smtClean="0">
                <a:hlinkClick r:id="rId4"/>
              </a:rPr>
              <a:t>http://www.c-s-r.ru/rusinfo/rusgrafika/Chermap.gif</a:t>
            </a:r>
            <a:r>
              <a:rPr lang="ru-RU" sz="1400" dirty="0" smtClean="0"/>
              <a:t> - контурная карта</a:t>
            </a:r>
          </a:p>
          <a:p>
            <a:r>
              <a:rPr lang="en-US" sz="1400" dirty="0" smtClean="0">
                <a:hlinkClick r:id="rId5"/>
              </a:rPr>
              <a:t>http://www.labstend.ru/site/index/folies/school/geo/Geo168_0138.png</a:t>
            </a:r>
            <a:r>
              <a:rPr lang="ru-RU" sz="1400" dirty="0" smtClean="0"/>
              <a:t> - таблица района</a:t>
            </a:r>
          </a:p>
          <a:p>
            <a:r>
              <a:rPr lang="en-US" sz="1400" dirty="0" smtClean="0">
                <a:hlinkClick r:id="rId6"/>
              </a:rPr>
              <a:t>http://upload.wikimedia.org/wikipedia/commons/thumb/2/2a/Central-chernozem_economic_region.png/280px-Central-chernozem_economic_region.png</a:t>
            </a:r>
            <a:r>
              <a:rPr lang="ru-RU" sz="1400" dirty="0" smtClean="0"/>
              <a:t> - карта ГП района</a:t>
            </a:r>
          </a:p>
          <a:p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img-2005-07.photosight.ru/18/949511.jpg</a:t>
            </a:r>
            <a:r>
              <a:rPr lang="ru-RU" sz="1400" dirty="0" smtClean="0"/>
              <a:t> - фон</a:t>
            </a:r>
          </a:p>
          <a:p>
            <a:r>
              <a:rPr lang="en-US" sz="1400" dirty="0">
                <a:hlinkClick r:id="rId8"/>
              </a:rPr>
              <a:t>http://interesnyesaity.ru/2011/09/19/vektornyj-klipard-steklyannye-knopki-dlya-sajta</a:t>
            </a:r>
            <a:r>
              <a:rPr lang="en-US" sz="1400" dirty="0" smtClean="0">
                <a:hlinkClick r:id="rId8"/>
              </a:rPr>
              <a:t>/</a:t>
            </a:r>
            <a:r>
              <a:rPr lang="ru-RU" sz="1400" dirty="0" smtClean="0"/>
              <a:t> - клипарт кнопки</a:t>
            </a:r>
          </a:p>
          <a:p>
            <a:r>
              <a:rPr lang="en-US" sz="1400" dirty="0">
                <a:hlinkClick r:id="rId9"/>
              </a:rPr>
              <a:t>http://</a:t>
            </a:r>
            <a:r>
              <a:rPr lang="en-US" sz="1400" dirty="0" smtClean="0">
                <a:hlinkClick r:id="rId9"/>
              </a:rPr>
              <a:t>www.notebookcomputerssmall.com/wp-content/uploads/2011/05/notebook-background.jpg</a:t>
            </a:r>
            <a:r>
              <a:rPr lang="ru-RU" sz="1400" dirty="0" smtClean="0"/>
              <a:t> - фон</a:t>
            </a:r>
          </a:p>
          <a:p>
            <a:r>
              <a:rPr lang="ru-RU" sz="1400" dirty="0" smtClean="0"/>
              <a:t> </a:t>
            </a:r>
            <a:r>
              <a:rPr lang="en-US" sz="1400" dirty="0">
                <a:hlinkClick r:id="rId10"/>
              </a:rPr>
              <a:t>http://</a:t>
            </a:r>
            <a:r>
              <a:rPr lang="en-US" sz="1400" dirty="0" smtClean="0">
                <a:hlinkClick r:id="rId10"/>
              </a:rPr>
              <a:t>worldgeo.ru/i/ecomap.gif</a:t>
            </a:r>
            <a:r>
              <a:rPr lang="ru-RU" sz="1400" dirty="0" smtClean="0"/>
              <a:t> - карта экономических районов</a:t>
            </a:r>
          </a:p>
          <a:p>
            <a:r>
              <a:rPr lang="en-US" sz="1400" dirty="0">
                <a:hlinkClick r:id="rId11"/>
              </a:rPr>
              <a:t>http://</a:t>
            </a:r>
            <a:r>
              <a:rPr lang="en-US" sz="1400" dirty="0" smtClean="0">
                <a:hlinkClick r:id="rId11"/>
              </a:rPr>
              <a:t>gis.web.tstu.ru/zchr/1.jpg</a:t>
            </a:r>
            <a:r>
              <a:rPr lang="ru-RU" sz="1400" dirty="0" smtClean="0"/>
              <a:t> - карта областей</a:t>
            </a:r>
          </a:p>
          <a:p>
            <a:r>
              <a:rPr lang="en-US" sz="1400" dirty="0">
                <a:hlinkClick r:id="rId12"/>
              </a:rPr>
              <a:t>http://</a:t>
            </a:r>
            <a:r>
              <a:rPr lang="en-US" sz="1400" dirty="0" smtClean="0">
                <a:hlinkClick r:id="rId12"/>
              </a:rPr>
              <a:t>gis.web.tstu.ru/zchr/3.jpg</a:t>
            </a:r>
            <a:r>
              <a:rPr lang="ru-RU" sz="1400" dirty="0" smtClean="0"/>
              <a:t> - поло-возрастная пирамида</a:t>
            </a:r>
          </a:p>
          <a:p>
            <a:r>
              <a:rPr lang="en-US" sz="1400" dirty="0">
                <a:hlinkClick r:id="rId13"/>
              </a:rPr>
              <a:t>http://</a:t>
            </a:r>
            <a:r>
              <a:rPr lang="en-US" sz="1400" dirty="0" smtClean="0">
                <a:hlinkClick r:id="rId13"/>
              </a:rPr>
              <a:t>www.altertravel.ru/images/29/3.jpg</a:t>
            </a:r>
            <a:r>
              <a:rPr lang="ru-RU" sz="1400" dirty="0" smtClean="0"/>
              <a:t> - КМА</a:t>
            </a:r>
          </a:p>
          <a:p>
            <a:r>
              <a:rPr lang="en-US" sz="1400" dirty="0">
                <a:hlinkClick r:id="rId14"/>
              </a:rPr>
              <a:t>http://</a:t>
            </a:r>
            <a:r>
              <a:rPr lang="en-US" sz="1400" dirty="0" smtClean="0">
                <a:hlinkClick r:id="rId14"/>
              </a:rPr>
              <a:t>img-fotki.yandex.ru/get/4602/delion.11/0_401ef_3ec97855_orig.jpg</a:t>
            </a:r>
            <a:r>
              <a:rPr lang="ru-RU" sz="1400" dirty="0" smtClean="0"/>
              <a:t> - КМА</a:t>
            </a:r>
          </a:p>
          <a:p>
            <a:r>
              <a:rPr lang="en-US" sz="1400" dirty="0">
                <a:hlinkClick r:id="rId15"/>
              </a:rPr>
              <a:t>http://</a:t>
            </a:r>
            <a:r>
              <a:rPr lang="en-US" sz="1400" dirty="0" smtClean="0">
                <a:hlinkClick r:id="rId15"/>
              </a:rPr>
              <a:t>img-fotki.yandex.ru/get/4906/delion.11/0_401f6_b1581ad2_orig.jpg</a:t>
            </a:r>
            <a:r>
              <a:rPr lang="ru-RU" sz="1400" dirty="0" smtClean="0"/>
              <a:t> - КМА</a:t>
            </a:r>
          </a:p>
          <a:p>
            <a:r>
              <a:rPr lang="en-US" sz="1400" dirty="0">
                <a:hlinkClick r:id="rId16"/>
              </a:rPr>
              <a:t>http://</a:t>
            </a:r>
            <a:r>
              <a:rPr lang="en-US" sz="1400" dirty="0" smtClean="0">
                <a:hlinkClick r:id="rId16"/>
              </a:rPr>
              <a:t>img-fotki.yandex.ru/get/4606/delion.11/0_401fe_3b4a0f21_orig.jpg</a:t>
            </a:r>
            <a:r>
              <a:rPr lang="ru-RU" sz="1400" dirty="0" smtClean="0"/>
              <a:t> - КМА</a:t>
            </a:r>
          </a:p>
          <a:p>
            <a:r>
              <a:rPr lang="en-US" sz="1400" dirty="0">
                <a:hlinkClick r:id="rId17"/>
              </a:rPr>
              <a:t>http://</a:t>
            </a:r>
            <a:r>
              <a:rPr lang="en-US" sz="1400" dirty="0" smtClean="0">
                <a:hlinkClick r:id="rId17"/>
              </a:rPr>
              <a:t>img-fotki.yandex.ru/get/5301/delion.11/0_40204_1d6f8e5b_orig.jpg</a:t>
            </a:r>
            <a:r>
              <a:rPr lang="ru-RU" sz="1400" dirty="0" smtClean="0"/>
              <a:t> - КМА</a:t>
            </a:r>
          </a:p>
          <a:p>
            <a:r>
              <a:rPr lang="en-US" sz="1400" dirty="0">
                <a:hlinkClick r:id="rId18"/>
              </a:rPr>
              <a:t>http://</a:t>
            </a:r>
            <a:r>
              <a:rPr lang="en-US" sz="1400" dirty="0" smtClean="0">
                <a:hlinkClick r:id="rId18"/>
              </a:rPr>
              <a:t>i028.radikal.ru/0802/a3/16cc9ba1bcf6.jpg</a:t>
            </a:r>
            <a:r>
              <a:rPr lang="ru-RU" sz="1400" dirty="0" smtClean="0"/>
              <a:t> - Новолипецкий МК</a:t>
            </a:r>
          </a:p>
          <a:p>
            <a:r>
              <a:rPr lang="en-US" sz="1400" dirty="0">
                <a:hlinkClick r:id="rId19"/>
              </a:rPr>
              <a:t>http://</a:t>
            </a:r>
            <a:r>
              <a:rPr lang="en-US" sz="1400" dirty="0" smtClean="0">
                <a:hlinkClick r:id="rId19"/>
              </a:rPr>
              <a:t>www.svsokol.ru/photo/pages/109/2.jpg</a:t>
            </a:r>
            <a:r>
              <a:rPr lang="ru-RU" sz="1400" dirty="0"/>
              <a:t> -Липецкий металлургический </a:t>
            </a:r>
            <a:r>
              <a:rPr lang="ru-RU" sz="1400" dirty="0" smtClean="0"/>
              <a:t>завод</a:t>
            </a:r>
          </a:p>
          <a:p>
            <a:r>
              <a:rPr lang="en-US" sz="1400" dirty="0">
                <a:hlinkClick r:id="rId20"/>
              </a:rPr>
              <a:t>http://</a:t>
            </a:r>
            <a:r>
              <a:rPr lang="en-US" sz="1400" dirty="0" smtClean="0">
                <a:hlinkClick r:id="rId20"/>
              </a:rPr>
              <a:t>www.russtal.ru/uploads/images/gallery/oemk_07.jpg</a:t>
            </a:r>
            <a:r>
              <a:rPr lang="ru-RU" sz="1400" dirty="0"/>
              <a:t> - Оскольский электрометаллургический </a:t>
            </a:r>
            <a:r>
              <a:rPr lang="ru-RU" sz="1400" dirty="0" smtClean="0"/>
              <a:t>комбинат</a:t>
            </a:r>
          </a:p>
          <a:p>
            <a:r>
              <a:rPr lang="en-US" sz="1400" dirty="0">
                <a:hlinkClick r:id="rId21"/>
              </a:rPr>
              <a:t>http://</a:t>
            </a:r>
            <a:r>
              <a:rPr lang="en-US" sz="1400" dirty="0" smtClean="0">
                <a:hlinkClick r:id="rId21"/>
              </a:rPr>
              <a:t>www.novosel.ru/i/486832.jpg</a:t>
            </a:r>
            <a:r>
              <a:rPr lang="ru-RU" sz="1400" dirty="0" smtClean="0"/>
              <a:t> - пресс</a:t>
            </a:r>
          </a:p>
          <a:p>
            <a:r>
              <a:rPr lang="en-US" sz="1400" dirty="0">
                <a:hlinkClick r:id="rId22"/>
              </a:rPr>
              <a:t>http://</a:t>
            </a:r>
            <a:r>
              <a:rPr lang="en-US" sz="1400" dirty="0" smtClean="0">
                <a:hlinkClick r:id="rId22"/>
              </a:rPr>
              <a:t>www.stankozavod.su/uploads/readyproduct/2_1_big.jpg</a:t>
            </a:r>
            <a:r>
              <a:rPr lang="ru-RU" sz="1400" dirty="0" smtClean="0"/>
              <a:t> - металлообрабатывающий станок</a:t>
            </a:r>
          </a:p>
          <a:p>
            <a:r>
              <a:rPr lang="en-US" sz="1400" dirty="0">
                <a:hlinkClick r:id="rId23"/>
              </a:rPr>
              <a:t>http://</a:t>
            </a:r>
            <a:r>
              <a:rPr lang="en-US" sz="1400" dirty="0" smtClean="0">
                <a:hlinkClick r:id="rId23"/>
              </a:rPr>
              <a:t>www.veta.ru/images/inc/211.jpg</a:t>
            </a:r>
            <a:r>
              <a:rPr lang="ru-RU" sz="1400" dirty="0" smtClean="0"/>
              <a:t> - нефтегазовое оборудование</a:t>
            </a:r>
          </a:p>
          <a:p>
            <a:r>
              <a:rPr lang="en-US" sz="1400" dirty="0">
                <a:hlinkClick r:id="rId24"/>
              </a:rPr>
              <a:t>http://</a:t>
            </a:r>
            <a:r>
              <a:rPr lang="en-US" sz="1400" dirty="0" smtClean="0">
                <a:hlinkClick r:id="rId24"/>
              </a:rPr>
              <a:t>www.rgmural.ru/images/new_catalog/obogat/git-51m.jpg</a:t>
            </a:r>
            <a:r>
              <a:rPr lang="ru-RU" sz="1400" dirty="0" smtClean="0"/>
              <a:t> - горно-шахтное оборудование</a:t>
            </a:r>
          </a:p>
          <a:p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xmlns="" val="127933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http://www.specialtechnology.ru/_</a:t>
            </a:r>
            <a:r>
              <a:rPr lang="en-US" sz="1400" dirty="0" smtClean="0">
                <a:hlinkClick r:id="rId2"/>
              </a:rPr>
              <a:t>repo/site/photos/eks/foto31.jpg</a:t>
            </a:r>
            <a:r>
              <a:rPr lang="ru-RU" sz="1400" dirty="0" smtClean="0"/>
              <a:t> - экскаватор</a:t>
            </a:r>
          </a:p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www.stalmost.ru/img/most1/2.jpg</a:t>
            </a:r>
            <a:r>
              <a:rPr lang="ru-RU" sz="1400" dirty="0" smtClean="0"/>
              <a:t> - мостовые конструкции</a:t>
            </a:r>
          </a:p>
          <a:p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4avia.ru/sites/default/files/3.3PA016118.JPG</a:t>
            </a:r>
            <a:r>
              <a:rPr lang="ru-RU" sz="1400" dirty="0" smtClean="0"/>
              <a:t> - самолетостроение</a:t>
            </a:r>
          </a:p>
          <a:p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www.gruzovik.ru/i/images/28278.jpg</a:t>
            </a:r>
            <a:r>
              <a:rPr lang="ru-RU" sz="1400" dirty="0" smtClean="0"/>
              <a:t>  - трактор</a:t>
            </a:r>
          </a:p>
          <a:p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img01.avito.ru/images/big/4563108.jpg</a:t>
            </a:r>
            <a:r>
              <a:rPr lang="ru-RU" sz="1400" dirty="0" smtClean="0"/>
              <a:t> - станкостроение</a:t>
            </a:r>
          </a:p>
          <a:p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web48.ru/uploads/mynews/15893fec19e4ac92964bbd73e1cd8ae831.jpg</a:t>
            </a:r>
            <a:r>
              <a:rPr lang="ru-RU" sz="1400" dirty="0" smtClean="0"/>
              <a:t> - производство холодильников</a:t>
            </a:r>
          </a:p>
          <a:p>
            <a:r>
              <a:rPr lang="en-US" sz="1400" dirty="0">
                <a:hlinkClick r:id="rId8"/>
              </a:rPr>
              <a:t>http://</a:t>
            </a:r>
            <a:r>
              <a:rPr lang="en-US" sz="1400" dirty="0" smtClean="0">
                <a:hlinkClick r:id="rId8"/>
              </a:rPr>
              <a:t>www.admlr.lipetsk.ru/rus/news/pictures/photo_1507.jpg</a:t>
            </a:r>
            <a:r>
              <a:rPr lang="ru-RU" sz="1400" dirty="0" smtClean="0"/>
              <a:t> - производство стиральных машин</a:t>
            </a:r>
          </a:p>
          <a:p>
            <a:r>
              <a:rPr lang="en-US" sz="1400" dirty="0">
                <a:hlinkClick r:id="rId9"/>
              </a:rPr>
              <a:t>http://</a:t>
            </a:r>
            <a:r>
              <a:rPr lang="en-US" sz="1400" dirty="0" smtClean="0">
                <a:hlinkClick r:id="rId9"/>
              </a:rPr>
              <a:t>www.rentenergy.ru/images/rus/ad200s_t400_1r_t.jpg</a:t>
            </a:r>
            <a:r>
              <a:rPr lang="ru-RU" sz="1400" dirty="0" smtClean="0"/>
              <a:t> - генераторы</a:t>
            </a:r>
          </a:p>
          <a:p>
            <a:r>
              <a:rPr lang="en-US" sz="1400" dirty="0">
                <a:hlinkClick r:id="rId10"/>
              </a:rPr>
              <a:t>http://</a:t>
            </a:r>
            <a:r>
              <a:rPr lang="en-US" sz="1400" dirty="0" smtClean="0">
                <a:hlinkClick r:id="rId10"/>
              </a:rPr>
              <a:t>ruprom-image.s3.amazonaws.com/689149_w640_h640_101486.jpg</a:t>
            </a:r>
            <a:r>
              <a:rPr lang="ru-RU" sz="1400" dirty="0" smtClean="0"/>
              <a:t> - подшипники</a:t>
            </a:r>
          </a:p>
          <a:p>
            <a:r>
              <a:rPr lang="en-US" sz="1400" dirty="0">
                <a:hlinkClick r:id="rId11"/>
              </a:rPr>
              <a:t>http://</a:t>
            </a:r>
            <a:r>
              <a:rPr lang="en-US" sz="1400" dirty="0" smtClean="0">
                <a:hlinkClick r:id="rId11"/>
              </a:rPr>
              <a:t>s53.radikal.ru/i141/0911/11/a0a2f325326a.jpg</a:t>
            </a:r>
            <a:r>
              <a:rPr lang="ru-RU" sz="1400" dirty="0" smtClean="0"/>
              <a:t>  - троллейбус</a:t>
            </a:r>
          </a:p>
          <a:p>
            <a:r>
              <a:rPr lang="en-US" sz="1400" dirty="0">
                <a:hlinkClick r:id="rId12"/>
              </a:rPr>
              <a:t>http://</a:t>
            </a:r>
            <a:r>
              <a:rPr lang="en-US" sz="1400" dirty="0" smtClean="0">
                <a:hlinkClick r:id="rId12"/>
              </a:rPr>
              <a:t>www.kurskvescentr.ru/imgcatalog/a62ed85e27.jpg</a:t>
            </a:r>
            <a:r>
              <a:rPr lang="ru-RU" sz="1400" dirty="0" smtClean="0"/>
              <a:t> - весы</a:t>
            </a:r>
          </a:p>
          <a:p>
            <a:r>
              <a:rPr lang="en-US" sz="1400" dirty="0">
                <a:hlinkClick r:id="rId13"/>
              </a:rPr>
              <a:t>http://</a:t>
            </a:r>
            <a:r>
              <a:rPr lang="ru-RU" sz="1400" dirty="0" err="1">
                <a:hlinkClick r:id="rId13"/>
              </a:rPr>
              <a:t>белру.рф</a:t>
            </a:r>
            <a:r>
              <a:rPr lang="ru-RU" sz="1400" dirty="0">
                <a:hlinkClick r:id="rId13"/>
              </a:rPr>
              <a:t>/</a:t>
            </a:r>
            <a:r>
              <a:rPr lang="en-US" sz="1400" dirty="0" err="1" smtClean="0">
                <a:hlinkClick r:id="rId13"/>
              </a:rPr>
              <a:t>pics</a:t>
            </a:r>
            <a:r>
              <a:rPr lang="en-US" sz="1400" dirty="0" smtClean="0">
                <a:hlinkClick r:id="rId13"/>
              </a:rPr>
              <a:t>/news/2012/01/20/62274.jpg</a:t>
            </a:r>
            <a:r>
              <a:rPr lang="ru-RU" sz="1400" dirty="0" smtClean="0"/>
              <a:t> - металлоконструкции</a:t>
            </a:r>
          </a:p>
          <a:p>
            <a:r>
              <a:rPr lang="en-US" sz="1400" dirty="0">
                <a:hlinkClick r:id="rId14"/>
              </a:rPr>
              <a:t>http://</a:t>
            </a:r>
            <a:r>
              <a:rPr lang="en-US" sz="1400" dirty="0" smtClean="0">
                <a:hlinkClick r:id="rId14"/>
              </a:rPr>
              <a:t>www.belgormash.ru/img/catalog/cats/01.jpg</a:t>
            </a:r>
            <a:r>
              <a:rPr lang="ru-RU" sz="1400" dirty="0" smtClean="0"/>
              <a:t> - горно-шахтное оборудование</a:t>
            </a:r>
          </a:p>
          <a:p>
            <a:r>
              <a:rPr lang="en-US" sz="1400" dirty="0">
                <a:hlinkClick r:id="rId15"/>
              </a:rPr>
              <a:t>http://</a:t>
            </a:r>
            <a:r>
              <a:rPr lang="en-US" sz="1400" dirty="0" smtClean="0">
                <a:hlinkClick r:id="rId15"/>
              </a:rPr>
              <a:t>www.ru.all.biz/img/ru/catalog/838337.jpeg</a:t>
            </a:r>
            <a:r>
              <a:rPr lang="ru-RU" sz="1400" dirty="0" smtClean="0"/>
              <a:t> - паровые котлы</a:t>
            </a:r>
          </a:p>
          <a:p>
            <a:r>
              <a:rPr lang="en-US" sz="1400" dirty="0">
                <a:hlinkClick r:id="rId16"/>
              </a:rPr>
              <a:t>http://omniteh.ru/ru/production</a:t>
            </a:r>
            <a:r>
              <a:rPr lang="en-US" sz="1400" dirty="0" smtClean="0">
                <a:hlinkClick r:id="rId16"/>
              </a:rPr>
              <a:t>/</a:t>
            </a:r>
            <a:r>
              <a:rPr lang="ru-RU" sz="1400" dirty="0" smtClean="0"/>
              <a:t> - </a:t>
            </a:r>
            <a:r>
              <a:rPr lang="ru-RU" sz="1400" dirty="0" err="1" smtClean="0"/>
              <a:t>хим.оборудование</a:t>
            </a:r>
            <a:endParaRPr lang="ru-RU" sz="1400" dirty="0" smtClean="0"/>
          </a:p>
          <a:p>
            <a:r>
              <a:rPr lang="en-US" sz="1400" dirty="0">
                <a:hlinkClick r:id="rId17"/>
              </a:rPr>
              <a:t>http://</a:t>
            </a:r>
            <a:r>
              <a:rPr lang="en-US" sz="1400" dirty="0" smtClean="0">
                <a:hlinkClick r:id="rId17"/>
              </a:rPr>
              <a:t>img.rufox.ru/files/big2/563779.jpg</a:t>
            </a:r>
            <a:r>
              <a:rPr lang="ru-RU" sz="1400" dirty="0" smtClean="0"/>
              <a:t> - сборка тракторов</a:t>
            </a:r>
          </a:p>
          <a:p>
            <a:r>
              <a:rPr lang="en-US" sz="1400" dirty="0">
                <a:hlinkClick r:id="rId18"/>
              </a:rPr>
              <a:t>http://</a:t>
            </a:r>
            <a:r>
              <a:rPr lang="en-US" sz="1400" dirty="0" smtClean="0">
                <a:hlinkClick r:id="rId18"/>
              </a:rPr>
              <a:t>www.yarskonline.ru/upload_files/news/426_1.jpg</a:t>
            </a:r>
            <a:r>
              <a:rPr lang="ru-RU" sz="1400" dirty="0" smtClean="0"/>
              <a:t> - вагоностроение</a:t>
            </a:r>
          </a:p>
          <a:p>
            <a:r>
              <a:rPr lang="en-US" sz="1400" dirty="0">
                <a:hlinkClick r:id="rId19"/>
              </a:rPr>
              <a:t>http://</a:t>
            </a:r>
            <a:r>
              <a:rPr lang="en-US" sz="1400" dirty="0" smtClean="0">
                <a:hlinkClick r:id="rId19"/>
              </a:rPr>
              <a:t>europa-centre.com/uploads/posts/2010-12/1291667733_18_3.jpg</a:t>
            </a:r>
            <a:r>
              <a:rPr lang="ru-RU" sz="1400" dirty="0" smtClean="0">
                <a:hlinkClick r:id="rId19"/>
              </a:rPr>
              <a:t> - Оскольский завод </a:t>
            </a:r>
            <a:r>
              <a:rPr lang="ru-RU" sz="1400" dirty="0" err="1" smtClean="0">
                <a:hlinkClick r:id="rId19"/>
              </a:rPr>
              <a:t>метал.машиностроения</a:t>
            </a:r>
            <a:endParaRPr lang="ru-RU" sz="1400" dirty="0" smtClean="0"/>
          </a:p>
          <a:p>
            <a:r>
              <a:rPr lang="en-US" sz="1400" dirty="0">
                <a:hlinkClick r:id="rId20"/>
              </a:rPr>
              <a:t>http://</a:t>
            </a:r>
            <a:r>
              <a:rPr lang="en-US" sz="1400" dirty="0" smtClean="0">
                <a:hlinkClick r:id="rId20"/>
              </a:rPr>
              <a:t>4tochki.ru/picktures/uf/a5fac154c07d6714750d656c29935871.JPG</a:t>
            </a:r>
            <a:r>
              <a:rPr lang="ru-RU" sz="1400" dirty="0" smtClean="0"/>
              <a:t> - </a:t>
            </a:r>
            <a:r>
              <a:rPr lang="ru-RU" sz="1400" dirty="0" err="1" smtClean="0"/>
              <a:t>Воронежсинтез</a:t>
            </a:r>
            <a:endParaRPr lang="ru-RU" sz="1400" dirty="0" smtClean="0"/>
          </a:p>
          <a:p>
            <a:r>
              <a:rPr lang="en-US" sz="1400" dirty="0">
                <a:hlinkClick r:id="rId21"/>
              </a:rPr>
              <a:t>http://1.bp.blogspot.com/-</a:t>
            </a:r>
            <a:r>
              <a:rPr lang="en-US" sz="1400" dirty="0" smtClean="0">
                <a:hlinkClick r:id="rId21"/>
              </a:rPr>
              <a:t>CeeQjClbDpE/TrlXlIENBWI/AAAAAAAAVRA/IPM0zD8_srs/s1600/0051.JPG</a:t>
            </a:r>
            <a:r>
              <a:rPr lang="ru-RU" sz="1400" dirty="0" smtClean="0"/>
              <a:t> - каучук</a:t>
            </a:r>
          </a:p>
          <a:p>
            <a:r>
              <a:rPr lang="en-US" sz="1400" dirty="0">
                <a:hlinkClick r:id="rId22"/>
              </a:rPr>
              <a:t>http://</a:t>
            </a:r>
            <a:r>
              <a:rPr lang="en-US" sz="1400" dirty="0" smtClean="0">
                <a:hlinkClick r:id="rId22"/>
              </a:rPr>
              <a:t>www.krata.ru/images/fbfiles/images/pigment_fc.JPG</a:t>
            </a:r>
            <a:r>
              <a:rPr lang="ru-RU" sz="1400" dirty="0" smtClean="0"/>
              <a:t> - завод «Пигмент»</a:t>
            </a:r>
          </a:p>
          <a:p>
            <a:r>
              <a:rPr lang="en-US" sz="1400" dirty="0">
                <a:hlinkClick r:id="rId23"/>
              </a:rPr>
              <a:t>http://</a:t>
            </a:r>
            <a:r>
              <a:rPr lang="en-US" sz="1400" dirty="0" smtClean="0">
                <a:hlinkClick r:id="rId23"/>
              </a:rPr>
              <a:t>cs4144.vkontakte.ru/u3266162/145349042/x_0f4a9cdf.jpg</a:t>
            </a:r>
            <a:r>
              <a:rPr lang="ru-RU" sz="1400" dirty="0" smtClean="0"/>
              <a:t> - пигменты</a:t>
            </a:r>
          </a:p>
          <a:p>
            <a:r>
              <a:rPr lang="en-US" sz="1400" dirty="0">
                <a:hlinkClick r:id="rId24"/>
              </a:rPr>
              <a:t>http://www.kurskvolokno.ru/components/com_virtuemart/shop_image/product/_________________</a:t>
            </a:r>
            <a:r>
              <a:rPr lang="en-US" sz="1400" dirty="0" smtClean="0">
                <a:hlinkClick r:id="rId24"/>
              </a:rPr>
              <a:t>4f607f6b8e395.jpg</a:t>
            </a:r>
            <a:r>
              <a:rPr lang="ru-RU" sz="1400" dirty="0" smtClean="0"/>
              <a:t> – нити</a:t>
            </a:r>
          </a:p>
          <a:p>
            <a:r>
              <a:rPr lang="en-US" sz="1400" dirty="0">
                <a:hlinkClick r:id="rId25"/>
              </a:rPr>
              <a:t>http://</a:t>
            </a:r>
            <a:r>
              <a:rPr lang="en-US" sz="1400" dirty="0" smtClean="0">
                <a:hlinkClick r:id="rId25"/>
              </a:rPr>
              <a:t>www.kpravda.ru/image/article/article.019489.2.gif?20120220112119</a:t>
            </a:r>
            <a:r>
              <a:rPr lang="ru-RU" sz="1400" dirty="0" smtClean="0"/>
              <a:t> – «Химволокно»</a:t>
            </a:r>
          </a:p>
          <a:p>
            <a:r>
              <a:rPr lang="en-US" sz="1400" dirty="0">
                <a:hlinkClick r:id="rId26"/>
              </a:rPr>
              <a:t>http://</a:t>
            </a:r>
            <a:r>
              <a:rPr lang="en-US" sz="1400" dirty="0" smtClean="0">
                <a:hlinkClick r:id="rId26"/>
              </a:rPr>
              <a:t>himkompleks.ru/d/172799/d/156409001_6.jpg</a:t>
            </a:r>
            <a:r>
              <a:rPr lang="ru-RU" sz="1400" dirty="0" smtClean="0"/>
              <a:t> - волокна</a:t>
            </a:r>
          </a:p>
          <a:p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xmlns="" val="49696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6409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mineralnye-udobrenija.ru/images/image1725664.jpg</a:t>
            </a:r>
            <a:r>
              <a:rPr lang="ru-RU" sz="1400" dirty="0" smtClean="0"/>
              <a:t> - удобрения</a:t>
            </a:r>
          </a:p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8024753.fis.ru/popup_imgs/10048406.jpg</a:t>
            </a:r>
            <a:r>
              <a:rPr lang="ru-RU" sz="1400" dirty="0" smtClean="0"/>
              <a:t> - азотные удобрения</a:t>
            </a:r>
          </a:p>
          <a:p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www.lipetskmedia.ru/images/news/5258_s1.jpg</a:t>
            </a:r>
            <a:r>
              <a:rPr lang="ru-RU" sz="1400" dirty="0" smtClean="0"/>
              <a:t> - сбор свеклы</a:t>
            </a:r>
          </a:p>
          <a:p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media.moyareklama.ru/i/n/0/162/162548.jpg</a:t>
            </a:r>
            <a:r>
              <a:rPr lang="ru-RU" sz="1400" dirty="0" smtClean="0"/>
              <a:t> - сахар</a:t>
            </a:r>
          </a:p>
          <a:p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img2.board.com.ua/a/2000119588/wm/5-prodam-selhoz-oborudovanie.jpg</a:t>
            </a:r>
            <a:r>
              <a:rPr lang="ru-RU" sz="1400" dirty="0" smtClean="0"/>
              <a:t> - элеватор</a:t>
            </a:r>
          </a:p>
          <a:p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pics.livejournal.com/rokota/pic/0004s7ay</a:t>
            </a:r>
            <a:r>
              <a:rPr lang="ru-RU" sz="1400" dirty="0" smtClean="0"/>
              <a:t> - крупа</a:t>
            </a:r>
          </a:p>
          <a:p>
            <a:r>
              <a:rPr lang="en-US" sz="1400" dirty="0">
                <a:hlinkClick r:id="rId8"/>
              </a:rPr>
              <a:t>http://</a:t>
            </a:r>
            <a:r>
              <a:rPr lang="en-US" sz="1400" dirty="0" smtClean="0">
                <a:hlinkClick r:id="rId8"/>
              </a:rPr>
              <a:t>sintec.ru/wp-content/uploads/wppa/23.jpg</a:t>
            </a:r>
            <a:r>
              <a:rPr lang="ru-RU" sz="1400" dirty="0" smtClean="0"/>
              <a:t> - завод по производству масла</a:t>
            </a:r>
          </a:p>
          <a:p>
            <a:r>
              <a:rPr lang="en-US" sz="1400" dirty="0">
                <a:hlinkClick r:id="rId9"/>
              </a:rPr>
              <a:t>http://</a:t>
            </a:r>
            <a:r>
              <a:rPr lang="en-US" sz="1400" dirty="0" smtClean="0">
                <a:hlinkClick r:id="rId9"/>
              </a:rPr>
              <a:t>webpodruga.com/wp-content/uploads/1109320444.jpg</a:t>
            </a:r>
            <a:r>
              <a:rPr lang="ru-RU" sz="1400" dirty="0" smtClean="0"/>
              <a:t> - подсолнечное масло</a:t>
            </a:r>
          </a:p>
          <a:p>
            <a:r>
              <a:rPr lang="en-US" sz="1400" dirty="0">
                <a:hlinkClick r:id="rId10"/>
              </a:rPr>
              <a:t>http://</a:t>
            </a:r>
            <a:r>
              <a:rPr lang="en-US" sz="1400" dirty="0" smtClean="0">
                <a:hlinkClick r:id="rId10"/>
              </a:rPr>
              <a:t>img1.liveinternet.ru/images/attach/c/1/58/945/58945498_115675983.jpg</a:t>
            </a:r>
            <a:r>
              <a:rPr lang="ru-RU" sz="1400" dirty="0" smtClean="0"/>
              <a:t> - сыры</a:t>
            </a:r>
          </a:p>
          <a:p>
            <a:r>
              <a:rPr lang="en-US" sz="1400" dirty="0">
                <a:hlinkClick r:id="rId11"/>
              </a:rPr>
              <a:t>http://</a:t>
            </a:r>
            <a:r>
              <a:rPr lang="en-US" sz="1400" dirty="0" smtClean="0">
                <a:hlinkClick r:id="rId11"/>
              </a:rPr>
              <a:t>is.park.ru/servlets/GetDocBody?guid=e232b34a-34fb-4e80-8480-f944719e1596</a:t>
            </a:r>
            <a:r>
              <a:rPr lang="ru-RU" sz="1400" dirty="0" smtClean="0"/>
              <a:t> – производство сыров</a:t>
            </a:r>
          </a:p>
          <a:p>
            <a:r>
              <a:rPr lang="en-US" sz="1400" dirty="0">
                <a:hlinkClick r:id="rId12"/>
              </a:rPr>
              <a:t>http://</a:t>
            </a:r>
            <a:r>
              <a:rPr lang="en-US" sz="1400" dirty="0" smtClean="0">
                <a:hlinkClick r:id="rId12"/>
              </a:rPr>
              <a:t>www.nikimtatomstroy.ru/wps/wcm/connect/nikimt-atomrus/site/resources/235d2c804bca75d2bd6efd02617a3aa0/novovoroneg_ob.jpg</a:t>
            </a:r>
            <a:r>
              <a:rPr lang="ru-RU" sz="1400" dirty="0" smtClean="0"/>
              <a:t> - </a:t>
            </a:r>
            <a:r>
              <a:rPr lang="ru-RU" sz="1400" dirty="0" err="1" smtClean="0"/>
              <a:t>Нововоронежская</a:t>
            </a:r>
            <a:r>
              <a:rPr lang="ru-RU" sz="1400" dirty="0" smtClean="0"/>
              <a:t> АЭС</a:t>
            </a:r>
          </a:p>
          <a:p>
            <a:r>
              <a:rPr lang="en-US" sz="1400" dirty="0">
                <a:hlinkClick r:id="rId13"/>
              </a:rPr>
              <a:t>http://</a:t>
            </a:r>
            <a:r>
              <a:rPr lang="en-US" sz="1400" dirty="0" smtClean="0">
                <a:hlinkClick r:id="rId13"/>
              </a:rPr>
              <a:t>climate.od.ua/wp-content/uploads/2012/05/zavod-300x225.jpg</a:t>
            </a:r>
            <a:r>
              <a:rPr lang="ru-RU" sz="1400" dirty="0" smtClean="0"/>
              <a:t> - цементный завод</a:t>
            </a:r>
          </a:p>
          <a:p>
            <a:r>
              <a:rPr lang="en-US" sz="1400" dirty="0">
                <a:hlinkClick r:id="rId14"/>
              </a:rPr>
              <a:t>http://</a:t>
            </a:r>
            <a:r>
              <a:rPr lang="en-US" sz="1400" dirty="0" smtClean="0">
                <a:hlinkClick r:id="rId14"/>
              </a:rPr>
              <a:t>www.zaolsz.ru/images/uploads/1208779921-IMG_1347.jpg</a:t>
            </a:r>
            <a:r>
              <a:rPr lang="ru-RU" sz="1400" dirty="0" smtClean="0"/>
              <a:t> - силикатный завод</a:t>
            </a:r>
          </a:p>
          <a:p>
            <a:r>
              <a:rPr lang="en-US" sz="1400" dirty="0">
                <a:hlinkClick r:id="rId15"/>
              </a:rPr>
              <a:t>http://</a:t>
            </a:r>
            <a:r>
              <a:rPr lang="en-US" sz="1400" dirty="0" smtClean="0">
                <a:hlinkClick r:id="rId15"/>
              </a:rPr>
              <a:t>www.aprotec.ru/agrobiz/images/severodoneckaya/3.JPG</a:t>
            </a:r>
            <a:r>
              <a:rPr lang="ru-RU" sz="1400" dirty="0" smtClean="0"/>
              <a:t> - озимая пшеница</a:t>
            </a:r>
          </a:p>
          <a:p>
            <a:r>
              <a:rPr lang="en-US" sz="1400" dirty="0">
                <a:hlinkClick r:id="rId16"/>
              </a:rPr>
              <a:t>http://</a:t>
            </a:r>
            <a:r>
              <a:rPr lang="en-US" sz="1400" dirty="0" smtClean="0">
                <a:hlinkClick r:id="rId16"/>
              </a:rPr>
              <a:t>www.verdatarim.com/d/g/5_1.jpg</a:t>
            </a:r>
            <a:r>
              <a:rPr lang="ru-RU" sz="1400" dirty="0" smtClean="0"/>
              <a:t> - сахарная свекла</a:t>
            </a:r>
          </a:p>
          <a:p>
            <a:r>
              <a:rPr lang="en-US" sz="1400" dirty="0">
                <a:hlinkClick r:id="rId17"/>
              </a:rPr>
              <a:t>http://</a:t>
            </a:r>
            <a:r>
              <a:rPr lang="en-US" sz="1400" dirty="0" smtClean="0">
                <a:hlinkClick r:id="rId17"/>
              </a:rPr>
              <a:t>www.politekonomika.ru/000003/images/stories/010/06_600.jpg</a:t>
            </a:r>
            <a:r>
              <a:rPr lang="ru-RU" sz="1400" dirty="0" smtClean="0"/>
              <a:t> - </a:t>
            </a:r>
            <a:r>
              <a:rPr lang="ru-RU" sz="1400" dirty="0" err="1" smtClean="0"/>
              <a:t>сельхозугодья</a:t>
            </a:r>
            <a:endParaRPr lang="ru-RU" sz="1400" dirty="0" smtClean="0"/>
          </a:p>
          <a:p>
            <a:r>
              <a:rPr lang="en-US" sz="1400" dirty="0">
                <a:hlinkClick r:id="rId18"/>
              </a:rPr>
              <a:t>http://</a:t>
            </a:r>
            <a:r>
              <a:rPr lang="en-US" sz="1400" dirty="0" smtClean="0">
                <a:hlinkClick r:id="rId18"/>
              </a:rPr>
              <a:t>agrobk.ru/wp-content/uploads/projects-in-the-field-of-animal-voronezh.jpg</a:t>
            </a:r>
            <a:r>
              <a:rPr lang="ru-RU" sz="1400" dirty="0" smtClean="0"/>
              <a:t> - крупный рогатый скот</a:t>
            </a:r>
          </a:p>
          <a:p>
            <a:r>
              <a:rPr lang="en-US" sz="1400" dirty="0">
                <a:hlinkClick r:id="rId19"/>
              </a:rPr>
              <a:t>http://</a:t>
            </a:r>
            <a:r>
              <a:rPr lang="en-US" sz="1400" dirty="0" smtClean="0">
                <a:hlinkClick r:id="rId19"/>
              </a:rPr>
              <a:t>www.myasnoy-soyuz.ru/uploads/posts/2012-06/1339649897_1.jpg</a:t>
            </a:r>
            <a:r>
              <a:rPr lang="ru-RU" sz="1400" dirty="0" smtClean="0"/>
              <a:t> - свиноводство</a:t>
            </a:r>
          </a:p>
          <a:p>
            <a:r>
              <a:rPr lang="en-US" sz="1400" dirty="0">
                <a:hlinkClick r:id="rId20"/>
              </a:rPr>
              <a:t>http://</a:t>
            </a:r>
            <a:r>
              <a:rPr lang="en-US" sz="1400" dirty="0" smtClean="0">
                <a:hlinkClick r:id="rId20"/>
              </a:rPr>
              <a:t>www.atemar.ru/pic/14.jpg</a:t>
            </a:r>
            <a:r>
              <a:rPr lang="ru-RU" sz="1400" dirty="0" smtClean="0"/>
              <a:t> - птицеводство</a:t>
            </a:r>
          </a:p>
          <a:p>
            <a:r>
              <a:rPr lang="en-US" sz="1400" dirty="0">
                <a:hlinkClick r:id="rId21"/>
              </a:rPr>
              <a:t>http://</a:t>
            </a:r>
            <a:r>
              <a:rPr lang="en-US" sz="1400" dirty="0" smtClean="0">
                <a:hlinkClick r:id="rId21"/>
              </a:rPr>
              <a:t>img.geocaching.com/cache/bbbdbd21-5f8c-466e-bf7b-106047980699.jpg</a:t>
            </a:r>
            <a:r>
              <a:rPr lang="ru-RU" sz="1400" dirty="0" smtClean="0"/>
              <a:t> - нарушение рельефа</a:t>
            </a:r>
          </a:p>
          <a:p>
            <a:r>
              <a:rPr lang="en-US" sz="1400" dirty="0">
                <a:hlinkClick r:id="rId22"/>
              </a:rPr>
              <a:t>http://</a:t>
            </a:r>
            <a:r>
              <a:rPr lang="en-US" sz="1400" dirty="0" smtClean="0">
                <a:hlinkClick r:id="rId22"/>
              </a:rPr>
              <a:t>www.inter-arm.ru/wp-content/uploads/2011/09/36.jpg</a:t>
            </a:r>
            <a:r>
              <a:rPr lang="ru-RU" sz="1400" dirty="0" smtClean="0"/>
              <a:t> - загрязнение</a:t>
            </a:r>
          </a:p>
          <a:p>
            <a:r>
              <a:rPr lang="en-US" sz="1400" dirty="0">
                <a:hlinkClick r:id="rId23"/>
              </a:rPr>
              <a:t>http://</a:t>
            </a:r>
            <a:r>
              <a:rPr lang="en-US" sz="1400" dirty="0" smtClean="0">
                <a:hlinkClick r:id="rId23"/>
              </a:rPr>
              <a:t>img-2004-12.photosight.ru/12/699961.jpg</a:t>
            </a:r>
            <a:r>
              <a:rPr lang="ru-RU" sz="1400" dirty="0" smtClean="0"/>
              <a:t> - черноземы</a:t>
            </a:r>
          </a:p>
          <a:p>
            <a:r>
              <a:rPr lang="en-US" sz="1400" dirty="0">
                <a:hlinkClick r:id="rId24"/>
              </a:rPr>
              <a:t>http://</a:t>
            </a:r>
            <a:r>
              <a:rPr lang="en-US" sz="1400" dirty="0" smtClean="0">
                <a:hlinkClick r:id="rId24"/>
              </a:rPr>
              <a:t>yuran.bos.ru/albums/village/home03.jpg</a:t>
            </a:r>
            <a:r>
              <a:rPr lang="ru-RU" sz="1400" dirty="0" smtClean="0"/>
              <a:t> - социальные условия</a:t>
            </a:r>
          </a:p>
          <a:p>
            <a:r>
              <a:rPr lang="en-US" sz="1400" dirty="0">
                <a:hlinkClick r:id="rId25"/>
              </a:rPr>
              <a:t>http://</a:t>
            </a:r>
            <a:r>
              <a:rPr lang="en-US" sz="1400" dirty="0" smtClean="0">
                <a:hlinkClick r:id="rId25"/>
              </a:rPr>
              <a:t>pravdaurfo.ru/sites/default/files/img_k6zcgm932gwg8.jpg</a:t>
            </a:r>
            <a:r>
              <a:rPr lang="ru-RU" sz="1400" dirty="0" smtClean="0"/>
              <a:t> - новые технологии</a:t>
            </a:r>
          </a:p>
          <a:p>
            <a:r>
              <a:rPr lang="en-US" sz="1400" dirty="0">
                <a:hlinkClick r:id="rId26"/>
              </a:rPr>
              <a:t>http://</a:t>
            </a:r>
            <a:r>
              <a:rPr lang="en-US" sz="1400" dirty="0" smtClean="0">
                <a:hlinkClick r:id="rId26"/>
              </a:rPr>
              <a:t>kartoffeltechnik.ru/uploads/files/catalog_9/napolnitel_yaschikov6.jpg</a:t>
            </a:r>
            <a:r>
              <a:rPr lang="ru-RU" sz="1400" dirty="0" smtClean="0"/>
              <a:t> - перспективы АПК</a:t>
            </a:r>
          </a:p>
        </p:txBody>
      </p:sp>
    </p:spTree>
    <p:extLst>
      <p:ext uri="{BB962C8B-B14F-4D97-AF65-F5344CB8AC3E}">
        <p14:creationId xmlns:p14="http://schemas.microsoft.com/office/powerpoint/2010/main" xmlns="" val="109368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www.railwayz.info/photolines/images/992/1344216137.jpg</a:t>
            </a:r>
            <a:r>
              <a:rPr lang="ru-RU" sz="1400" dirty="0" smtClean="0"/>
              <a:t> - железная дорога</a:t>
            </a:r>
          </a:p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www.evergreenlodgemtshasta.com/mount-shasta-hotels.jpg</a:t>
            </a:r>
            <a:r>
              <a:rPr lang="ru-RU" sz="1400" dirty="0" smtClean="0"/>
              <a:t> - клипарт</a:t>
            </a:r>
          </a:p>
          <a:p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images.clipartof.com/thumbnails/38324-Clipart-Illustration-Of-A-Wheat-Stalk-Bent-Over.jpg</a:t>
            </a:r>
            <a:r>
              <a:rPr lang="ru-RU" sz="1400" dirty="0" smtClean="0"/>
              <a:t> -клипарт </a:t>
            </a:r>
          </a:p>
          <a:p>
            <a:r>
              <a:rPr lang="ru-RU" sz="1400" dirty="0"/>
              <a:t>Барабанов В.В., </a:t>
            </a:r>
            <a:r>
              <a:rPr lang="ru-RU" sz="1400" dirty="0" err="1"/>
              <a:t>Амбарцумова</a:t>
            </a:r>
            <a:r>
              <a:rPr lang="ru-RU" sz="1400" dirty="0"/>
              <a:t> Э.М., </a:t>
            </a:r>
            <a:r>
              <a:rPr lang="ru-RU" sz="1400" dirty="0" err="1"/>
              <a:t>Дюкова</a:t>
            </a:r>
            <a:r>
              <a:rPr lang="ru-RU" sz="1400" dirty="0"/>
              <a:t> С.Е., </a:t>
            </a:r>
            <a:r>
              <a:rPr lang="ru-RU" sz="1400" dirty="0" smtClean="0"/>
              <a:t> </a:t>
            </a:r>
            <a:r>
              <a:rPr lang="ru-RU" sz="1400" dirty="0"/>
              <a:t>Чичерина О.В. ЕГЭ 2012. География. Типовые  </a:t>
            </a:r>
            <a:r>
              <a:rPr lang="ru-RU" sz="1400" dirty="0" smtClean="0"/>
              <a:t>тестовые     </a:t>
            </a:r>
            <a:r>
              <a:rPr lang="ru-RU" sz="1400" dirty="0"/>
              <a:t>задания. – М.: Издательство «Экзамен», 2012.</a:t>
            </a:r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73483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Экономико-географическое положение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xmlns="" val="2060662125"/>
              </p:ext>
            </p:extLst>
          </p:nvPr>
        </p:nvGraphicFramePr>
        <p:xfrm>
          <a:off x="34946" y="707952"/>
          <a:ext cx="3600950" cy="5541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4138465" y="692696"/>
            <a:ext cx="4320479" cy="5688632"/>
            <a:chOff x="4572000" y="692696"/>
            <a:chExt cx="4320479" cy="5688632"/>
          </a:xfrm>
        </p:grpSpPr>
        <p:sp>
          <p:nvSpPr>
            <p:cNvPr id="7" name="Прямоугольник 6"/>
            <p:cNvSpPr/>
            <p:nvPr/>
          </p:nvSpPr>
          <p:spPr>
            <a:xfrm rot="5400000">
              <a:off x="3887924" y="1376772"/>
              <a:ext cx="5688632" cy="4320479"/>
            </a:xfrm>
            <a:prstGeom prst="rect">
              <a:avLst/>
            </a:prstGeom>
            <a:blipFill>
              <a:blip r:embed="rId6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650632" y="3351942"/>
              <a:ext cx="4163215" cy="245332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96035" y="1412776"/>
              <a:ext cx="3672408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i="1" dirty="0" smtClean="0">
                  <a:latin typeface="Palatino Linotype" pitchFamily="18" charset="0"/>
                  <a:cs typeface="Courier New" pitchFamily="49" charset="0"/>
                </a:rPr>
                <a:t>Расположен в Европейской части </a:t>
              </a:r>
              <a:r>
                <a:rPr lang="ru-RU" sz="2200" i="1" dirty="0">
                  <a:latin typeface="Palatino Linotype" pitchFamily="18" charset="0"/>
                  <a:cs typeface="Courier New" pitchFamily="49" charset="0"/>
                </a:rPr>
                <a:t>России. </a:t>
              </a:r>
              <a:r>
                <a:rPr lang="ru-RU" sz="2200" i="1" dirty="0" smtClean="0">
                  <a:latin typeface="Palatino Linotype" pitchFamily="18" charset="0"/>
                  <a:cs typeface="Courier New" pitchFamily="49" charset="0"/>
                </a:rPr>
                <a:t>Занимает </a:t>
              </a:r>
              <a:r>
                <a:rPr lang="ru-RU" sz="2200" i="1" dirty="0">
                  <a:latin typeface="Palatino Linotype" pitchFamily="18" charset="0"/>
                  <a:cs typeface="Courier New" pitchFamily="49" charset="0"/>
                </a:rPr>
                <a:t>центральное положение в черноземной полосе Русской </a:t>
              </a:r>
              <a:r>
                <a:rPr lang="ru-RU" sz="2200" i="1" dirty="0" smtClean="0">
                  <a:latin typeface="Palatino Linotype" pitchFamily="18" charset="0"/>
                  <a:cs typeface="Courier New" pitchFamily="49" charset="0"/>
                </a:rPr>
                <a:t>равнины. 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842259" y="4882551"/>
              <a:ext cx="291006" cy="266551"/>
            </a:xfrm>
            <a:custGeom>
              <a:avLst/>
              <a:gdLst>
                <a:gd name="connsiteX0" fmla="*/ 49337 w 291006"/>
                <a:gd name="connsiteY0" fmla="*/ 167 h 266551"/>
                <a:gd name="connsiteX1" fmla="*/ 102603 w 291006"/>
                <a:gd name="connsiteY1" fmla="*/ 44556 h 266551"/>
                <a:gd name="connsiteX2" fmla="*/ 120358 w 291006"/>
                <a:gd name="connsiteY2" fmla="*/ 62311 h 266551"/>
                <a:gd name="connsiteX3" fmla="*/ 173624 w 291006"/>
                <a:gd name="connsiteY3" fmla="*/ 26800 h 266551"/>
                <a:gd name="connsiteX4" fmla="*/ 191380 w 291006"/>
                <a:gd name="connsiteY4" fmla="*/ 53433 h 266551"/>
                <a:gd name="connsiteX5" fmla="*/ 253524 w 291006"/>
                <a:gd name="connsiteY5" fmla="*/ 80066 h 266551"/>
                <a:gd name="connsiteX6" fmla="*/ 280157 w 291006"/>
                <a:gd name="connsiteY6" fmla="*/ 80066 h 266551"/>
                <a:gd name="connsiteX7" fmla="*/ 289034 w 291006"/>
                <a:gd name="connsiteY7" fmla="*/ 97822 h 266551"/>
                <a:gd name="connsiteX8" fmla="*/ 289034 w 291006"/>
                <a:gd name="connsiteY8" fmla="*/ 133332 h 266551"/>
                <a:gd name="connsiteX9" fmla="*/ 289034 w 291006"/>
                <a:gd name="connsiteY9" fmla="*/ 159966 h 266551"/>
                <a:gd name="connsiteX10" fmla="*/ 262401 w 291006"/>
                <a:gd name="connsiteY10" fmla="*/ 168843 h 266551"/>
                <a:gd name="connsiteX11" fmla="*/ 244646 w 291006"/>
                <a:gd name="connsiteY11" fmla="*/ 195476 h 266551"/>
                <a:gd name="connsiteX12" fmla="*/ 244646 w 291006"/>
                <a:gd name="connsiteY12" fmla="*/ 230987 h 266551"/>
                <a:gd name="connsiteX13" fmla="*/ 182502 w 291006"/>
                <a:gd name="connsiteY13" fmla="*/ 213232 h 266551"/>
                <a:gd name="connsiteX14" fmla="*/ 129236 w 291006"/>
                <a:gd name="connsiteY14" fmla="*/ 266498 h 266551"/>
                <a:gd name="connsiteX15" fmla="*/ 67092 w 291006"/>
                <a:gd name="connsiteY15" fmla="*/ 222109 h 266551"/>
                <a:gd name="connsiteX16" fmla="*/ 67092 w 291006"/>
                <a:gd name="connsiteY16" fmla="*/ 168843 h 266551"/>
                <a:gd name="connsiteX17" fmla="*/ 4949 w 291006"/>
                <a:gd name="connsiteY17" fmla="*/ 115577 h 266551"/>
                <a:gd name="connsiteX18" fmla="*/ 4949 w 291006"/>
                <a:gd name="connsiteY18" fmla="*/ 62311 h 266551"/>
                <a:gd name="connsiteX19" fmla="*/ 49337 w 291006"/>
                <a:gd name="connsiteY19" fmla="*/ 167 h 26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1006" h="266551">
                  <a:moveTo>
                    <a:pt x="49337" y="167"/>
                  </a:moveTo>
                  <a:cubicBezTo>
                    <a:pt x="65613" y="-2792"/>
                    <a:pt x="90766" y="34199"/>
                    <a:pt x="102603" y="44556"/>
                  </a:cubicBezTo>
                  <a:cubicBezTo>
                    <a:pt x="114440" y="54913"/>
                    <a:pt x="108521" y="65270"/>
                    <a:pt x="120358" y="62311"/>
                  </a:cubicBezTo>
                  <a:cubicBezTo>
                    <a:pt x="132195" y="59352"/>
                    <a:pt x="161787" y="28280"/>
                    <a:pt x="173624" y="26800"/>
                  </a:cubicBezTo>
                  <a:cubicBezTo>
                    <a:pt x="185461" y="25320"/>
                    <a:pt x="178063" y="44555"/>
                    <a:pt x="191380" y="53433"/>
                  </a:cubicBezTo>
                  <a:cubicBezTo>
                    <a:pt x="204697" y="62311"/>
                    <a:pt x="238728" y="75627"/>
                    <a:pt x="253524" y="80066"/>
                  </a:cubicBezTo>
                  <a:cubicBezTo>
                    <a:pt x="268320" y="84505"/>
                    <a:pt x="274239" y="77107"/>
                    <a:pt x="280157" y="80066"/>
                  </a:cubicBezTo>
                  <a:cubicBezTo>
                    <a:pt x="286075" y="83025"/>
                    <a:pt x="287555" y="88944"/>
                    <a:pt x="289034" y="97822"/>
                  </a:cubicBezTo>
                  <a:cubicBezTo>
                    <a:pt x="290513" y="106700"/>
                    <a:pt x="289034" y="133332"/>
                    <a:pt x="289034" y="133332"/>
                  </a:cubicBezTo>
                  <a:cubicBezTo>
                    <a:pt x="289034" y="143689"/>
                    <a:pt x="293473" y="154048"/>
                    <a:pt x="289034" y="159966"/>
                  </a:cubicBezTo>
                  <a:cubicBezTo>
                    <a:pt x="284595" y="165884"/>
                    <a:pt x="269799" y="162925"/>
                    <a:pt x="262401" y="168843"/>
                  </a:cubicBezTo>
                  <a:cubicBezTo>
                    <a:pt x="255003" y="174761"/>
                    <a:pt x="247605" y="185119"/>
                    <a:pt x="244646" y="195476"/>
                  </a:cubicBezTo>
                  <a:cubicBezTo>
                    <a:pt x="241687" y="205833"/>
                    <a:pt x="255003" y="228028"/>
                    <a:pt x="244646" y="230987"/>
                  </a:cubicBezTo>
                  <a:cubicBezTo>
                    <a:pt x="234289" y="233946"/>
                    <a:pt x="201737" y="207314"/>
                    <a:pt x="182502" y="213232"/>
                  </a:cubicBezTo>
                  <a:cubicBezTo>
                    <a:pt x="163267" y="219150"/>
                    <a:pt x="148471" y="265019"/>
                    <a:pt x="129236" y="266498"/>
                  </a:cubicBezTo>
                  <a:cubicBezTo>
                    <a:pt x="110001" y="267977"/>
                    <a:pt x="77449" y="238385"/>
                    <a:pt x="67092" y="222109"/>
                  </a:cubicBezTo>
                  <a:cubicBezTo>
                    <a:pt x="56735" y="205833"/>
                    <a:pt x="77449" y="186598"/>
                    <a:pt x="67092" y="168843"/>
                  </a:cubicBezTo>
                  <a:cubicBezTo>
                    <a:pt x="56735" y="151088"/>
                    <a:pt x="15306" y="133332"/>
                    <a:pt x="4949" y="115577"/>
                  </a:cubicBezTo>
                  <a:cubicBezTo>
                    <a:pt x="-5408" y="97822"/>
                    <a:pt x="3470" y="83025"/>
                    <a:pt x="4949" y="62311"/>
                  </a:cubicBezTo>
                  <a:cubicBezTo>
                    <a:pt x="6428" y="41597"/>
                    <a:pt x="33061" y="3126"/>
                    <a:pt x="49337" y="167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8693" y="692695"/>
            <a:ext cx="3497203" cy="9361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210561" y="692695"/>
            <a:ext cx="4330324" cy="5786583"/>
            <a:chOff x="4562156" y="692696"/>
            <a:chExt cx="4330324" cy="5761466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4572000" y="692696"/>
              <a:ext cx="4320480" cy="5761466"/>
              <a:chOff x="4572000" y="692696"/>
              <a:chExt cx="4320480" cy="5761466"/>
            </a:xfrm>
          </p:grpSpPr>
          <p:sp>
            <p:nvSpPr>
              <p:cNvPr id="20" name="Прямоугольник 19"/>
              <p:cNvSpPr/>
              <p:nvPr/>
            </p:nvSpPr>
            <p:spPr>
              <a:xfrm rot="5400000">
                <a:off x="3887924" y="1376772"/>
                <a:ext cx="5688632" cy="4320479"/>
              </a:xfrm>
              <a:prstGeom prst="rect">
                <a:avLst/>
              </a:prstGeom>
              <a:blipFill>
                <a:blip r:embed="rId6" cstate="email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8"/>
              <a:srcRect/>
              <a:stretch/>
            </p:blipFill>
            <p:spPr>
              <a:xfrm>
                <a:off x="4608004" y="1700808"/>
                <a:ext cx="4284476" cy="4753354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5886146" y="2462485"/>
              <a:ext cx="1728192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Центральный</a:t>
              </a:r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44208" y="4365104"/>
              <a:ext cx="1512168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Поволжский</a:t>
              </a:r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16016" y="4734436"/>
              <a:ext cx="1091747" cy="9233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Северо-Кавказ-</a:t>
              </a:r>
              <a:r>
                <a:rPr lang="ru-RU" dirty="0" err="1" smtClean="0"/>
                <a:t>ский</a:t>
              </a:r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62156" y="3892819"/>
              <a:ext cx="1089964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Украина</a:t>
              </a:r>
              <a:endParaRPr lang="ru-RU" dirty="0"/>
            </a:p>
          </p:txBody>
        </p:sp>
      </p:grpSp>
      <p:sp>
        <p:nvSpPr>
          <p:cNvPr id="22" name="Полилиния 21"/>
          <p:cNvSpPr/>
          <p:nvPr/>
        </p:nvSpPr>
        <p:spPr>
          <a:xfrm>
            <a:off x="5026662" y="1686658"/>
            <a:ext cx="3178533" cy="1938023"/>
          </a:xfrm>
          <a:custGeom>
            <a:avLst/>
            <a:gdLst>
              <a:gd name="connsiteX0" fmla="*/ 610431 w 3178533"/>
              <a:gd name="connsiteY0" fmla="*/ 148133 h 1938023"/>
              <a:gd name="connsiteX1" fmla="*/ 668797 w 3178533"/>
              <a:gd name="connsiteY1" fmla="*/ 235682 h 1938023"/>
              <a:gd name="connsiteX2" fmla="*/ 746618 w 3178533"/>
              <a:gd name="connsiteY2" fmla="*/ 177316 h 1938023"/>
              <a:gd name="connsiteX3" fmla="*/ 795257 w 3178533"/>
              <a:gd name="connsiteY3" fmla="*/ 60584 h 1938023"/>
              <a:gd name="connsiteX4" fmla="*/ 824439 w 3178533"/>
              <a:gd name="connsiteY4" fmla="*/ 2218 h 1938023"/>
              <a:gd name="connsiteX5" fmla="*/ 950899 w 3178533"/>
              <a:gd name="connsiteY5" fmla="*/ 21674 h 1938023"/>
              <a:gd name="connsiteX6" fmla="*/ 1057903 w 3178533"/>
              <a:gd name="connsiteY6" fmla="*/ 109223 h 1938023"/>
              <a:gd name="connsiteX7" fmla="*/ 1174635 w 3178533"/>
              <a:gd name="connsiteY7" fmla="*/ 109223 h 1938023"/>
              <a:gd name="connsiteX8" fmla="*/ 1310822 w 3178533"/>
              <a:gd name="connsiteY8" fmla="*/ 109223 h 1938023"/>
              <a:gd name="connsiteX9" fmla="*/ 1408099 w 3178533"/>
              <a:gd name="connsiteY9" fmla="*/ 50857 h 1938023"/>
              <a:gd name="connsiteX10" fmla="*/ 1515103 w 3178533"/>
              <a:gd name="connsiteY10" fmla="*/ 138406 h 1938023"/>
              <a:gd name="connsiteX11" fmla="*/ 1719384 w 3178533"/>
              <a:gd name="connsiteY11" fmla="*/ 196772 h 1938023"/>
              <a:gd name="connsiteX12" fmla="*/ 1855571 w 3178533"/>
              <a:gd name="connsiteY12" fmla="*/ 255138 h 1938023"/>
              <a:gd name="connsiteX13" fmla="*/ 1913937 w 3178533"/>
              <a:gd name="connsiteY13" fmla="*/ 313504 h 1938023"/>
              <a:gd name="connsiteX14" fmla="*/ 1943120 w 3178533"/>
              <a:gd name="connsiteY14" fmla="*/ 381597 h 1938023"/>
              <a:gd name="connsiteX15" fmla="*/ 2137674 w 3178533"/>
              <a:gd name="connsiteY15" fmla="*/ 459418 h 1938023"/>
              <a:gd name="connsiteX16" fmla="*/ 2273861 w 3178533"/>
              <a:gd name="connsiteY16" fmla="*/ 605333 h 1938023"/>
              <a:gd name="connsiteX17" fmla="*/ 2332227 w 3178533"/>
              <a:gd name="connsiteY17" fmla="*/ 722065 h 1938023"/>
              <a:gd name="connsiteX18" fmla="*/ 2536508 w 3178533"/>
              <a:gd name="connsiteY18" fmla="*/ 673427 h 1938023"/>
              <a:gd name="connsiteX19" fmla="*/ 2721333 w 3178533"/>
              <a:gd name="connsiteY19" fmla="*/ 760976 h 1938023"/>
              <a:gd name="connsiteX20" fmla="*/ 2857520 w 3178533"/>
              <a:gd name="connsiteY20" fmla="*/ 858252 h 1938023"/>
              <a:gd name="connsiteX21" fmla="*/ 2954797 w 3178533"/>
              <a:gd name="connsiteY21" fmla="*/ 926346 h 1938023"/>
              <a:gd name="connsiteX22" fmla="*/ 3120167 w 3178533"/>
              <a:gd name="connsiteY22" fmla="*/ 994440 h 1938023"/>
              <a:gd name="connsiteX23" fmla="*/ 3159078 w 3178533"/>
              <a:gd name="connsiteY23" fmla="*/ 1033350 h 1938023"/>
              <a:gd name="connsiteX24" fmla="*/ 3178533 w 3178533"/>
              <a:gd name="connsiteY24" fmla="*/ 1159810 h 1938023"/>
              <a:gd name="connsiteX25" fmla="*/ 3159078 w 3178533"/>
              <a:gd name="connsiteY25" fmla="*/ 1227904 h 1938023"/>
              <a:gd name="connsiteX26" fmla="*/ 3071529 w 3178533"/>
              <a:gd name="connsiteY26" fmla="*/ 1237631 h 1938023"/>
              <a:gd name="connsiteX27" fmla="*/ 2964525 w 3178533"/>
              <a:gd name="connsiteY27" fmla="*/ 1257087 h 1938023"/>
              <a:gd name="connsiteX28" fmla="*/ 2838065 w 3178533"/>
              <a:gd name="connsiteY28" fmla="*/ 1315452 h 1938023"/>
              <a:gd name="connsiteX29" fmla="*/ 2653239 w 3178533"/>
              <a:gd name="connsiteY29" fmla="*/ 1286270 h 1938023"/>
              <a:gd name="connsiteX30" fmla="*/ 2555963 w 3178533"/>
              <a:gd name="connsiteY30" fmla="*/ 1295997 h 1938023"/>
              <a:gd name="connsiteX31" fmla="*/ 2487869 w 3178533"/>
              <a:gd name="connsiteY31" fmla="*/ 1237631 h 1938023"/>
              <a:gd name="connsiteX32" fmla="*/ 2410048 w 3178533"/>
              <a:gd name="connsiteY32" fmla="*/ 1227904 h 1938023"/>
              <a:gd name="connsiteX33" fmla="*/ 2380865 w 3178533"/>
              <a:gd name="connsiteY33" fmla="*/ 1315452 h 1938023"/>
              <a:gd name="connsiteX34" fmla="*/ 2205767 w 3178533"/>
              <a:gd name="connsiteY34" fmla="*/ 1315452 h 1938023"/>
              <a:gd name="connsiteX35" fmla="*/ 2118218 w 3178533"/>
              <a:gd name="connsiteY35" fmla="*/ 1412729 h 1938023"/>
              <a:gd name="connsiteX36" fmla="*/ 1962576 w 3178533"/>
              <a:gd name="connsiteY36" fmla="*/ 1471095 h 1938023"/>
              <a:gd name="connsiteX37" fmla="*/ 1816661 w 3178533"/>
              <a:gd name="connsiteY37" fmla="*/ 1529461 h 1938023"/>
              <a:gd name="connsiteX38" fmla="*/ 1777750 w 3178533"/>
              <a:gd name="connsiteY38" fmla="*/ 1587827 h 1938023"/>
              <a:gd name="connsiteX39" fmla="*/ 1777750 w 3178533"/>
              <a:gd name="connsiteY39" fmla="*/ 1714287 h 1938023"/>
              <a:gd name="connsiteX40" fmla="*/ 1631835 w 3178533"/>
              <a:gd name="connsiteY40" fmla="*/ 1850474 h 1938023"/>
              <a:gd name="connsiteX41" fmla="*/ 1612380 w 3178533"/>
              <a:gd name="connsiteY41" fmla="*/ 1938023 h 1938023"/>
              <a:gd name="connsiteX42" fmla="*/ 1544286 w 3178533"/>
              <a:gd name="connsiteY42" fmla="*/ 1850474 h 1938023"/>
              <a:gd name="connsiteX43" fmla="*/ 1398371 w 3178533"/>
              <a:gd name="connsiteY43" fmla="*/ 1869929 h 1938023"/>
              <a:gd name="connsiteX44" fmla="*/ 1349733 w 3178533"/>
              <a:gd name="connsiteY44" fmla="*/ 1782380 h 1938023"/>
              <a:gd name="connsiteX45" fmla="*/ 1213546 w 3178533"/>
              <a:gd name="connsiteY45" fmla="*/ 1724014 h 1938023"/>
              <a:gd name="connsiteX46" fmla="*/ 1135725 w 3178533"/>
              <a:gd name="connsiteY46" fmla="*/ 1626738 h 1938023"/>
              <a:gd name="connsiteX47" fmla="*/ 1096814 w 3178533"/>
              <a:gd name="connsiteY47" fmla="*/ 1558644 h 1938023"/>
              <a:gd name="connsiteX48" fmla="*/ 989810 w 3178533"/>
              <a:gd name="connsiteY48" fmla="*/ 1626738 h 1938023"/>
              <a:gd name="connsiteX49" fmla="*/ 873078 w 3178533"/>
              <a:gd name="connsiteY49" fmla="*/ 1539189 h 1938023"/>
              <a:gd name="connsiteX50" fmla="*/ 775801 w 3178533"/>
              <a:gd name="connsiteY50" fmla="*/ 1685104 h 1938023"/>
              <a:gd name="connsiteX51" fmla="*/ 707708 w 3178533"/>
              <a:gd name="connsiteY51" fmla="*/ 1733742 h 1938023"/>
              <a:gd name="connsiteX52" fmla="*/ 668797 w 3178533"/>
              <a:gd name="connsiteY52" fmla="*/ 1762925 h 1938023"/>
              <a:gd name="connsiteX53" fmla="*/ 629886 w 3178533"/>
              <a:gd name="connsiteY53" fmla="*/ 1704559 h 1938023"/>
              <a:gd name="connsiteX54" fmla="*/ 600703 w 3178533"/>
              <a:gd name="connsiteY54" fmla="*/ 1636465 h 1938023"/>
              <a:gd name="connsiteX55" fmla="*/ 522882 w 3178533"/>
              <a:gd name="connsiteY55" fmla="*/ 1529461 h 1938023"/>
              <a:gd name="connsiteX56" fmla="*/ 445061 w 3178533"/>
              <a:gd name="connsiteY56" fmla="*/ 1403001 h 1938023"/>
              <a:gd name="connsiteX57" fmla="*/ 376967 w 3178533"/>
              <a:gd name="connsiteY57" fmla="*/ 1295997 h 1938023"/>
              <a:gd name="connsiteX58" fmla="*/ 221325 w 3178533"/>
              <a:gd name="connsiteY58" fmla="*/ 1393274 h 1938023"/>
              <a:gd name="connsiteX59" fmla="*/ 240780 w 3178533"/>
              <a:gd name="connsiteY59" fmla="*/ 1247359 h 1938023"/>
              <a:gd name="connsiteX60" fmla="*/ 162959 w 3178533"/>
              <a:gd name="connsiteY60" fmla="*/ 1130627 h 1938023"/>
              <a:gd name="connsiteX61" fmla="*/ 17044 w 3178533"/>
              <a:gd name="connsiteY61" fmla="*/ 1023623 h 1938023"/>
              <a:gd name="connsiteX62" fmla="*/ 17044 w 3178533"/>
              <a:gd name="connsiteY62" fmla="*/ 926346 h 1938023"/>
              <a:gd name="connsiteX63" fmla="*/ 143503 w 3178533"/>
              <a:gd name="connsiteY63" fmla="*/ 829070 h 1938023"/>
              <a:gd name="connsiteX64" fmla="*/ 221325 w 3178533"/>
              <a:gd name="connsiteY64" fmla="*/ 906891 h 1938023"/>
              <a:gd name="connsiteX65" fmla="*/ 386695 w 3178533"/>
              <a:gd name="connsiteY65" fmla="*/ 829070 h 1938023"/>
              <a:gd name="connsiteX66" fmla="*/ 367239 w 3178533"/>
              <a:gd name="connsiteY66" fmla="*/ 683155 h 1938023"/>
              <a:gd name="connsiteX67" fmla="*/ 347784 w 3178533"/>
              <a:gd name="connsiteY67" fmla="*/ 556695 h 1938023"/>
              <a:gd name="connsiteX68" fmla="*/ 396422 w 3178533"/>
              <a:gd name="connsiteY68" fmla="*/ 401052 h 1938023"/>
              <a:gd name="connsiteX69" fmla="*/ 483971 w 3178533"/>
              <a:gd name="connsiteY69" fmla="*/ 323231 h 1938023"/>
              <a:gd name="connsiteX70" fmla="*/ 561793 w 3178533"/>
              <a:gd name="connsiteY70" fmla="*/ 264865 h 1938023"/>
              <a:gd name="connsiteX71" fmla="*/ 610431 w 3178533"/>
              <a:gd name="connsiteY71" fmla="*/ 148133 h 193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178533" h="1938023">
                <a:moveTo>
                  <a:pt x="610431" y="148133"/>
                </a:moveTo>
                <a:cubicBezTo>
                  <a:pt x="628265" y="143269"/>
                  <a:pt x="646099" y="230818"/>
                  <a:pt x="668797" y="235682"/>
                </a:cubicBezTo>
                <a:cubicBezTo>
                  <a:pt x="691495" y="240546"/>
                  <a:pt x="725541" y="206499"/>
                  <a:pt x="746618" y="177316"/>
                </a:cubicBezTo>
                <a:cubicBezTo>
                  <a:pt x="767695" y="148133"/>
                  <a:pt x="782287" y="89767"/>
                  <a:pt x="795257" y="60584"/>
                </a:cubicBezTo>
                <a:cubicBezTo>
                  <a:pt x="808227" y="31401"/>
                  <a:pt x="798499" y="8703"/>
                  <a:pt x="824439" y="2218"/>
                </a:cubicBezTo>
                <a:cubicBezTo>
                  <a:pt x="850379" y="-4267"/>
                  <a:pt x="911988" y="3840"/>
                  <a:pt x="950899" y="21674"/>
                </a:cubicBezTo>
                <a:cubicBezTo>
                  <a:pt x="989810" y="39508"/>
                  <a:pt x="1020614" y="94632"/>
                  <a:pt x="1057903" y="109223"/>
                </a:cubicBezTo>
                <a:cubicBezTo>
                  <a:pt x="1095192" y="123814"/>
                  <a:pt x="1174635" y="109223"/>
                  <a:pt x="1174635" y="109223"/>
                </a:cubicBezTo>
                <a:cubicBezTo>
                  <a:pt x="1216788" y="109223"/>
                  <a:pt x="1271911" y="118951"/>
                  <a:pt x="1310822" y="109223"/>
                </a:cubicBezTo>
                <a:cubicBezTo>
                  <a:pt x="1349733" y="99495"/>
                  <a:pt x="1374052" y="45993"/>
                  <a:pt x="1408099" y="50857"/>
                </a:cubicBezTo>
                <a:cubicBezTo>
                  <a:pt x="1442146" y="55721"/>
                  <a:pt x="1463222" y="114087"/>
                  <a:pt x="1515103" y="138406"/>
                </a:cubicBezTo>
                <a:cubicBezTo>
                  <a:pt x="1566984" y="162725"/>
                  <a:pt x="1662639" y="177317"/>
                  <a:pt x="1719384" y="196772"/>
                </a:cubicBezTo>
                <a:cubicBezTo>
                  <a:pt x="1776129" y="216227"/>
                  <a:pt x="1823146" y="235683"/>
                  <a:pt x="1855571" y="255138"/>
                </a:cubicBezTo>
                <a:cubicBezTo>
                  <a:pt x="1887997" y="274593"/>
                  <a:pt x="1899346" y="292428"/>
                  <a:pt x="1913937" y="313504"/>
                </a:cubicBezTo>
                <a:cubicBezTo>
                  <a:pt x="1928528" y="334580"/>
                  <a:pt x="1905831" y="357278"/>
                  <a:pt x="1943120" y="381597"/>
                </a:cubicBezTo>
                <a:cubicBezTo>
                  <a:pt x="1980410" y="405916"/>
                  <a:pt x="2082551" y="422129"/>
                  <a:pt x="2137674" y="459418"/>
                </a:cubicBezTo>
                <a:cubicBezTo>
                  <a:pt x="2192797" y="496707"/>
                  <a:pt x="2241436" y="561559"/>
                  <a:pt x="2273861" y="605333"/>
                </a:cubicBezTo>
                <a:cubicBezTo>
                  <a:pt x="2306287" y="649108"/>
                  <a:pt x="2288453" y="710716"/>
                  <a:pt x="2332227" y="722065"/>
                </a:cubicBezTo>
                <a:cubicBezTo>
                  <a:pt x="2376001" y="733414"/>
                  <a:pt x="2471657" y="666942"/>
                  <a:pt x="2536508" y="673427"/>
                </a:cubicBezTo>
                <a:cubicBezTo>
                  <a:pt x="2601359" y="679912"/>
                  <a:pt x="2667831" y="730172"/>
                  <a:pt x="2721333" y="760976"/>
                </a:cubicBezTo>
                <a:cubicBezTo>
                  <a:pt x="2774835" y="791780"/>
                  <a:pt x="2857520" y="858252"/>
                  <a:pt x="2857520" y="858252"/>
                </a:cubicBezTo>
                <a:cubicBezTo>
                  <a:pt x="2896431" y="885814"/>
                  <a:pt x="2911023" y="903648"/>
                  <a:pt x="2954797" y="926346"/>
                </a:cubicBezTo>
                <a:cubicBezTo>
                  <a:pt x="2998572" y="949044"/>
                  <a:pt x="3086120" y="976606"/>
                  <a:pt x="3120167" y="994440"/>
                </a:cubicBezTo>
                <a:cubicBezTo>
                  <a:pt x="3154214" y="1012274"/>
                  <a:pt x="3149350" y="1005788"/>
                  <a:pt x="3159078" y="1033350"/>
                </a:cubicBezTo>
                <a:cubicBezTo>
                  <a:pt x="3168806" y="1060912"/>
                  <a:pt x="3178533" y="1127384"/>
                  <a:pt x="3178533" y="1159810"/>
                </a:cubicBezTo>
                <a:cubicBezTo>
                  <a:pt x="3178533" y="1192236"/>
                  <a:pt x="3176912" y="1214934"/>
                  <a:pt x="3159078" y="1227904"/>
                </a:cubicBezTo>
                <a:cubicBezTo>
                  <a:pt x="3141244" y="1240874"/>
                  <a:pt x="3103954" y="1232767"/>
                  <a:pt x="3071529" y="1237631"/>
                </a:cubicBezTo>
                <a:cubicBezTo>
                  <a:pt x="3039104" y="1242495"/>
                  <a:pt x="3003436" y="1244117"/>
                  <a:pt x="2964525" y="1257087"/>
                </a:cubicBezTo>
                <a:cubicBezTo>
                  <a:pt x="2925614" y="1270057"/>
                  <a:pt x="2889946" y="1310588"/>
                  <a:pt x="2838065" y="1315452"/>
                </a:cubicBezTo>
                <a:cubicBezTo>
                  <a:pt x="2786184" y="1320316"/>
                  <a:pt x="2700256" y="1289512"/>
                  <a:pt x="2653239" y="1286270"/>
                </a:cubicBezTo>
                <a:cubicBezTo>
                  <a:pt x="2606222" y="1283028"/>
                  <a:pt x="2583525" y="1304104"/>
                  <a:pt x="2555963" y="1295997"/>
                </a:cubicBezTo>
                <a:cubicBezTo>
                  <a:pt x="2528401" y="1287891"/>
                  <a:pt x="2512188" y="1248980"/>
                  <a:pt x="2487869" y="1237631"/>
                </a:cubicBezTo>
                <a:cubicBezTo>
                  <a:pt x="2463550" y="1226282"/>
                  <a:pt x="2427882" y="1214934"/>
                  <a:pt x="2410048" y="1227904"/>
                </a:cubicBezTo>
                <a:cubicBezTo>
                  <a:pt x="2392214" y="1240874"/>
                  <a:pt x="2414912" y="1300861"/>
                  <a:pt x="2380865" y="1315452"/>
                </a:cubicBezTo>
                <a:cubicBezTo>
                  <a:pt x="2346818" y="1330043"/>
                  <a:pt x="2249542" y="1299239"/>
                  <a:pt x="2205767" y="1315452"/>
                </a:cubicBezTo>
                <a:cubicBezTo>
                  <a:pt x="2161993" y="1331665"/>
                  <a:pt x="2158750" y="1386789"/>
                  <a:pt x="2118218" y="1412729"/>
                </a:cubicBezTo>
                <a:cubicBezTo>
                  <a:pt x="2077686" y="1438669"/>
                  <a:pt x="2012835" y="1451640"/>
                  <a:pt x="1962576" y="1471095"/>
                </a:cubicBezTo>
                <a:cubicBezTo>
                  <a:pt x="1912317" y="1490550"/>
                  <a:pt x="1847465" y="1510006"/>
                  <a:pt x="1816661" y="1529461"/>
                </a:cubicBezTo>
                <a:cubicBezTo>
                  <a:pt x="1785857" y="1548916"/>
                  <a:pt x="1784235" y="1557023"/>
                  <a:pt x="1777750" y="1587827"/>
                </a:cubicBezTo>
                <a:cubicBezTo>
                  <a:pt x="1771265" y="1618631"/>
                  <a:pt x="1802069" y="1670513"/>
                  <a:pt x="1777750" y="1714287"/>
                </a:cubicBezTo>
                <a:cubicBezTo>
                  <a:pt x="1753431" y="1758062"/>
                  <a:pt x="1659397" y="1813185"/>
                  <a:pt x="1631835" y="1850474"/>
                </a:cubicBezTo>
                <a:cubicBezTo>
                  <a:pt x="1604273" y="1887763"/>
                  <a:pt x="1626971" y="1938023"/>
                  <a:pt x="1612380" y="1938023"/>
                </a:cubicBezTo>
                <a:cubicBezTo>
                  <a:pt x="1597789" y="1938023"/>
                  <a:pt x="1579954" y="1861823"/>
                  <a:pt x="1544286" y="1850474"/>
                </a:cubicBezTo>
                <a:cubicBezTo>
                  <a:pt x="1508618" y="1839125"/>
                  <a:pt x="1430797" y="1881278"/>
                  <a:pt x="1398371" y="1869929"/>
                </a:cubicBezTo>
                <a:cubicBezTo>
                  <a:pt x="1365945" y="1858580"/>
                  <a:pt x="1380537" y="1806699"/>
                  <a:pt x="1349733" y="1782380"/>
                </a:cubicBezTo>
                <a:cubicBezTo>
                  <a:pt x="1318929" y="1758061"/>
                  <a:pt x="1249214" y="1749954"/>
                  <a:pt x="1213546" y="1724014"/>
                </a:cubicBezTo>
                <a:cubicBezTo>
                  <a:pt x="1177878" y="1698074"/>
                  <a:pt x="1155180" y="1654300"/>
                  <a:pt x="1135725" y="1626738"/>
                </a:cubicBezTo>
                <a:cubicBezTo>
                  <a:pt x="1116270" y="1599176"/>
                  <a:pt x="1121133" y="1558644"/>
                  <a:pt x="1096814" y="1558644"/>
                </a:cubicBezTo>
                <a:cubicBezTo>
                  <a:pt x="1072495" y="1558644"/>
                  <a:pt x="1027099" y="1629980"/>
                  <a:pt x="989810" y="1626738"/>
                </a:cubicBezTo>
                <a:cubicBezTo>
                  <a:pt x="952521" y="1623496"/>
                  <a:pt x="908746" y="1529461"/>
                  <a:pt x="873078" y="1539189"/>
                </a:cubicBezTo>
                <a:cubicBezTo>
                  <a:pt x="837410" y="1548917"/>
                  <a:pt x="803363" y="1652679"/>
                  <a:pt x="775801" y="1685104"/>
                </a:cubicBezTo>
                <a:cubicBezTo>
                  <a:pt x="748239" y="1717530"/>
                  <a:pt x="725542" y="1720772"/>
                  <a:pt x="707708" y="1733742"/>
                </a:cubicBezTo>
                <a:cubicBezTo>
                  <a:pt x="689874" y="1746712"/>
                  <a:pt x="681767" y="1767789"/>
                  <a:pt x="668797" y="1762925"/>
                </a:cubicBezTo>
                <a:cubicBezTo>
                  <a:pt x="655827" y="1758061"/>
                  <a:pt x="641235" y="1725636"/>
                  <a:pt x="629886" y="1704559"/>
                </a:cubicBezTo>
                <a:cubicBezTo>
                  <a:pt x="618537" y="1683482"/>
                  <a:pt x="618537" y="1665648"/>
                  <a:pt x="600703" y="1636465"/>
                </a:cubicBezTo>
                <a:cubicBezTo>
                  <a:pt x="582869" y="1607282"/>
                  <a:pt x="548822" y="1568372"/>
                  <a:pt x="522882" y="1529461"/>
                </a:cubicBezTo>
                <a:cubicBezTo>
                  <a:pt x="496942" y="1490550"/>
                  <a:pt x="469380" y="1441912"/>
                  <a:pt x="445061" y="1403001"/>
                </a:cubicBezTo>
                <a:cubicBezTo>
                  <a:pt x="420742" y="1364090"/>
                  <a:pt x="414256" y="1297618"/>
                  <a:pt x="376967" y="1295997"/>
                </a:cubicBezTo>
                <a:cubicBezTo>
                  <a:pt x="339678" y="1294376"/>
                  <a:pt x="244023" y="1401380"/>
                  <a:pt x="221325" y="1393274"/>
                </a:cubicBezTo>
                <a:cubicBezTo>
                  <a:pt x="198627" y="1385168"/>
                  <a:pt x="250508" y="1291133"/>
                  <a:pt x="240780" y="1247359"/>
                </a:cubicBezTo>
                <a:cubicBezTo>
                  <a:pt x="231052" y="1203585"/>
                  <a:pt x="200248" y="1167916"/>
                  <a:pt x="162959" y="1130627"/>
                </a:cubicBezTo>
                <a:cubicBezTo>
                  <a:pt x="125670" y="1093338"/>
                  <a:pt x="41363" y="1057670"/>
                  <a:pt x="17044" y="1023623"/>
                </a:cubicBezTo>
                <a:cubicBezTo>
                  <a:pt x="-7275" y="989576"/>
                  <a:pt x="-4032" y="958771"/>
                  <a:pt x="17044" y="926346"/>
                </a:cubicBezTo>
                <a:cubicBezTo>
                  <a:pt x="38120" y="893921"/>
                  <a:pt x="109456" y="832313"/>
                  <a:pt x="143503" y="829070"/>
                </a:cubicBezTo>
                <a:cubicBezTo>
                  <a:pt x="177550" y="825827"/>
                  <a:pt x="180793" y="906891"/>
                  <a:pt x="221325" y="906891"/>
                </a:cubicBezTo>
                <a:cubicBezTo>
                  <a:pt x="261857" y="906891"/>
                  <a:pt x="362376" y="866359"/>
                  <a:pt x="386695" y="829070"/>
                </a:cubicBezTo>
                <a:cubicBezTo>
                  <a:pt x="411014" y="791781"/>
                  <a:pt x="373724" y="728551"/>
                  <a:pt x="367239" y="683155"/>
                </a:cubicBezTo>
                <a:cubicBezTo>
                  <a:pt x="360754" y="637759"/>
                  <a:pt x="342920" y="603712"/>
                  <a:pt x="347784" y="556695"/>
                </a:cubicBezTo>
                <a:cubicBezTo>
                  <a:pt x="352648" y="509678"/>
                  <a:pt x="373724" y="439963"/>
                  <a:pt x="396422" y="401052"/>
                </a:cubicBezTo>
                <a:cubicBezTo>
                  <a:pt x="419120" y="362141"/>
                  <a:pt x="456409" y="345929"/>
                  <a:pt x="483971" y="323231"/>
                </a:cubicBezTo>
                <a:cubicBezTo>
                  <a:pt x="511533" y="300533"/>
                  <a:pt x="537474" y="289184"/>
                  <a:pt x="561793" y="264865"/>
                </a:cubicBezTo>
                <a:cubicBezTo>
                  <a:pt x="586112" y="240546"/>
                  <a:pt x="592597" y="152997"/>
                  <a:pt x="610431" y="148133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4156274" y="1708801"/>
            <a:ext cx="1452358" cy="2918347"/>
          </a:xfrm>
          <a:custGeom>
            <a:avLst/>
            <a:gdLst>
              <a:gd name="connsiteX0" fmla="*/ 73859 w 1452358"/>
              <a:gd name="connsiteY0" fmla="*/ 18656 h 2918347"/>
              <a:gd name="connsiteX1" fmla="*/ 1075808 w 1452358"/>
              <a:gd name="connsiteY1" fmla="*/ 38112 h 2918347"/>
              <a:gd name="connsiteX2" fmla="*/ 1357910 w 1452358"/>
              <a:gd name="connsiteY2" fmla="*/ 8929 h 2918347"/>
              <a:gd name="connsiteX3" fmla="*/ 1445459 w 1452358"/>
              <a:gd name="connsiteY3" fmla="*/ 96478 h 2918347"/>
              <a:gd name="connsiteX4" fmla="*/ 1435731 w 1452358"/>
              <a:gd name="connsiteY4" fmla="*/ 193754 h 2918347"/>
              <a:gd name="connsiteX5" fmla="*/ 1348182 w 1452358"/>
              <a:gd name="connsiteY5" fmla="*/ 261848 h 2918347"/>
              <a:gd name="connsiteX6" fmla="*/ 1221722 w 1452358"/>
              <a:gd name="connsiteY6" fmla="*/ 436946 h 2918347"/>
              <a:gd name="connsiteX7" fmla="*/ 1192540 w 1452358"/>
              <a:gd name="connsiteY7" fmla="*/ 573133 h 2918347"/>
              <a:gd name="connsiteX8" fmla="*/ 1241178 w 1452358"/>
              <a:gd name="connsiteY8" fmla="*/ 767686 h 2918347"/>
              <a:gd name="connsiteX9" fmla="*/ 1192540 w 1452358"/>
              <a:gd name="connsiteY9" fmla="*/ 864963 h 2918347"/>
              <a:gd name="connsiteX10" fmla="*/ 1075808 w 1452358"/>
              <a:gd name="connsiteY10" fmla="*/ 874690 h 2918347"/>
              <a:gd name="connsiteX11" fmla="*/ 939620 w 1452358"/>
              <a:gd name="connsiteY11" fmla="*/ 835780 h 2918347"/>
              <a:gd name="connsiteX12" fmla="*/ 852071 w 1452358"/>
              <a:gd name="connsiteY12" fmla="*/ 971967 h 2918347"/>
              <a:gd name="connsiteX13" fmla="*/ 920165 w 1452358"/>
              <a:gd name="connsiteY13" fmla="*/ 1088699 h 2918347"/>
              <a:gd name="connsiteX14" fmla="*/ 1027169 w 1452358"/>
              <a:gd name="connsiteY14" fmla="*/ 1117882 h 2918347"/>
              <a:gd name="connsiteX15" fmla="*/ 1085535 w 1452358"/>
              <a:gd name="connsiteY15" fmla="*/ 1224886 h 2918347"/>
              <a:gd name="connsiteX16" fmla="*/ 1075808 w 1452358"/>
              <a:gd name="connsiteY16" fmla="*/ 1390256 h 2918347"/>
              <a:gd name="connsiteX17" fmla="*/ 968803 w 1452358"/>
              <a:gd name="connsiteY17" fmla="*/ 1458350 h 2918347"/>
              <a:gd name="connsiteX18" fmla="*/ 997986 w 1452358"/>
              <a:gd name="connsiteY18" fmla="*/ 1594537 h 2918347"/>
              <a:gd name="connsiteX19" fmla="*/ 1036897 w 1452358"/>
              <a:gd name="connsiteY19" fmla="*/ 1720997 h 2918347"/>
              <a:gd name="connsiteX20" fmla="*/ 949348 w 1452358"/>
              <a:gd name="connsiteY20" fmla="*/ 1808546 h 2918347"/>
              <a:gd name="connsiteX21" fmla="*/ 1036897 w 1452358"/>
              <a:gd name="connsiteY21" fmla="*/ 1925278 h 2918347"/>
              <a:gd name="connsiteX22" fmla="*/ 1114718 w 1452358"/>
              <a:gd name="connsiteY22" fmla="*/ 2012827 h 2918347"/>
              <a:gd name="connsiteX23" fmla="*/ 1192540 w 1452358"/>
              <a:gd name="connsiteY23" fmla="*/ 2090648 h 2918347"/>
              <a:gd name="connsiteX24" fmla="*/ 1182812 w 1452358"/>
              <a:gd name="connsiteY24" fmla="*/ 2236563 h 2918347"/>
              <a:gd name="connsiteX25" fmla="*/ 1231450 w 1452358"/>
              <a:gd name="connsiteY25" fmla="*/ 2353295 h 2918347"/>
              <a:gd name="connsiteX26" fmla="*/ 1328727 w 1452358"/>
              <a:gd name="connsiteY26" fmla="*/ 2489482 h 2918347"/>
              <a:gd name="connsiteX27" fmla="*/ 1367637 w 1452358"/>
              <a:gd name="connsiteY27" fmla="*/ 2606214 h 2918347"/>
              <a:gd name="connsiteX28" fmla="*/ 1367637 w 1452358"/>
              <a:gd name="connsiteY28" fmla="*/ 2703490 h 2918347"/>
              <a:gd name="connsiteX29" fmla="*/ 1280088 w 1452358"/>
              <a:gd name="connsiteY29" fmla="*/ 2713218 h 2918347"/>
              <a:gd name="connsiteX30" fmla="*/ 1221722 w 1452358"/>
              <a:gd name="connsiteY30" fmla="*/ 2771584 h 2918347"/>
              <a:gd name="connsiteX31" fmla="*/ 1173084 w 1452358"/>
              <a:gd name="connsiteY31" fmla="*/ 2752129 h 2918347"/>
              <a:gd name="connsiteX32" fmla="*/ 1134174 w 1452358"/>
              <a:gd name="connsiteY32" fmla="*/ 2839678 h 2918347"/>
              <a:gd name="connsiteX33" fmla="*/ 959076 w 1452358"/>
              <a:gd name="connsiteY33" fmla="*/ 2917499 h 2918347"/>
              <a:gd name="connsiteX34" fmla="*/ 832616 w 1452358"/>
              <a:gd name="connsiteY34" fmla="*/ 2878588 h 2918347"/>
              <a:gd name="connsiteX35" fmla="*/ 696429 w 1452358"/>
              <a:gd name="connsiteY35" fmla="*/ 2839678 h 2918347"/>
              <a:gd name="connsiteX36" fmla="*/ 638063 w 1452358"/>
              <a:gd name="connsiteY36" fmla="*/ 2898044 h 2918347"/>
              <a:gd name="connsiteX37" fmla="*/ 511603 w 1452358"/>
              <a:gd name="connsiteY37" fmla="*/ 2839678 h 2918347"/>
              <a:gd name="connsiteX38" fmla="*/ 346233 w 1452358"/>
              <a:gd name="connsiteY38" fmla="*/ 2791039 h 2918347"/>
              <a:gd name="connsiteX39" fmla="*/ 248957 w 1452358"/>
              <a:gd name="connsiteY39" fmla="*/ 2761856 h 2918347"/>
              <a:gd name="connsiteX40" fmla="*/ 151680 w 1452358"/>
              <a:gd name="connsiteY40" fmla="*/ 2713218 h 2918347"/>
              <a:gd name="connsiteX41" fmla="*/ 83586 w 1452358"/>
              <a:gd name="connsiteY41" fmla="*/ 2752129 h 2918347"/>
              <a:gd name="connsiteX42" fmla="*/ 73859 w 1452358"/>
              <a:gd name="connsiteY42" fmla="*/ 2567303 h 2918347"/>
              <a:gd name="connsiteX43" fmla="*/ 73859 w 1452358"/>
              <a:gd name="connsiteY43" fmla="*/ 2168469 h 2918347"/>
              <a:gd name="connsiteX44" fmla="*/ 73859 w 1452358"/>
              <a:gd name="connsiteY44" fmla="*/ 1662631 h 2918347"/>
              <a:gd name="connsiteX45" fmla="*/ 64131 w 1452358"/>
              <a:gd name="connsiteY45" fmla="*/ 1185976 h 2918347"/>
              <a:gd name="connsiteX46" fmla="*/ 54403 w 1452358"/>
              <a:gd name="connsiteY46" fmla="*/ 806597 h 2918347"/>
              <a:gd name="connsiteX47" fmla="*/ 73859 w 1452358"/>
              <a:gd name="connsiteY47" fmla="*/ 349397 h 2918347"/>
              <a:gd name="connsiteX48" fmla="*/ 73859 w 1452358"/>
              <a:gd name="connsiteY48" fmla="*/ 18656 h 291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52358" h="2918347">
                <a:moveTo>
                  <a:pt x="73859" y="18656"/>
                </a:moveTo>
                <a:cubicBezTo>
                  <a:pt x="240850" y="-33225"/>
                  <a:pt x="861800" y="39733"/>
                  <a:pt x="1075808" y="38112"/>
                </a:cubicBezTo>
                <a:cubicBezTo>
                  <a:pt x="1289817" y="36491"/>
                  <a:pt x="1296302" y="-799"/>
                  <a:pt x="1357910" y="8929"/>
                </a:cubicBezTo>
                <a:cubicBezTo>
                  <a:pt x="1419519" y="18657"/>
                  <a:pt x="1432489" y="65674"/>
                  <a:pt x="1445459" y="96478"/>
                </a:cubicBezTo>
                <a:cubicBezTo>
                  <a:pt x="1458429" y="127282"/>
                  <a:pt x="1451944" y="166192"/>
                  <a:pt x="1435731" y="193754"/>
                </a:cubicBezTo>
                <a:cubicBezTo>
                  <a:pt x="1419518" y="221316"/>
                  <a:pt x="1383850" y="221316"/>
                  <a:pt x="1348182" y="261848"/>
                </a:cubicBezTo>
                <a:cubicBezTo>
                  <a:pt x="1312514" y="302380"/>
                  <a:pt x="1247662" y="385065"/>
                  <a:pt x="1221722" y="436946"/>
                </a:cubicBezTo>
                <a:cubicBezTo>
                  <a:pt x="1195782" y="488827"/>
                  <a:pt x="1189297" y="518010"/>
                  <a:pt x="1192540" y="573133"/>
                </a:cubicBezTo>
                <a:cubicBezTo>
                  <a:pt x="1195783" y="628256"/>
                  <a:pt x="1241178" y="719048"/>
                  <a:pt x="1241178" y="767686"/>
                </a:cubicBezTo>
                <a:cubicBezTo>
                  <a:pt x="1241178" y="816324"/>
                  <a:pt x="1220102" y="847129"/>
                  <a:pt x="1192540" y="864963"/>
                </a:cubicBezTo>
                <a:cubicBezTo>
                  <a:pt x="1164978" y="882797"/>
                  <a:pt x="1117961" y="879554"/>
                  <a:pt x="1075808" y="874690"/>
                </a:cubicBezTo>
                <a:cubicBezTo>
                  <a:pt x="1033655" y="869826"/>
                  <a:pt x="976909" y="819567"/>
                  <a:pt x="939620" y="835780"/>
                </a:cubicBezTo>
                <a:cubicBezTo>
                  <a:pt x="902331" y="851993"/>
                  <a:pt x="855314" y="929814"/>
                  <a:pt x="852071" y="971967"/>
                </a:cubicBezTo>
                <a:cubicBezTo>
                  <a:pt x="848829" y="1014120"/>
                  <a:pt x="890982" y="1064380"/>
                  <a:pt x="920165" y="1088699"/>
                </a:cubicBezTo>
                <a:cubicBezTo>
                  <a:pt x="949348" y="1113018"/>
                  <a:pt x="999608" y="1095184"/>
                  <a:pt x="1027169" y="1117882"/>
                </a:cubicBezTo>
                <a:cubicBezTo>
                  <a:pt x="1054730" y="1140580"/>
                  <a:pt x="1077429" y="1179490"/>
                  <a:pt x="1085535" y="1224886"/>
                </a:cubicBezTo>
                <a:cubicBezTo>
                  <a:pt x="1093641" y="1270282"/>
                  <a:pt x="1095263" y="1351345"/>
                  <a:pt x="1075808" y="1390256"/>
                </a:cubicBezTo>
                <a:cubicBezTo>
                  <a:pt x="1056353" y="1429167"/>
                  <a:pt x="981773" y="1424303"/>
                  <a:pt x="968803" y="1458350"/>
                </a:cubicBezTo>
                <a:cubicBezTo>
                  <a:pt x="955833" y="1492397"/>
                  <a:pt x="986637" y="1550763"/>
                  <a:pt x="997986" y="1594537"/>
                </a:cubicBezTo>
                <a:cubicBezTo>
                  <a:pt x="1009335" y="1638311"/>
                  <a:pt x="1045003" y="1685329"/>
                  <a:pt x="1036897" y="1720997"/>
                </a:cubicBezTo>
                <a:cubicBezTo>
                  <a:pt x="1028791" y="1756665"/>
                  <a:pt x="949348" y="1774499"/>
                  <a:pt x="949348" y="1808546"/>
                </a:cubicBezTo>
                <a:cubicBezTo>
                  <a:pt x="949348" y="1842593"/>
                  <a:pt x="1009335" y="1891231"/>
                  <a:pt x="1036897" y="1925278"/>
                </a:cubicBezTo>
                <a:cubicBezTo>
                  <a:pt x="1064459" y="1959325"/>
                  <a:pt x="1088778" y="1985265"/>
                  <a:pt x="1114718" y="2012827"/>
                </a:cubicBezTo>
                <a:cubicBezTo>
                  <a:pt x="1140659" y="2040389"/>
                  <a:pt x="1181191" y="2053359"/>
                  <a:pt x="1192540" y="2090648"/>
                </a:cubicBezTo>
                <a:cubicBezTo>
                  <a:pt x="1203889" y="2127937"/>
                  <a:pt x="1176327" y="2192789"/>
                  <a:pt x="1182812" y="2236563"/>
                </a:cubicBezTo>
                <a:cubicBezTo>
                  <a:pt x="1189297" y="2280337"/>
                  <a:pt x="1207131" y="2311142"/>
                  <a:pt x="1231450" y="2353295"/>
                </a:cubicBezTo>
                <a:cubicBezTo>
                  <a:pt x="1255769" y="2395448"/>
                  <a:pt x="1306029" y="2447329"/>
                  <a:pt x="1328727" y="2489482"/>
                </a:cubicBezTo>
                <a:cubicBezTo>
                  <a:pt x="1351425" y="2531635"/>
                  <a:pt x="1361152" y="2570546"/>
                  <a:pt x="1367637" y="2606214"/>
                </a:cubicBezTo>
                <a:cubicBezTo>
                  <a:pt x="1374122" y="2641882"/>
                  <a:pt x="1382228" y="2685656"/>
                  <a:pt x="1367637" y="2703490"/>
                </a:cubicBezTo>
                <a:cubicBezTo>
                  <a:pt x="1353046" y="2721324"/>
                  <a:pt x="1304407" y="2701869"/>
                  <a:pt x="1280088" y="2713218"/>
                </a:cubicBezTo>
                <a:cubicBezTo>
                  <a:pt x="1255769" y="2724567"/>
                  <a:pt x="1239556" y="2765099"/>
                  <a:pt x="1221722" y="2771584"/>
                </a:cubicBezTo>
                <a:cubicBezTo>
                  <a:pt x="1203888" y="2778069"/>
                  <a:pt x="1187675" y="2740780"/>
                  <a:pt x="1173084" y="2752129"/>
                </a:cubicBezTo>
                <a:cubicBezTo>
                  <a:pt x="1158493" y="2763478"/>
                  <a:pt x="1169842" y="2812116"/>
                  <a:pt x="1134174" y="2839678"/>
                </a:cubicBezTo>
                <a:cubicBezTo>
                  <a:pt x="1098506" y="2867240"/>
                  <a:pt x="1009336" y="2911014"/>
                  <a:pt x="959076" y="2917499"/>
                </a:cubicBezTo>
                <a:cubicBezTo>
                  <a:pt x="908816" y="2923984"/>
                  <a:pt x="876390" y="2891558"/>
                  <a:pt x="832616" y="2878588"/>
                </a:cubicBezTo>
                <a:cubicBezTo>
                  <a:pt x="788842" y="2865618"/>
                  <a:pt x="728855" y="2836435"/>
                  <a:pt x="696429" y="2839678"/>
                </a:cubicBezTo>
                <a:cubicBezTo>
                  <a:pt x="664004" y="2842921"/>
                  <a:pt x="668867" y="2898044"/>
                  <a:pt x="638063" y="2898044"/>
                </a:cubicBezTo>
                <a:cubicBezTo>
                  <a:pt x="607259" y="2898044"/>
                  <a:pt x="560241" y="2857512"/>
                  <a:pt x="511603" y="2839678"/>
                </a:cubicBezTo>
                <a:cubicBezTo>
                  <a:pt x="462965" y="2821844"/>
                  <a:pt x="346233" y="2791039"/>
                  <a:pt x="346233" y="2791039"/>
                </a:cubicBezTo>
                <a:cubicBezTo>
                  <a:pt x="302459" y="2778069"/>
                  <a:pt x="281382" y="2774826"/>
                  <a:pt x="248957" y="2761856"/>
                </a:cubicBezTo>
                <a:cubicBezTo>
                  <a:pt x="216532" y="2748886"/>
                  <a:pt x="179242" y="2714839"/>
                  <a:pt x="151680" y="2713218"/>
                </a:cubicBezTo>
                <a:cubicBezTo>
                  <a:pt x="124118" y="2711597"/>
                  <a:pt x="96556" y="2776448"/>
                  <a:pt x="83586" y="2752129"/>
                </a:cubicBezTo>
                <a:cubicBezTo>
                  <a:pt x="70616" y="2727810"/>
                  <a:pt x="75480" y="2664580"/>
                  <a:pt x="73859" y="2567303"/>
                </a:cubicBezTo>
                <a:cubicBezTo>
                  <a:pt x="72238" y="2470026"/>
                  <a:pt x="73859" y="2168469"/>
                  <a:pt x="73859" y="2168469"/>
                </a:cubicBezTo>
                <a:cubicBezTo>
                  <a:pt x="73859" y="2017690"/>
                  <a:pt x="75480" y="1826380"/>
                  <a:pt x="73859" y="1662631"/>
                </a:cubicBezTo>
                <a:cubicBezTo>
                  <a:pt x="72238" y="1498882"/>
                  <a:pt x="67374" y="1328648"/>
                  <a:pt x="64131" y="1185976"/>
                </a:cubicBezTo>
                <a:cubicBezTo>
                  <a:pt x="60888" y="1043304"/>
                  <a:pt x="52782" y="946027"/>
                  <a:pt x="54403" y="806597"/>
                </a:cubicBezTo>
                <a:cubicBezTo>
                  <a:pt x="56024" y="667167"/>
                  <a:pt x="72238" y="480720"/>
                  <a:pt x="73859" y="349397"/>
                </a:cubicBezTo>
                <a:cubicBezTo>
                  <a:pt x="75480" y="218074"/>
                  <a:pt x="-93132" y="70537"/>
                  <a:pt x="73859" y="18656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5415701" y="3641279"/>
            <a:ext cx="3115673" cy="2610236"/>
          </a:xfrm>
          <a:custGeom>
            <a:avLst/>
            <a:gdLst>
              <a:gd name="connsiteX0" fmla="*/ 1236619 w 3115673"/>
              <a:gd name="connsiteY0" fmla="*/ 12255 h 2610236"/>
              <a:gd name="connsiteX1" fmla="*/ 1421444 w 3115673"/>
              <a:gd name="connsiteY1" fmla="*/ 197081 h 2610236"/>
              <a:gd name="connsiteX2" fmla="*/ 1489538 w 3115673"/>
              <a:gd name="connsiteY2" fmla="*/ 294357 h 2610236"/>
              <a:gd name="connsiteX3" fmla="*/ 1557632 w 3115673"/>
              <a:gd name="connsiteY3" fmla="*/ 206808 h 2610236"/>
              <a:gd name="connsiteX4" fmla="*/ 1674364 w 3115673"/>
              <a:gd name="connsiteY4" fmla="*/ 313812 h 2610236"/>
              <a:gd name="connsiteX5" fmla="*/ 1800823 w 3115673"/>
              <a:gd name="connsiteY5" fmla="*/ 294357 h 2610236"/>
              <a:gd name="connsiteX6" fmla="*/ 1975921 w 3115673"/>
              <a:gd name="connsiteY6" fmla="*/ 235991 h 2610236"/>
              <a:gd name="connsiteX7" fmla="*/ 2121836 w 3115673"/>
              <a:gd name="connsiteY7" fmla="*/ 323540 h 2610236"/>
              <a:gd name="connsiteX8" fmla="*/ 2209385 w 3115673"/>
              <a:gd name="connsiteY8" fmla="*/ 235991 h 2610236"/>
              <a:gd name="connsiteX9" fmla="*/ 2296934 w 3115673"/>
              <a:gd name="connsiteY9" fmla="*/ 128987 h 2610236"/>
              <a:gd name="connsiteX10" fmla="*/ 2540125 w 3115673"/>
              <a:gd name="connsiteY10" fmla="*/ 60893 h 2610236"/>
              <a:gd name="connsiteX11" fmla="*/ 2744406 w 3115673"/>
              <a:gd name="connsiteY11" fmla="*/ 138715 h 2610236"/>
              <a:gd name="connsiteX12" fmla="*/ 2841683 w 3115673"/>
              <a:gd name="connsiteY12" fmla="*/ 235991 h 2610236"/>
              <a:gd name="connsiteX13" fmla="*/ 3026508 w 3115673"/>
              <a:gd name="connsiteY13" fmla="*/ 284629 h 2610236"/>
              <a:gd name="connsiteX14" fmla="*/ 3114057 w 3115673"/>
              <a:gd name="connsiteY14" fmla="*/ 411089 h 2610236"/>
              <a:gd name="connsiteX15" fmla="*/ 3084874 w 3115673"/>
              <a:gd name="connsiteY15" fmla="*/ 557004 h 2610236"/>
              <a:gd name="connsiteX16" fmla="*/ 3104330 w 3115673"/>
              <a:gd name="connsiteY16" fmla="*/ 702919 h 2610236"/>
              <a:gd name="connsiteX17" fmla="*/ 2958415 w 3115673"/>
              <a:gd name="connsiteY17" fmla="*/ 732102 h 2610236"/>
              <a:gd name="connsiteX18" fmla="*/ 2880593 w 3115673"/>
              <a:gd name="connsiteY18" fmla="*/ 955838 h 2610236"/>
              <a:gd name="connsiteX19" fmla="*/ 2773589 w 3115673"/>
              <a:gd name="connsiteY19" fmla="*/ 994749 h 2610236"/>
              <a:gd name="connsiteX20" fmla="*/ 2695768 w 3115673"/>
              <a:gd name="connsiteY20" fmla="*/ 897472 h 2610236"/>
              <a:gd name="connsiteX21" fmla="*/ 2588764 w 3115673"/>
              <a:gd name="connsiteY21" fmla="*/ 1023932 h 2610236"/>
              <a:gd name="connsiteX22" fmla="*/ 2481759 w 3115673"/>
              <a:gd name="connsiteY22" fmla="*/ 1101753 h 2610236"/>
              <a:gd name="connsiteX23" fmla="*/ 2306661 w 3115673"/>
              <a:gd name="connsiteY23" fmla="*/ 1160119 h 2610236"/>
              <a:gd name="connsiteX24" fmla="*/ 2160747 w 3115673"/>
              <a:gd name="connsiteY24" fmla="*/ 1296306 h 2610236"/>
              <a:gd name="connsiteX25" fmla="*/ 1995376 w 3115673"/>
              <a:gd name="connsiteY25" fmla="*/ 1296306 h 2610236"/>
              <a:gd name="connsiteX26" fmla="*/ 1927283 w 3115673"/>
              <a:gd name="connsiteY26" fmla="*/ 1383855 h 2610236"/>
              <a:gd name="connsiteX27" fmla="*/ 1771640 w 3115673"/>
              <a:gd name="connsiteY27" fmla="*/ 1374127 h 2610236"/>
              <a:gd name="connsiteX28" fmla="*/ 1557632 w 3115673"/>
              <a:gd name="connsiteY28" fmla="*/ 1403310 h 2610236"/>
              <a:gd name="connsiteX29" fmla="*/ 1401989 w 3115673"/>
              <a:gd name="connsiteY29" fmla="*/ 1539498 h 2610236"/>
              <a:gd name="connsiteX30" fmla="*/ 1401989 w 3115673"/>
              <a:gd name="connsiteY30" fmla="*/ 1422766 h 2610236"/>
              <a:gd name="connsiteX31" fmla="*/ 1363078 w 3115673"/>
              <a:gd name="connsiteY31" fmla="*/ 1306034 h 2610236"/>
              <a:gd name="connsiteX32" fmla="*/ 1217164 w 3115673"/>
              <a:gd name="connsiteY32" fmla="*/ 1335217 h 2610236"/>
              <a:gd name="connsiteX33" fmla="*/ 1090704 w 3115673"/>
              <a:gd name="connsiteY33" fmla="*/ 1481132 h 2610236"/>
              <a:gd name="connsiteX34" fmla="*/ 886423 w 3115673"/>
              <a:gd name="connsiteY34" fmla="*/ 1597864 h 2610236"/>
              <a:gd name="connsiteX35" fmla="*/ 837785 w 3115673"/>
              <a:gd name="connsiteY35" fmla="*/ 1685412 h 2610236"/>
              <a:gd name="connsiteX36" fmla="*/ 896151 w 3115673"/>
              <a:gd name="connsiteY36" fmla="*/ 1782689 h 2610236"/>
              <a:gd name="connsiteX37" fmla="*/ 876695 w 3115673"/>
              <a:gd name="connsiteY37" fmla="*/ 1860510 h 2610236"/>
              <a:gd name="connsiteX38" fmla="*/ 847513 w 3115673"/>
              <a:gd name="connsiteY38" fmla="*/ 1948059 h 2610236"/>
              <a:gd name="connsiteX39" fmla="*/ 935061 w 3115673"/>
              <a:gd name="connsiteY39" fmla="*/ 2016153 h 2610236"/>
              <a:gd name="connsiteX40" fmla="*/ 973972 w 3115673"/>
              <a:gd name="connsiteY40" fmla="*/ 2171795 h 2610236"/>
              <a:gd name="connsiteX41" fmla="*/ 983700 w 3115673"/>
              <a:gd name="connsiteY41" fmla="*/ 2307983 h 2610236"/>
              <a:gd name="connsiteX42" fmla="*/ 964244 w 3115673"/>
              <a:gd name="connsiteY42" fmla="*/ 2366349 h 2610236"/>
              <a:gd name="connsiteX43" fmla="*/ 905878 w 3115673"/>
              <a:gd name="connsiteY43" fmla="*/ 2356621 h 2610236"/>
              <a:gd name="connsiteX44" fmla="*/ 896151 w 3115673"/>
              <a:gd name="connsiteY44" fmla="*/ 2473353 h 2610236"/>
              <a:gd name="connsiteX45" fmla="*/ 857240 w 3115673"/>
              <a:gd name="connsiteY45" fmla="*/ 2521991 h 2610236"/>
              <a:gd name="connsiteX46" fmla="*/ 623776 w 3115673"/>
              <a:gd name="connsiteY46" fmla="*/ 2521991 h 2610236"/>
              <a:gd name="connsiteX47" fmla="*/ 477861 w 3115673"/>
              <a:gd name="connsiteY47" fmla="*/ 2560902 h 2610236"/>
              <a:gd name="connsiteX48" fmla="*/ 351402 w 3115673"/>
              <a:gd name="connsiteY48" fmla="*/ 2609540 h 2610236"/>
              <a:gd name="connsiteX49" fmla="*/ 224942 w 3115673"/>
              <a:gd name="connsiteY49" fmla="*/ 2521991 h 2610236"/>
              <a:gd name="connsiteX50" fmla="*/ 137393 w 3115673"/>
              <a:gd name="connsiteY50" fmla="*/ 2414987 h 2610236"/>
              <a:gd name="connsiteX51" fmla="*/ 69300 w 3115673"/>
              <a:gd name="connsiteY51" fmla="*/ 2259344 h 2610236"/>
              <a:gd name="connsiteX52" fmla="*/ 1206 w 3115673"/>
              <a:gd name="connsiteY52" fmla="*/ 2132885 h 2610236"/>
              <a:gd name="connsiteX53" fmla="*/ 30389 w 3115673"/>
              <a:gd name="connsiteY53" fmla="*/ 1948059 h 2610236"/>
              <a:gd name="connsiteX54" fmla="*/ 88755 w 3115673"/>
              <a:gd name="connsiteY54" fmla="*/ 1850783 h 2610236"/>
              <a:gd name="connsiteX55" fmla="*/ 263853 w 3115673"/>
              <a:gd name="connsiteY55" fmla="*/ 1782689 h 2610236"/>
              <a:gd name="connsiteX56" fmla="*/ 322219 w 3115673"/>
              <a:gd name="connsiteY56" fmla="*/ 1665957 h 2610236"/>
              <a:gd name="connsiteX57" fmla="*/ 254125 w 3115673"/>
              <a:gd name="connsiteY57" fmla="*/ 1617319 h 2610236"/>
              <a:gd name="connsiteX58" fmla="*/ 205487 w 3115673"/>
              <a:gd name="connsiteY58" fmla="*/ 1481132 h 2610236"/>
              <a:gd name="connsiteX59" fmla="*/ 147121 w 3115673"/>
              <a:gd name="connsiteY59" fmla="*/ 1315761 h 2610236"/>
              <a:gd name="connsiteX60" fmla="*/ 166576 w 3115673"/>
              <a:gd name="connsiteY60" fmla="*/ 1199029 h 2610236"/>
              <a:gd name="connsiteX61" fmla="*/ 302764 w 3115673"/>
              <a:gd name="connsiteY61" fmla="*/ 1160119 h 2610236"/>
              <a:gd name="connsiteX62" fmla="*/ 370857 w 3115673"/>
              <a:gd name="connsiteY62" fmla="*/ 985021 h 2610236"/>
              <a:gd name="connsiteX63" fmla="*/ 390313 w 3115673"/>
              <a:gd name="connsiteY63" fmla="*/ 839106 h 2610236"/>
              <a:gd name="connsiteX64" fmla="*/ 370857 w 3115673"/>
              <a:gd name="connsiteY64" fmla="*/ 732102 h 2610236"/>
              <a:gd name="connsiteX65" fmla="*/ 244398 w 3115673"/>
              <a:gd name="connsiteY65" fmla="*/ 702919 h 2610236"/>
              <a:gd name="connsiteX66" fmla="*/ 429223 w 3115673"/>
              <a:gd name="connsiteY66" fmla="*/ 693191 h 2610236"/>
              <a:gd name="connsiteX67" fmla="*/ 487589 w 3115673"/>
              <a:gd name="connsiteY67" fmla="*/ 547276 h 2610236"/>
              <a:gd name="connsiteX68" fmla="*/ 662687 w 3115673"/>
              <a:gd name="connsiteY68" fmla="*/ 518093 h 2610236"/>
              <a:gd name="connsiteX69" fmla="*/ 730781 w 3115673"/>
              <a:gd name="connsiteY69" fmla="*/ 654281 h 2610236"/>
              <a:gd name="connsiteX70" fmla="*/ 808602 w 3115673"/>
              <a:gd name="connsiteY70" fmla="*/ 654281 h 2610236"/>
              <a:gd name="connsiteX71" fmla="*/ 837785 w 3115673"/>
              <a:gd name="connsiteY71" fmla="*/ 498638 h 2610236"/>
              <a:gd name="connsiteX72" fmla="*/ 954517 w 3115673"/>
              <a:gd name="connsiteY72" fmla="*/ 440272 h 2610236"/>
              <a:gd name="connsiteX73" fmla="*/ 1110159 w 3115673"/>
              <a:gd name="connsiteY73" fmla="*/ 372178 h 2610236"/>
              <a:gd name="connsiteX74" fmla="*/ 1110159 w 3115673"/>
              <a:gd name="connsiteY74" fmla="*/ 206808 h 2610236"/>
              <a:gd name="connsiteX75" fmla="*/ 1129615 w 3115673"/>
              <a:gd name="connsiteY75" fmla="*/ 41438 h 2610236"/>
              <a:gd name="connsiteX76" fmla="*/ 1236619 w 3115673"/>
              <a:gd name="connsiteY76" fmla="*/ 12255 h 261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115673" h="2610236">
                <a:moveTo>
                  <a:pt x="1236619" y="12255"/>
                </a:moveTo>
                <a:cubicBezTo>
                  <a:pt x="1285257" y="38195"/>
                  <a:pt x="1379291" y="150064"/>
                  <a:pt x="1421444" y="197081"/>
                </a:cubicBezTo>
                <a:cubicBezTo>
                  <a:pt x="1463597" y="244098"/>
                  <a:pt x="1466840" y="292736"/>
                  <a:pt x="1489538" y="294357"/>
                </a:cubicBezTo>
                <a:cubicBezTo>
                  <a:pt x="1512236" y="295978"/>
                  <a:pt x="1526828" y="203565"/>
                  <a:pt x="1557632" y="206808"/>
                </a:cubicBezTo>
                <a:cubicBezTo>
                  <a:pt x="1588436" y="210051"/>
                  <a:pt x="1633832" y="299220"/>
                  <a:pt x="1674364" y="313812"/>
                </a:cubicBezTo>
                <a:cubicBezTo>
                  <a:pt x="1714896" y="328404"/>
                  <a:pt x="1750564" y="307327"/>
                  <a:pt x="1800823" y="294357"/>
                </a:cubicBezTo>
                <a:cubicBezTo>
                  <a:pt x="1851083" y="281387"/>
                  <a:pt x="1922419" y="231127"/>
                  <a:pt x="1975921" y="235991"/>
                </a:cubicBezTo>
                <a:cubicBezTo>
                  <a:pt x="2029423" y="240855"/>
                  <a:pt x="2082925" y="323540"/>
                  <a:pt x="2121836" y="323540"/>
                </a:cubicBezTo>
                <a:cubicBezTo>
                  <a:pt x="2160747" y="323540"/>
                  <a:pt x="2180202" y="268416"/>
                  <a:pt x="2209385" y="235991"/>
                </a:cubicBezTo>
                <a:cubicBezTo>
                  <a:pt x="2238568" y="203566"/>
                  <a:pt x="2241811" y="158170"/>
                  <a:pt x="2296934" y="128987"/>
                </a:cubicBezTo>
                <a:cubicBezTo>
                  <a:pt x="2352057" y="99804"/>
                  <a:pt x="2465546" y="59272"/>
                  <a:pt x="2540125" y="60893"/>
                </a:cubicBezTo>
                <a:cubicBezTo>
                  <a:pt x="2614704" y="62514"/>
                  <a:pt x="2694146" y="109532"/>
                  <a:pt x="2744406" y="138715"/>
                </a:cubicBezTo>
                <a:cubicBezTo>
                  <a:pt x="2794666" y="167898"/>
                  <a:pt x="2794666" y="211672"/>
                  <a:pt x="2841683" y="235991"/>
                </a:cubicBezTo>
                <a:cubicBezTo>
                  <a:pt x="2888700" y="260310"/>
                  <a:pt x="2981112" y="255446"/>
                  <a:pt x="3026508" y="284629"/>
                </a:cubicBezTo>
                <a:cubicBezTo>
                  <a:pt x="3071904" y="313812"/>
                  <a:pt x="3104329" y="365693"/>
                  <a:pt x="3114057" y="411089"/>
                </a:cubicBezTo>
                <a:cubicBezTo>
                  <a:pt x="3123785" y="456485"/>
                  <a:pt x="3086495" y="508366"/>
                  <a:pt x="3084874" y="557004"/>
                </a:cubicBezTo>
                <a:cubicBezTo>
                  <a:pt x="3083253" y="605642"/>
                  <a:pt x="3125406" y="673736"/>
                  <a:pt x="3104330" y="702919"/>
                </a:cubicBezTo>
                <a:cubicBezTo>
                  <a:pt x="3083254" y="732102"/>
                  <a:pt x="2995705" y="689949"/>
                  <a:pt x="2958415" y="732102"/>
                </a:cubicBezTo>
                <a:cubicBezTo>
                  <a:pt x="2921126" y="774255"/>
                  <a:pt x="2911397" y="912064"/>
                  <a:pt x="2880593" y="955838"/>
                </a:cubicBezTo>
                <a:cubicBezTo>
                  <a:pt x="2849789" y="999612"/>
                  <a:pt x="2804393" y="1004477"/>
                  <a:pt x="2773589" y="994749"/>
                </a:cubicBezTo>
                <a:cubicBezTo>
                  <a:pt x="2742785" y="985021"/>
                  <a:pt x="2726572" y="892608"/>
                  <a:pt x="2695768" y="897472"/>
                </a:cubicBezTo>
                <a:cubicBezTo>
                  <a:pt x="2664964" y="902336"/>
                  <a:pt x="2624432" y="989885"/>
                  <a:pt x="2588764" y="1023932"/>
                </a:cubicBezTo>
                <a:cubicBezTo>
                  <a:pt x="2553096" y="1057979"/>
                  <a:pt x="2528776" y="1079055"/>
                  <a:pt x="2481759" y="1101753"/>
                </a:cubicBezTo>
                <a:cubicBezTo>
                  <a:pt x="2434742" y="1124451"/>
                  <a:pt x="2360163" y="1127694"/>
                  <a:pt x="2306661" y="1160119"/>
                </a:cubicBezTo>
                <a:cubicBezTo>
                  <a:pt x="2253159" y="1192544"/>
                  <a:pt x="2212628" y="1273608"/>
                  <a:pt x="2160747" y="1296306"/>
                </a:cubicBezTo>
                <a:cubicBezTo>
                  <a:pt x="2108866" y="1319004"/>
                  <a:pt x="2034287" y="1281715"/>
                  <a:pt x="1995376" y="1296306"/>
                </a:cubicBezTo>
                <a:cubicBezTo>
                  <a:pt x="1956465" y="1310897"/>
                  <a:pt x="1964572" y="1370885"/>
                  <a:pt x="1927283" y="1383855"/>
                </a:cubicBezTo>
                <a:cubicBezTo>
                  <a:pt x="1889994" y="1396825"/>
                  <a:pt x="1833249" y="1370885"/>
                  <a:pt x="1771640" y="1374127"/>
                </a:cubicBezTo>
                <a:cubicBezTo>
                  <a:pt x="1710032" y="1377370"/>
                  <a:pt x="1619240" y="1375748"/>
                  <a:pt x="1557632" y="1403310"/>
                </a:cubicBezTo>
                <a:cubicBezTo>
                  <a:pt x="1496024" y="1430872"/>
                  <a:pt x="1427929" y="1536255"/>
                  <a:pt x="1401989" y="1539498"/>
                </a:cubicBezTo>
                <a:cubicBezTo>
                  <a:pt x="1376049" y="1542741"/>
                  <a:pt x="1408474" y="1461677"/>
                  <a:pt x="1401989" y="1422766"/>
                </a:cubicBezTo>
                <a:cubicBezTo>
                  <a:pt x="1395504" y="1383855"/>
                  <a:pt x="1393882" y="1320626"/>
                  <a:pt x="1363078" y="1306034"/>
                </a:cubicBezTo>
                <a:cubicBezTo>
                  <a:pt x="1332274" y="1291443"/>
                  <a:pt x="1262560" y="1306034"/>
                  <a:pt x="1217164" y="1335217"/>
                </a:cubicBezTo>
                <a:cubicBezTo>
                  <a:pt x="1171768" y="1364400"/>
                  <a:pt x="1145827" y="1437358"/>
                  <a:pt x="1090704" y="1481132"/>
                </a:cubicBezTo>
                <a:cubicBezTo>
                  <a:pt x="1035581" y="1524906"/>
                  <a:pt x="928576" y="1563817"/>
                  <a:pt x="886423" y="1597864"/>
                </a:cubicBezTo>
                <a:cubicBezTo>
                  <a:pt x="844270" y="1631911"/>
                  <a:pt x="836164" y="1654608"/>
                  <a:pt x="837785" y="1685412"/>
                </a:cubicBezTo>
                <a:cubicBezTo>
                  <a:pt x="839406" y="1716216"/>
                  <a:pt x="889666" y="1753506"/>
                  <a:pt x="896151" y="1782689"/>
                </a:cubicBezTo>
                <a:cubicBezTo>
                  <a:pt x="902636" y="1811872"/>
                  <a:pt x="884801" y="1832948"/>
                  <a:pt x="876695" y="1860510"/>
                </a:cubicBezTo>
                <a:cubicBezTo>
                  <a:pt x="868589" y="1888072"/>
                  <a:pt x="837785" y="1922118"/>
                  <a:pt x="847513" y="1948059"/>
                </a:cubicBezTo>
                <a:cubicBezTo>
                  <a:pt x="857241" y="1974000"/>
                  <a:pt x="913984" y="1978864"/>
                  <a:pt x="935061" y="2016153"/>
                </a:cubicBezTo>
                <a:cubicBezTo>
                  <a:pt x="956137" y="2053442"/>
                  <a:pt x="965865" y="2123157"/>
                  <a:pt x="973972" y="2171795"/>
                </a:cubicBezTo>
                <a:cubicBezTo>
                  <a:pt x="982078" y="2220433"/>
                  <a:pt x="985321" y="2275557"/>
                  <a:pt x="983700" y="2307983"/>
                </a:cubicBezTo>
                <a:cubicBezTo>
                  <a:pt x="982079" y="2340409"/>
                  <a:pt x="977214" y="2358243"/>
                  <a:pt x="964244" y="2366349"/>
                </a:cubicBezTo>
                <a:cubicBezTo>
                  <a:pt x="951274" y="2374455"/>
                  <a:pt x="917227" y="2338787"/>
                  <a:pt x="905878" y="2356621"/>
                </a:cubicBezTo>
                <a:cubicBezTo>
                  <a:pt x="894529" y="2374455"/>
                  <a:pt x="904257" y="2445791"/>
                  <a:pt x="896151" y="2473353"/>
                </a:cubicBezTo>
                <a:cubicBezTo>
                  <a:pt x="888045" y="2500915"/>
                  <a:pt x="902636" y="2513885"/>
                  <a:pt x="857240" y="2521991"/>
                </a:cubicBezTo>
                <a:cubicBezTo>
                  <a:pt x="811844" y="2530097"/>
                  <a:pt x="687006" y="2515506"/>
                  <a:pt x="623776" y="2521991"/>
                </a:cubicBezTo>
                <a:cubicBezTo>
                  <a:pt x="560546" y="2528476"/>
                  <a:pt x="523257" y="2546311"/>
                  <a:pt x="477861" y="2560902"/>
                </a:cubicBezTo>
                <a:cubicBezTo>
                  <a:pt x="432465" y="2575494"/>
                  <a:pt x="393555" y="2616025"/>
                  <a:pt x="351402" y="2609540"/>
                </a:cubicBezTo>
                <a:cubicBezTo>
                  <a:pt x="309249" y="2603055"/>
                  <a:pt x="260610" y="2554416"/>
                  <a:pt x="224942" y="2521991"/>
                </a:cubicBezTo>
                <a:cubicBezTo>
                  <a:pt x="189274" y="2489566"/>
                  <a:pt x="163333" y="2458761"/>
                  <a:pt x="137393" y="2414987"/>
                </a:cubicBezTo>
                <a:cubicBezTo>
                  <a:pt x="111453" y="2371213"/>
                  <a:pt x="91998" y="2306361"/>
                  <a:pt x="69300" y="2259344"/>
                </a:cubicBezTo>
                <a:cubicBezTo>
                  <a:pt x="46602" y="2212327"/>
                  <a:pt x="7691" y="2184766"/>
                  <a:pt x="1206" y="2132885"/>
                </a:cubicBezTo>
                <a:cubicBezTo>
                  <a:pt x="-5279" y="2081004"/>
                  <a:pt x="15798" y="1995076"/>
                  <a:pt x="30389" y="1948059"/>
                </a:cubicBezTo>
                <a:cubicBezTo>
                  <a:pt x="44980" y="1901042"/>
                  <a:pt x="49844" y="1878345"/>
                  <a:pt x="88755" y="1850783"/>
                </a:cubicBezTo>
                <a:cubicBezTo>
                  <a:pt x="127666" y="1823221"/>
                  <a:pt x="224942" y="1813493"/>
                  <a:pt x="263853" y="1782689"/>
                </a:cubicBezTo>
                <a:cubicBezTo>
                  <a:pt x="302764" y="1751885"/>
                  <a:pt x="323840" y="1693519"/>
                  <a:pt x="322219" y="1665957"/>
                </a:cubicBezTo>
                <a:cubicBezTo>
                  <a:pt x="320598" y="1638395"/>
                  <a:pt x="273580" y="1648123"/>
                  <a:pt x="254125" y="1617319"/>
                </a:cubicBezTo>
                <a:cubicBezTo>
                  <a:pt x="234670" y="1586515"/>
                  <a:pt x="223321" y="1531392"/>
                  <a:pt x="205487" y="1481132"/>
                </a:cubicBezTo>
                <a:cubicBezTo>
                  <a:pt x="187653" y="1430872"/>
                  <a:pt x="153606" y="1362778"/>
                  <a:pt x="147121" y="1315761"/>
                </a:cubicBezTo>
                <a:cubicBezTo>
                  <a:pt x="140636" y="1268744"/>
                  <a:pt x="140635" y="1224969"/>
                  <a:pt x="166576" y="1199029"/>
                </a:cubicBezTo>
                <a:cubicBezTo>
                  <a:pt x="192516" y="1173089"/>
                  <a:pt x="268717" y="1195787"/>
                  <a:pt x="302764" y="1160119"/>
                </a:cubicBezTo>
                <a:cubicBezTo>
                  <a:pt x="336811" y="1124451"/>
                  <a:pt x="356265" y="1038523"/>
                  <a:pt x="370857" y="985021"/>
                </a:cubicBezTo>
                <a:cubicBezTo>
                  <a:pt x="385448" y="931519"/>
                  <a:pt x="390313" y="881259"/>
                  <a:pt x="390313" y="839106"/>
                </a:cubicBezTo>
                <a:cubicBezTo>
                  <a:pt x="390313" y="796953"/>
                  <a:pt x="395176" y="754800"/>
                  <a:pt x="370857" y="732102"/>
                </a:cubicBezTo>
                <a:cubicBezTo>
                  <a:pt x="346538" y="709404"/>
                  <a:pt x="234670" y="709404"/>
                  <a:pt x="244398" y="702919"/>
                </a:cubicBezTo>
                <a:cubicBezTo>
                  <a:pt x="254126" y="696434"/>
                  <a:pt x="388691" y="719131"/>
                  <a:pt x="429223" y="693191"/>
                </a:cubicBezTo>
                <a:cubicBezTo>
                  <a:pt x="469755" y="667251"/>
                  <a:pt x="448678" y="576459"/>
                  <a:pt x="487589" y="547276"/>
                </a:cubicBezTo>
                <a:cubicBezTo>
                  <a:pt x="526500" y="518093"/>
                  <a:pt x="622155" y="500259"/>
                  <a:pt x="662687" y="518093"/>
                </a:cubicBezTo>
                <a:cubicBezTo>
                  <a:pt x="703219" y="535927"/>
                  <a:pt x="706462" y="631583"/>
                  <a:pt x="730781" y="654281"/>
                </a:cubicBezTo>
                <a:cubicBezTo>
                  <a:pt x="755100" y="676979"/>
                  <a:pt x="790768" y="680221"/>
                  <a:pt x="808602" y="654281"/>
                </a:cubicBezTo>
                <a:cubicBezTo>
                  <a:pt x="826436" y="628341"/>
                  <a:pt x="813466" y="534306"/>
                  <a:pt x="837785" y="498638"/>
                </a:cubicBezTo>
                <a:cubicBezTo>
                  <a:pt x="862104" y="462970"/>
                  <a:pt x="909122" y="461349"/>
                  <a:pt x="954517" y="440272"/>
                </a:cubicBezTo>
                <a:cubicBezTo>
                  <a:pt x="999912" y="419195"/>
                  <a:pt x="1084219" y="411089"/>
                  <a:pt x="1110159" y="372178"/>
                </a:cubicBezTo>
                <a:cubicBezTo>
                  <a:pt x="1136099" y="333267"/>
                  <a:pt x="1106916" y="261931"/>
                  <a:pt x="1110159" y="206808"/>
                </a:cubicBezTo>
                <a:cubicBezTo>
                  <a:pt x="1113402" y="151685"/>
                  <a:pt x="1115024" y="78727"/>
                  <a:pt x="1129615" y="41438"/>
                </a:cubicBezTo>
                <a:cubicBezTo>
                  <a:pt x="1144206" y="4149"/>
                  <a:pt x="1187981" y="-13685"/>
                  <a:pt x="1236619" y="12255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4254798" y="4323054"/>
            <a:ext cx="1543729" cy="2161229"/>
          </a:xfrm>
          <a:custGeom>
            <a:avLst/>
            <a:gdLst>
              <a:gd name="connsiteX0" fmla="*/ 1298296 w 1543729"/>
              <a:gd name="connsiteY0" fmla="*/ 1689 h 2161229"/>
              <a:gd name="connsiteX1" fmla="*/ 1522033 w 1543729"/>
              <a:gd name="connsiteY1" fmla="*/ 50327 h 2161229"/>
              <a:gd name="connsiteX2" fmla="*/ 1531760 w 1543729"/>
              <a:gd name="connsiteY2" fmla="*/ 264335 h 2161229"/>
              <a:gd name="connsiteX3" fmla="*/ 1492850 w 1543729"/>
              <a:gd name="connsiteY3" fmla="*/ 429706 h 2161229"/>
              <a:gd name="connsiteX4" fmla="*/ 1337207 w 1543729"/>
              <a:gd name="connsiteY4" fmla="*/ 507527 h 2161229"/>
              <a:gd name="connsiteX5" fmla="*/ 1288569 w 1543729"/>
              <a:gd name="connsiteY5" fmla="*/ 614531 h 2161229"/>
              <a:gd name="connsiteX6" fmla="*/ 1346935 w 1543729"/>
              <a:gd name="connsiteY6" fmla="*/ 799357 h 2161229"/>
              <a:gd name="connsiteX7" fmla="*/ 1434484 w 1543729"/>
              <a:gd name="connsiteY7" fmla="*/ 964727 h 2161229"/>
              <a:gd name="connsiteX8" fmla="*/ 1483122 w 1543729"/>
              <a:gd name="connsiteY8" fmla="*/ 1052276 h 2161229"/>
              <a:gd name="connsiteX9" fmla="*/ 1346935 w 1543729"/>
              <a:gd name="connsiteY9" fmla="*/ 1120369 h 2161229"/>
              <a:gd name="connsiteX10" fmla="*/ 1201020 w 1543729"/>
              <a:gd name="connsiteY10" fmla="*/ 1198191 h 2161229"/>
              <a:gd name="connsiteX11" fmla="*/ 1181564 w 1543729"/>
              <a:gd name="connsiteY11" fmla="*/ 1353833 h 2161229"/>
              <a:gd name="connsiteX12" fmla="*/ 1191292 w 1543729"/>
              <a:gd name="connsiteY12" fmla="*/ 1499748 h 2161229"/>
              <a:gd name="connsiteX13" fmla="*/ 1220475 w 1543729"/>
              <a:gd name="connsiteY13" fmla="*/ 1626208 h 2161229"/>
              <a:gd name="connsiteX14" fmla="*/ 1278841 w 1543729"/>
              <a:gd name="connsiteY14" fmla="*/ 1733212 h 2161229"/>
              <a:gd name="connsiteX15" fmla="*/ 1385845 w 1543729"/>
              <a:gd name="connsiteY15" fmla="*/ 1840216 h 2161229"/>
              <a:gd name="connsiteX16" fmla="*/ 1473394 w 1543729"/>
              <a:gd name="connsiteY16" fmla="*/ 1908310 h 2161229"/>
              <a:gd name="connsiteX17" fmla="*/ 1415028 w 1543729"/>
              <a:gd name="connsiteY17" fmla="*/ 1947220 h 2161229"/>
              <a:gd name="connsiteX18" fmla="*/ 1376118 w 1543729"/>
              <a:gd name="connsiteY18" fmla="*/ 2025042 h 2161229"/>
              <a:gd name="connsiteX19" fmla="*/ 1376118 w 1543729"/>
              <a:gd name="connsiteY19" fmla="*/ 2151501 h 2161229"/>
              <a:gd name="connsiteX20" fmla="*/ 1249658 w 1543729"/>
              <a:gd name="connsiteY20" fmla="*/ 2151501 h 2161229"/>
              <a:gd name="connsiteX21" fmla="*/ 1123198 w 1543729"/>
              <a:gd name="connsiteY21" fmla="*/ 2161229 h 2161229"/>
              <a:gd name="connsiteX22" fmla="*/ 957828 w 1543729"/>
              <a:gd name="connsiteY22" fmla="*/ 2151501 h 2161229"/>
              <a:gd name="connsiteX23" fmla="*/ 802186 w 1543729"/>
              <a:gd name="connsiteY23" fmla="*/ 2141774 h 2161229"/>
              <a:gd name="connsiteX24" fmla="*/ 714637 w 1543729"/>
              <a:gd name="connsiteY24" fmla="*/ 2151501 h 2161229"/>
              <a:gd name="connsiteX25" fmla="*/ 636816 w 1543729"/>
              <a:gd name="connsiteY25" fmla="*/ 2122318 h 2161229"/>
              <a:gd name="connsiteX26" fmla="*/ 588177 w 1543729"/>
              <a:gd name="connsiteY26" fmla="*/ 2025042 h 2161229"/>
              <a:gd name="connsiteX27" fmla="*/ 510356 w 1543729"/>
              <a:gd name="connsiteY27" fmla="*/ 1879127 h 2161229"/>
              <a:gd name="connsiteX28" fmla="*/ 461718 w 1543729"/>
              <a:gd name="connsiteY28" fmla="*/ 1791578 h 2161229"/>
              <a:gd name="connsiteX29" fmla="*/ 393624 w 1543729"/>
              <a:gd name="connsiteY29" fmla="*/ 1713757 h 2161229"/>
              <a:gd name="connsiteX30" fmla="*/ 325530 w 1543729"/>
              <a:gd name="connsiteY30" fmla="*/ 1587297 h 2161229"/>
              <a:gd name="connsiteX31" fmla="*/ 228254 w 1543729"/>
              <a:gd name="connsiteY31" fmla="*/ 1451110 h 2161229"/>
              <a:gd name="connsiteX32" fmla="*/ 121250 w 1543729"/>
              <a:gd name="connsiteY32" fmla="*/ 1363561 h 2161229"/>
              <a:gd name="connsiteX33" fmla="*/ 160160 w 1543729"/>
              <a:gd name="connsiteY33" fmla="*/ 1276012 h 2161229"/>
              <a:gd name="connsiteX34" fmla="*/ 130977 w 1543729"/>
              <a:gd name="connsiteY34" fmla="*/ 1100914 h 2161229"/>
              <a:gd name="connsiteX35" fmla="*/ 53156 w 1543729"/>
              <a:gd name="connsiteY35" fmla="*/ 935544 h 2161229"/>
              <a:gd name="connsiteX36" fmla="*/ 4518 w 1543729"/>
              <a:gd name="connsiteY36" fmla="*/ 740991 h 2161229"/>
              <a:gd name="connsiteX37" fmla="*/ 14245 w 1543729"/>
              <a:gd name="connsiteY37" fmla="*/ 517254 h 2161229"/>
              <a:gd name="connsiteX38" fmla="*/ 111522 w 1543729"/>
              <a:gd name="connsiteY38" fmla="*/ 449161 h 2161229"/>
              <a:gd name="connsiteX39" fmla="*/ 315803 w 1543729"/>
              <a:gd name="connsiteY39" fmla="*/ 439433 h 2161229"/>
              <a:gd name="connsiteX40" fmla="*/ 471445 w 1543729"/>
              <a:gd name="connsiteY40" fmla="*/ 410250 h 2161229"/>
              <a:gd name="connsiteX41" fmla="*/ 636816 w 1543729"/>
              <a:gd name="connsiteY41" fmla="*/ 429706 h 2161229"/>
              <a:gd name="connsiteX42" fmla="*/ 734092 w 1543729"/>
              <a:gd name="connsiteY42" fmla="*/ 439433 h 2161229"/>
              <a:gd name="connsiteX43" fmla="*/ 685454 w 1543729"/>
              <a:gd name="connsiteY43" fmla="*/ 361612 h 2161229"/>
              <a:gd name="connsiteX44" fmla="*/ 617360 w 1543729"/>
              <a:gd name="connsiteY44" fmla="*/ 283791 h 2161229"/>
              <a:gd name="connsiteX45" fmla="*/ 636816 w 1543729"/>
              <a:gd name="connsiteY45" fmla="*/ 235152 h 2161229"/>
              <a:gd name="connsiteX46" fmla="*/ 773003 w 1543729"/>
              <a:gd name="connsiteY46" fmla="*/ 332429 h 2161229"/>
              <a:gd name="connsiteX47" fmla="*/ 909190 w 1543729"/>
              <a:gd name="connsiteY47" fmla="*/ 312974 h 2161229"/>
              <a:gd name="connsiteX48" fmla="*/ 1025922 w 1543729"/>
              <a:gd name="connsiteY48" fmla="*/ 244880 h 2161229"/>
              <a:gd name="connsiteX49" fmla="*/ 1094016 w 1543729"/>
              <a:gd name="connsiteY49" fmla="*/ 176786 h 2161229"/>
              <a:gd name="connsiteX50" fmla="*/ 1152381 w 1543729"/>
              <a:gd name="connsiteY50" fmla="*/ 137876 h 2161229"/>
              <a:gd name="connsiteX51" fmla="*/ 1259386 w 1543729"/>
              <a:gd name="connsiteY51" fmla="*/ 89237 h 2161229"/>
              <a:gd name="connsiteX52" fmla="*/ 1298296 w 1543729"/>
              <a:gd name="connsiteY52" fmla="*/ 1689 h 216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543729" h="2161229">
                <a:moveTo>
                  <a:pt x="1298296" y="1689"/>
                </a:moveTo>
                <a:cubicBezTo>
                  <a:pt x="1342070" y="-4796"/>
                  <a:pt x="1483122" y="6553"/>
                  <a:pt x="1522033" y="50327"/>
                </a:cubicBezTo>
                <a:cubicBezTo>
                  <a:pt x="1560944" y="94101"/>
                  <a:pt x="1536624" y="201105"/>
                  <a:pt x="1531760" y="264335"/>
                </a:cubicBezTo>
                <a:cubicBezTo>
                  <a:pt x="1526896" y="327565"/>
                  <a:pt x="1525275" y="389174"/>
                  <a:pt x="1492850" y="429706"/>
                </a:cubicBezTo>
                <a:cubicBezTo>
                  <a:pt x="1460425" y="470238"/>
                  <a:pt x="1371254" y="476723"/>
                  <a:pt x="1337207" y="507527"/>
                </a:cubicBezTo>
                <a:cubicBezTo>
                  <a:pt x="1303160" y="538331"/>
                  <a:pt x="1286948" y="565893"/>
                  <a:pt x="1288569" y="614531"/>
                </a:cubicBezTo>
                <a:cubicBezTo>
                  <a:pt x="1290190" y="663169"/>
                  <a:pt x="1322616" y="740991"/>
                  <a:pt x="1346935" y="799357"/>
                </a:cubicBezTo>
                <a:cubicBezTo>
                  <a:pt x="1371254" y="857723"/>
                  <a:pt x="1411786" y="922574"/>
                  <a:pt x="1434484" y="964727"/>
                </a:cubicBezTo>
                <a:cubicBezTo>
                  <a:pt x="1457182" y="1006880"/>
                  <a:pt x="1497713" y="1026336"/>
                  <a:pt x="1483122" y="1052276"/>
                </a:cubicBezTo>
                <a:cubicBezTo>
                  <a:pt x="1468531" y="1078216"/>
                  <a:pt x="1393952" y="1096050"/>
                  <a:pt x="1346935" y="1120369"/>
                </a:cubicBezTo>
                <a:cubicBezTo>
                  <a:pt x="1299918" y="1144688"/>
                  <a:pt x="1228582" y="1159281"/>
                  <a:pt x="1201020" y="1198191"/>
                </a:cubicBezTo>
                <a:cubicBezTo>
                  <a:pt x="1173458" y="1237101"/>
                  <a:pt x="1183185" y="1303574"/>
                  <a:pt x="1181564" y="1353833"/>
                </a:cubicBezTo>
                <a:cubicBezTo>
                  <a:pt x="1179943" y="1404092"/>
                  <a:pt x="1184807" y="1454352"/>
                  <a:pt x="1191292" y="1499748"/>
                </a:cubicBezTo>
                <a:cubicBezTo>
                  <a:pt x="1197777" y="1545144"/>
                  <a:pt x="1205884" y="1587297"/>
                  <a:pt x="1220475" y="1626208"/>
                </a:cubicBezTo>
                <a:cubicBezTo>
                  <a:pt x="1235066" y="1665119"/>
                  <a:pt x="1251279" y="1697544"/>
                  <a:pt x="1278841" y="1733212"/>
                </a:cubicBezTo>
                <a:cubicBezTo>
                  <a:pt x="1306403" y="1768880"/>
                  <a:pt x="1353420" y="1811033"/>
                  <a:pt x="1385845" y="1840216"/>
                </a:cubicBezTo>
                <a:cubicBezTo>
                  <a:pt x="1418270" y="1869399"/>
                  <a:pt x="1468530" y="1890476"/>
                  <a:pt x="1473394" y="1908310"/>
                </a:cubicBezTo>
                <a:cubicBezTo>
                  <a:pt x="1478258" y="1926144"/>
                  <a:pt x="1431241" y="1927765"/>
                  <a:pt x="1415028" y="1947220"/>
                </a:cubicBezTo>
                <a:cubicBezTo>
                  <a:pt x="1398815" y="1966675"/>
                  <a:pt x="1382603" y="1990995"/>
                  <a:pt x="1376118" y="2025042"/>
                </a:cubicBezTo>
                <a:cubicBezTo>
                  <a:pt x="1369633" y="2059089"/>
                  <a:pt x="1397195" y="2130425"/>
                  <a:pt x="1376118" y="2151501"/>
                </a:cubicBezTo>
                <a:cubicBezTo>
                  <a:pt x="1355041" y="2172577"/>
                  <a:pt x="1291811" y="2149880"/>
                  <a:pt x="1249658" y="2151501"/>
                </a:cubicBezTo>
                <a:cubicBezTo>
                  <a:pt x="1207505" y="2153122"/>
                  <a:pt x="1171836" y="2161229"/>
                  <a:pt x="1123198" y="2161229"/>
                </a:cubicBezTo>
                <a:cubicBezTo>
                  <a:pt x="1074560" y="2161229"/>
                  <a:pt x="957828" y="2151501"/>
                  <a:pt x="957828" y="2151501"/>
                </a:cubicBezTo>
                <a:cubicBezTo>
                  <a:pt x="904326" y="2148259"/>
                  <a:pt x="842718" y="2141774"/>
                  <a:pt x="802186" y="2141774"/>
                </a:cubicBezTo>
                <a:cubicBezTo>
                  <a:pt x="761654" y="2141774"/>
                  <a:pt x="742199" y="2154744"/>
                  <a:pt x="714637" y="2151501"/>
                </a:cubicBezTo>
                <a:cubicBezTo>
                  <a:pt x="687075" y="2148258"/>
                  <a:pt x="657893" y="2143394"/>
                  <a:pt x="636816" y="2122318"/>
                </a:cubicBezTo>
                <a:cubicBezTo>
                  <a:pt x="615739" y="2101242"/>
                  <a:pt x="609254" y="2065574"/>
                  <a:pt x="588177" y="2025042"/>
                </a:cubicBezTo>
                <a:cubicBezTo>
                  <a:pt x="567100" y="1984510"/>
                  <a:pt x="531432" y="1918038"/>
                  <a:pt x="510356" y="1879127"/>
                </a:cubicBezTo>
                <a:cubicBezTo>
                  <a:pt x="489280" y="1840216"/>
                  <a:pt x="481173" y="1819140"/>
                  <a:pt x="461718" y="1791578"/>
                </a:cubicBezTo>
                <a:cubicBezTo>
                  <a:pt x="442263" y="1764016"/>
                  <a:pt x="416322" y="1747804"/>
                  <a:pt x="393624" y="1713757"/>
                </a:cubicBezTo>
                <a:cubicBezTo>
                  <a:pt x="370926" y="1679710"/>
                  <a:pt x="353092" y="1631071"/>
                  <a:pt x="325530" y="1587297"/>
                </a:cubicBezTo>
                <a:cubicBezTo>
                  <a:pt x="297968" y="1543523"/>
                  <a:pt x="262301" y="1488399"/>
                  <a:pt x="228254" y="1451110"/>
                </a:cubicBezTo>
                <a:cubicBezTo>
                  <a:pt x="194207" y="1413821"/>
                  <a:pt x="132599" y="1392744"/>
                  <a:pt x="121250" y="1363561"/>
                </a:cubicBezTo>
                <a:cubicBezTo>
                  <a:pt x="109901" y="1334378"/>
                  <a:pt x="158539" y="1319786"/>
                  <a:pt x="160160" y="1276012"/>
                </a:cubicBezTo>
                <a:cubicBezTo>
                  <a:pt x="161781" y="1232238"/>
                  <a:pt x="148811" y="1157659"/>
                  <a:pt x="130977" y="1100914"/>
                </a:cubicBezTo>
                <a:cubicBezTo>
                  <a:pt x="113143" y="1044169"/>
                  <a:pt x="74232" y="995531"/>
                  <a:pt x="53156" y="935544"/>
                </a:cubicBezTo>
                <a:cubicBezTo>
                  <a:pt x="32080" y="875557"/>
                  <a:pt x="11003" y="810706"/>
                  <a:pt x="4518" y="740991"/>
                </a:cubicBezTo>
                <a:cubicBezTo>
                  <a:pt x="-1967" y="671276"/>
                  <a:pt x="-3589" y="565892"/>
                  <a:pt x="14245" y="517254"/>
                </a:cubicBezTo>
                <a:cubicBezTo>
                  <a:pt x="32079" y="468616"/>
                  <a:pt x="61262" y="462131"/>
                  <a:pt x="111522" y="449161"/>
                </a:cubicBezTo>
                <a:cubicBezTo>
                  <a:pt x="161782" y="436191"/>
                  <a:pt x="255816" y="445918"/>
                  <a:pt x="315803" y="439433"/>
                </a:cubicBezTo>
                <a:cubicBezTo>
                  <a:pt x="375790" y="432948"/>
                  <a:pt x="417943" y="411871"/>
                  <a:pt x="471445" y="410250"/>
                </a:cubicBezTo>
                <a:cubicBezTo>
                  <a:pt x="524947" y="408629"/>
                  <a:pt x="593042" y="424842"/>
                  <a:pt x="636816" y="429706"/>
                </a:cubicBezTo>
                <a:cubicBezTo>
                  <a:pt x="680590" y="434570"/>
                  <a:pt x="725986" y="450782"/>
                  <a:pt x="734092" y="439433"/>
                </a:cubicBezTo>
                <a:cubicBezTo>
                  <a:pt x="742198" y="428084"/>
                  <a:pt x="704909" y="387552"/>
                  <a:pt x="685454" y="361612"/>
                </a:cubicBezTo>
                <a:cubicBezTo>
                  <a:pt x="665999" y="335672"/>
                  <a:pt x="625466" y="304868"/>
                  <a:pt x="617360" y="283791"/>
                </a:cubicBezTo>
                <a:cubicBezTo>
                  <a:pt x="609254" y="262714"/>
                  <a:pt x="610875" y="227046"/>
                  <a:pt x="636816" y="235152"/>
                </a:cubicBezTo>
                <a:cubicBezTo>
                  <a:pt x="662756" y="243258"/>
                  <a:pt x="727607" y="319459"/>
                  <a:pt x="773003" y="332429"/>
                </a:cubicBezTo>
                <a:cubicBezTo>
                  <a:pt x="818399" y="345399"/>
                  <a:pt x="867037" y="327566"/>
                  <a:pt x="909190" y="312974"/>
                </a:cubicBezTo>
                <a:cubicBezTo>
                  <a:pt x="951343" y="298383"/>
                  <a:pt x="995118" y="267578"/>
                  <a:pt x="1025922" y="244880"/>
                </a:cubicBezTo>
                <a:cubicBezTo>
                  <a:pt x="1056726" y="222182"/>
                  <a:pt x="1072940" y="194620"/>
                  <a:pt x="1094016" y="176786"/>
                </a:cubicBezTo>
                <a:cubicBezTo>
                  <a:pt x="1115092" y="158952"/>
                  <a:pt x="1124819" y="152468"/>
                  <a:pt x="1152381" y="137876"/>
                </a:cubicBezTo>
                <a:cubicBezTo>
                  <a:pt x="1179943" y="123285"/>
                  <a:pt x="1235067" y="105450"/>
                  <a:pt x="1259386" y="89237"/>
                </a:cubicBezTo>
                <a:cubicBezTo>
                  <a:pt x="1283705" y="73024"/>
                  <a:pt x="1254522" y="8174"/>
                  <a:pt x="1298296" y="1689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38693" y="1828226"/>
            <a:ext cx="3425195" cy="8274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4097495" y="752755"/>
            <a:ext cx="4402420" cy="5815589"/>
            <a:chOff x="4572000" y="692696"/>
            <a:chExt cx="4320480" cy="5698846"/>
          </a:xfrm>
        </p:grpSpPr>
        <p:sp>
          <p:nvSpPr>
            <p:cNvPr id="28" name="Прямоугольник 27"/>
            <p:cNvSpPr/>
            <p:nvPr/>
          </p:nvSpPr>
          <p:spPr>
            <a:xfrm rot="5400000">
              <a:off x="3882817" y="1381879"/>
              <a:ext cx="5698846" cy="4320479"/>
            </a:xfrm>
            <a:prstGeom prst="rect">
              <a:avLst/>
            </a:prstGeom>
            <a:blipFill>
              <a:blip r:embed="rId6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44008" y="1196752"/>
              <a:ext cx="4248472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Занимает </a:t>
              </a:r>
              <a:r>
                <a:rPr lang="ru-RU" sz="2000" i="1" dirty="0">
                  <a:latin typeface="Palatino Linotype" pitchFamily="18" charset="0"/>
                  <a:cs typeface="Courier New" pitchFamily="49" charset="0"/>
                </a:rPr>
                <a:t>весьма выгодное транспортно-географическое положение и обладает развитым транспортным комплексом: по густоте транспортной сети он существенно превышает средние показатели по </a:t>
              </a:r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России</a:t>
              </a:r>
              <a:r>
                <a:rPr lang="ru-RU" sz="2200" i="1" dirty="0" smtClean="0">
                  <a:latin typeface="Palatino Linotype" pitchFamily="18" charset="0"/>
                  <a:cs typeface="Courier New" pitchFamily="49" charset="0"/>
                </a:rPr>
                <a:t>.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331" y="3255179"/>
              <a:ext cx="4028181" cy="3041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Прямоугольник 30"/>
          <p:cNvSpPr/>
          <p:nvPr/>
        </p:nvSpPr>
        <p:spPr>
          <a:xfrm>
            <a:off x="138693" y="2938220"/>
            <a:ext cx="3425195" cy="8274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4190968" y="752756"/>
            <a:ext cx="4320480" cy="5743844"/>
            <a:chOff x="4572000" y="692697"/>
            <a:chExt cx="4320480" cy="5743844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4572000" y="692697"/>
              <a:ext cx="4320480" cy="5688632"/>
              <a:chOff x="4572000" y="692697"/>
              <a:chExt cx="4320480" cy="5688632"/>
            </a:xfrm>
          </p:grpSpPr>
          <p:sp>
            <p:nvSpPr>
              <p:cNvPr id="35" name="Прямоугольник 34"/>
              <p:cNvSpPr/>
              <p:nvPr/>
            </p:nvSpPr>
            <p:spPr>
              <a:xfrm rot="5400000">
                <a:off x="3887924" y="1376773"/>
                <a:ext cx="5688632" cy="4320479"/>
              </a:xfrm>
              <a:prstGeom prst="rect">
                <a:avLst/>
              </a:prstGeom>
              <a:blipFill>
                <a:blip r:embed="rId6" cstate="email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644008" y="1196752"/>
                <a:ext cx="42484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i="1" dirty="0" smtClean="0">
                    <a:latin typeface="Palatino Linotype" pitchFamily="18" charset="0"/>
                    <a:cs typeface="Courier New" pitchFamily="49" charset="0"/>
                  </a:rPr>
                  <a:t>Удобно </a:t>
                </a:r>
                <a:r>
                  <a:rPr lang="ru-RU" sz="2000" i="1" dirty="0">
                    <a:latin typeface="Palatino Linotype" pitchFamily="18" charset="0"/>
                    <a:cs typeface="Courier New" pitchFamily="49" charset="0"/>
                  </a:rPr>
                  <a:t>расположен по отношению к топливно-энергетическим базам Поволжья, Северного Кавказа и </a:t>
                </a:r>
                <a:r>
                  <a:rPr lang="ru-RU" sz="2000" i="1" dirty="0" smtClean="0">
                    <a:latin typeface="Palatino Linotype" pitchFamily="18" charset="0"/>
                    <a:cs typeface="Courier New" pitchFamily="49" charset="0"/>
                  </a:rPr>
                  <a:t>Украины.</a:t>
                </a:r>
                <a:endParaRPr lang="ru-RU" sz="2200" i="1" dirty="0">
                  <a:latin typeface="Palatino Linotype" pitchFamily="18" charset="0"/>
                  <a:cs typeface="Courier New" pitchFamily="49" charset="0"/>
                </a:endParaRPr>
              </a:p>
            </p:txBody>
          </p:sp>
        </p:grpSp>
        <p:pic>
          <p:nvPicPr>
            <p:cNvPr id="34" name="Picture 6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 rot="18238279">
              <a:off x="4606395" y="2232622"/>
              <a:ext cx="4323700" cy="408413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Прямоугольник 36"/>
          <p:cNvSpPr/>
          <p:nvPr/>
        </p:nvSpPr>
        <p:spPr>
          <a:xfrm>
            <a:off x="7996" y="3974565"/>
            <a:ext cx="3425195" cy="10412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54881" y="5284633"/>
            <a:ext cx="3425195" cy="8086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" descr="http://cs5669.vkontakte.ru/u14527477/-14/x_853e0ace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>
            <a:off x="4201818" y="732326"/>
            <a:ext cx="4320480" cy="5784705"/>
            <a:chOff x="4572000" y="692696"/>
            <a:chExt cx="4320480" cy="5784705"/>
          </a:xfrm>
        </p:grpSpPr>
        <p:sp>
          <p:nvSpPr>
            <p:cNvPr id="39" name="Прямоугольник 38"/>
            <p:cNvSpPr/>
            <p:nvPr/>
          </p:nvSpPr>
          <p:spPr>
            <a:xfrm rot="5400000">
              <a:off x="3839887" y="1424809"/>
              <a:ext cx="5784705" cy="4320479"/>
            </a:xfrm>
            <a:prstGeom prst="rect">
              <a:avLst/>
            </a:prstGeom>
            <a:blipFill>
              <a:blip r:embed="rId6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44008" y="1484784"/>
              <a:ext cx="4248472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ЭГП </a:t>
              </a:r>
              <a:r>
                <a:rPr lang="ru-RU" sz="2000" i="1" dirty="0">
                  <a:latin typeface="Palatino Linotype" pitchFamily="18" charset="0"/>
                  <a:cs typeface="Courier New" pitchFamily="49" charset="0"/>
                </a:rPr>
                <a:t>района одно из самых выгодных в стране. Он граничит с ведущим промышленным районом страны — Центральным и удобно расположен по отношению к топливно-энергетическим базам Поволжья, Северного Кавказа, Украины</a:t>
              </a:r>
            </a:p>
            <a:p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Для </a:t>
              </a:r>
              <a:r>
                <a:rPr lang="ru-RU" sz="2000" i="1" dirty="0">
                  <a:latin typeface="Palatino Linotype" pitchFamily="18" charset="0"/>
                  <a:cs typeface="Courier New" pitchFamily="49" charset="0"/>
                </a:rPr>
                <a:t>него характерна высокая степень </a:t>
              </a:r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развития </a:t>
              </a:r>
              <a:r>
                <a:rPr lang="ru-RU" sz="2000" i="1" dirty="0">
                  <a:latin typeface="Palatino Linotype" pitchFamily="18" charset="0"/>
                  <a:cs typeface="Courier New" pitchFamily="49" charset="0"/>
                </a:rPr>
                <a:t>транспортной инфраструктуры (его пересекают многие линии железных и автомобильных дорог, ЛЭП, трубопроводов). 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4262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Экономико-географическое положение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8521861" y="6244171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xmlns="" val="1945763182"/>
              </p:ext>
            </p:extLst>
          </p:nvPr>
        </p:nvGraphicFramePr>
        <p:xfrm>
          <a:off x="34946" y="707952"/>
          <a:ext cx="3600950" cy="5541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4217097" y="685890"/>
            <a:ext cx="4320479" cy="5688632"/>
            <a:chOff x="4572000" y="692696"/>
            <a:chExt cx="4320479" cy="5688632"/>
          </a:xfrm>
        </p:grpSpPr>
        <p:sp>
          <p:nvSpPr>
            <p:cNvPr id="7" name="Прямоугольник 6"/>
            <p:cNvSpPr/>
            <p:nvPr/>
          </p:nvSpPr>
          <p:spPr>
            <a:xfrm rot="5400000">
              <a:off x="3887924" y="1376772"/>
              <a:ext cx="5688632" cy="4320479"/>
            </a:xfrm>
            <a:prstGeom prst="rect">
              <a:avLst/>
            </a:prstGeom>
            <a:blipFill>
              <a:blip r:embed="rId7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650632" y="3351942"/>
              <a:ext cx="4163215" cy="245332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96035" y="1412776"/>
              <a:ext cx="3672408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i="1" dirty="0" smtClean="0">
                  <a:latin typeface="Palatino Linotype" pitchFamily="18" charset="0"/>
                  <a:cs typeface="Courier New" pitchFamily="49" charset="0"/>
                </a:rPr>
                <a:t>Расположен в Европейской части </a:t>
              </a:r>
              <a:r>
                <a:rPr lang="ru-RU" sz="2200" i="1" dirty="0">
                  <a:latin typeface="Palatino Linotype" pitchFamily="18" charset="0"/>
                  <a:cs typeface="Courier New" pitchFamily="49" charset="0"/>
                </a:rPr>
                <a:t>России. </a:t>
              </a:r>
              <a:r>
                <a:rPr lang="ru-RU" sz="2200" i="1" dirty="0" smtClean="0">
                  <a:latin typeface="Palatino Linotype" pitchFamily="18" charset="0"/>
                  <a:cs typeface="Courier New" pitchFamily="49" charset="0"/>
                </a:rPr>
                <a:t>Занимает </a:t>
              </a:r>
              <a:r>
                <a:rPr lang="ru-RU" sz="2200" i="1" dirty="0">
                  <a:latin typeface="Palatino Linotype" pitchFamily="18" charset="0"/>
                  <a:cs typeface="Courier New" pitchFamily="49" charset="0"/>
                </a:rPr>
                <a:t>центральное положение в черноземной полосе Русской </a:t>
              </a:r>
              <a:r>
                <a:rPr lang="ru-RU" sz="2200" i="1" dirty="0" smtClean="0">
                  <a:latin typeface="Palatino Linotype" pitchFamily="18" charset="0"/>
                  <a:cs typeface="Courier New" pitchFamily="49" charset="0"/>
                </a:rPr>
                <a:t>равнины. 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842259" y="4882551"/>
              <a:ext cx="291006" cy="266551"/>
            </a:xfrm>
            <a:custGeom>
              <a:avLst/>
              <a:gdLst>
                <a:gd name="connsiteX0" fmla="*/ 49337 w 291006"/>
                <a:gd name="connsiteY0" fmla="*/ 167 h 266551"/>
                <a:gd name="connsiteX1" fmla="*/ 102603 w 291006"/>
                <a:gd name="connsiteY1" fmla="*/ 44556 h 266551"/>
                <a:gd name="connsiteX2" fmla="*/ 120358 w 291006"/>
                <a:gd name="connsiteY2" fmla="*/ 62311 h 266551"/>
                <a:gd name="connsiteX3" fmla="*/ 173624 w 291006"/>
                <a:gd name="connsiteY3" fmla="*/ 26800 h 266551"/>
                <a:gd name="connsiteX4" fmla="*/ 191380 w 291006"/>
                <a:gd name="connsiteY4" fmla="*/ 53433 h 266551"/>
                <a:gd name="connsiteX5" fmla="*/ 253524 w 291006"/>
                <a:gd name="connsiteY5" fmla="*/ 80066 h 266551"/>
                <a:gd name="connsiteX6" fmla="*/ 280157 w 291006"/>
                <a:gd name="connsiteY6" fmla="*/ 80066 h 266551"/>
                <a:gd name="connsiteX7" fmla="*/ 289034 w 291006"/>
                <a:gd name="connsiteY7" fmla="*/ 97822 h 266551"/>
                <a:gd name="connsiteX8" fmla="*/ 289034 w 291006"/>
                <a:gd name="connsiteY8" fmla="*/ 133332 h 266551"/>
                <a:gd name="connsiteX9" fmla="*/ 289034 w 291006"/>
                <a:gd name="connsiteY9" fmla="*/ 159966 h 266551"/>
                <a:gd name="connsiteX10" fmla="*/ 262401 w 291006"/>
                <a:gd name="connsiteY10" fmla="*/ 168843 h 266551"/>
                <a:gd name="connsiteX11" fmla="*/ 244646 w 291006"/>
                <a:gd name="connsiteY11" fmla="*/ 195476 h 266551"/>
                <a:gd name="connsiteX12" fmla="*/ 244646 w 291006"/>
                <a:gd name="connsiteY12" fmla="*/ 230987 h 266551"/>
                <a:gd name="connsiteX13" fmla="*/ 182502 w 291006"/>
                <a:gd name="connsiteY13" fmla="*/ 213232 h 266551"/>
                <a:gd name="connsiteX14" fmla="*/ 129236 w 291006"/>
                <a:gd name="connsiteY14" fmla="*/ 266498 h 266551"/>
                <a:gd name="connsiteX15" fmla="*/ 67092 w 291006"/>
                <a:gd name="connsiteY15" fmla="*/ 222109 h 266551"/>
                <a:gd name="connsiteX16" fmla="*/ 67092 w 291006"/>
                <a:gd name="connsiteY16" fmla="*/ 168843 h 266551"/>
                <a:gd name="connsiteX17" fmla="*/ 4949 w 291006"/>
                <a:gd name="connsiteY17" fmla="*/ 115577 h 266551"/>
                <a:gd name="connsiteX18" fmla="*/ 4949 w 291006"/>
                <a:gd name="connsiteY18" fmla="*/ 62311 h 266551"/>
                <a:gd name="connsiteX19" fmla="*/ 49337 w 291006"/>
                <a:gd name="connsiteY19" fmla="*/ 167 h 26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1006" h="266551">
                  <a:moveTo>
                    <a:pt x="49337" y="167"/>
                  </a:moveTo>
                  <a:cubicBezTo>
                    <a:pt x="65613" y="-2792"/>
                    <a:pt x="90766" y="34199"/>
                    <a:pt x="102603" y="44556"/>
                  </a:cubicBezTo>
                  <a:cubicBezTo>
                    <a:pt x="114440" y="54913"/>
                    <a:pt x="108521" y="65270"/>
                    <a:pt x="120358" y="62311"/>
                  </a:cubicBezTo>
                  <a:cubicBezTo>
                    <a:pt x="132195" y="59352"/>
                    <a:pt x="161787" y="28280"/>
                    <a:pt x="173624" y="26800"/>
                  </a:cubicBezTo>
                  <a:cubicBezTo>
                    <a:pt x="185461" y="25320"/>
                    <a:pt x="178063" y="44555"/>
                    <a:pt x="191380" y="53433"/>
                  </a:cubicBezTo>
                  <a:cubicBezTo>
                    <a:pt x="204697" y="62311"/>
                    <a:pt x="238728" y="75627"/>
                    <a:pt x="253524" y="80066"/>
                  </a:cubicBezTo>
                  <a:cubicBezTo>
                    <a:pt x="268320" y="84505"/>
                    <a:pt x="274239" y="77107"/>
                    <a:pt x="280157" y="80066"/>
                  </a:cubicBezTo>
                  <a:cubicBezTo>
                    <a:pt x="286075" y="83025"/>
                    <a:pt x="287555" y="88944"/>
                    <a:pt x="289034" y="97822"/>
                  </a:cubicBezTo>
                  <a:cubicBezTo>
                    <a:pt x="290513" y="106700"/>
                    <a:pt x="289034" y="133332"/>
                    <a:pt x="289034" y="133332"/>
                  </a:cubicBezTo>
                  <a:cubicBezTo>
                    <a:pt x="289034" y="143689"/>
                    <a:pt x="293473" y="154048"/>
                    <a:pt x="289034" y="159966"/>
                  </a:cubicBezTo>
                  <a:cubicBezTo>
                    <a:pt x="284595" y="165884"/>
                    <a:pt x="269799" y="162925"/>
                    <a:pt x="262401" y="168843"/>
                  </a:cubicBezTo>
                  <a:cubicBezTo>
                    <a:pt x="255003" y="174761"/>
                    <a:pt x="247605" y="185119"/>
                    <a:pt x="244646" y="195476"/>
                  </a:cubicBezTo>
                  <a:cubicBezTo>
                    <a:pt x="241687" y="205833"/>
                    <a:pt x="255003" y="228028"/>
                    <a:pt x="244646" y="230987"/>
                  </a:cubicBezTo>
                  <a:cubicBezTo>
                    <a:pt x="234289" y="233946"/>
                    <a:pt x="201737" y="207314"/>
                    <a:pt x="182502" y="213232"/>
                  </a:cubicBezTo>
                  <a:cubicBezTo>
                    <a:pt x="163267" y="219150"/>
                    <a:pt x="148471" y="265019"/>
                    <a:pt x="129236" y="266498"/>
                  </a:cubicBezTo>
                  <a:cubicBezTo>
                    <a:pt x="110001" y="267977"/>
                    <a:pt x="77449" y="238385"/>
                    <a:pt x="67092" y="222109"/>
                  </a:cubicBezTo>
                  <a:cubicBezTo>
                    <a:pt x="56735" y="205833"/>
                    <a:pt x="77449" y="186598"/>
                    <a:pt x="67092" y="168843"/>
                  </a:cubicBezTo>
                  <a:cubicBezTo>
                    <a:pt x="56735" y="151088"/>
                    <a:pt x="15306" y="133332"/>
                    <a:pt x="4949" y="115577"/>
                  </a:cubicBezTo>
                  <a:cubicBezTo>
                    <a:pt x="-5408" y="97822"/>
                    <a:pt x="3470" y="83025"/>
                    <a:pt x="4949" y="62311"/>
                  </a:cubicBezTo>
                  <a:cubicBezTo>
                    <a:pt x="6428" y="41597"/>
                    <a:pt x="33061" y="3126"/>
                    <a:pt x="49337" y="167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8693" y="692695"/>
            <a:ext cx="3497203" cy="9361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4144787" y="716300"/>
            <a:ext cx="4415807" cy="5782108"/>
            <a:chOff x="4562156" y="691977"/>
            <a:chExt cx="4415807" cy="5757010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4657484" y="691977"/>
              <a:ext cx="4320479" cy="5757010"/>
              <a:chOff x="4657484" y="691977"/>
              <a:chExt cx="4320479" cy="5757010"/>
            </a:xfrm>
          </p:grpSpPr>
          <p:sp>
            <p:nvSpPr>
              <p:cNvPr id="20" name="Прямоугольник 19"/>
              <p:cNvSpPr/>
              <p:nvPr/>
            </p:nvSpPr>
            <p:spPr>
              <a:xfrm rot="5400000">
                <a:off x="3973408" y="1376053"/>
                <a:ext cx="5688632" cy="4320479"/>
              </a:xfrm>
              <a:prstGeom prst="rect">
                <a:avLst/>
              </a:prstGeom>
              <a:blipFill>
                <a:blip r:embed="rId7" cstate="email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9"/>
              <a:srcRect/>
              <a:stretch/>
            </p:blipFill>
            <p:spPr>
              <a:xfrm>
                <a:off x="4664267" y="1695633"/>
                <a:ext cx="4284476" cy="4753354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5886146" y="2462485"/>
              <a:ext cx="1728192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Центральный</a:t>
              </a:r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44208" y="4365104"/>
              <a:ext cx="1512168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Поволжский</a:t>
              </a:r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16016" y="4734436"/>
              <a:ext cx="1091747" cy="9233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Северо-Кавказ-</a:t>
              </a:r>
              <a:r>
                <a:rPr lang="ru-RU" dirty="0" err="1" smtClean="0"/>
                <a:t>ский</a:t>
              </a:r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62156" y="3892819"/>
              <a:ext cx="1089964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Украина</a:t>
              </a:r>
              <a:endParaRPr lang="ru-RU" dirty="0"/>
            </a:p>
          </p:txBody>
        </p:sp>
      </p:grpSp>
      <p:sp>
        <p:nvSpPr>
          <p:cNvPr id="22" name="Полилиния 21"/>
          <p:cNvSpPr/>
          <p:nvPr/>
        </p:nvSpPr>
        <p:spPr>
          <a:xfrm>
            <a:off x="5010757" y="1696056"/>
            <a:ext cx="3178533" cy="1938023"/>
          </a:xfrm>
          <a:custGeom>
            <a:avLst/>
            <a:gdLst>
              <a:gd name="connsiteX0" fmla="*/ 610431 w 3178533"/>
              <a:gd name="connsiteY0" fmla="*/ 148133 h 1938023"/>
              <a:gd name="connsiteX1" fmla="*/ 668797 w 3178533"/>
              <a:gd name="connsiteY1" fmla="*/ 235682 h 1938023"/>
              <a:gd name="connsiteX2" fmla="*/ 746618 w 3178533"/>
              <a:gd name="connsiteY2" fmla="*/ 177316 h 1938023"/>
              <a:gd name="connsiteX3" fmla="*/ 795257 w 3178533"/>
              <a:gd name="connsiteY3" fmla="*/ 60584 h 1938023"/>
              <a:gd name="connsiteX4" fmla="*/ 824439 w 3178533"/>
              <a:gd name="connsiteY4" fmla="*/ 2218 h 1938023"/>
              <a:gd name="connsiteX5" fmla="*/ 950899 w 3178533"/>
              <a:gd name="connsiteY5" fmla="*/ 21674 h 1938023"/>
              <a:gd name="connsiteX6" fmla="*/ 1057903 w 3178533"/>
              <a:gd name="connsiteY6" fmla="*/ 109223 h 1938023"/>
              <a:gd name="connsiteX7" fmla="*/ 1174635 w 3178533"/>
              <a:gd name="connsiteY7" fmla="*/ 109223 h 1938023"/>
              <a:gd name="connsiteX8" fmla="*/ 1310822 w 3178533"/>
              <a:gd name="connsiteY8" fmla="*/ 109223 h 1938023"/>
              <a:gd name="connsiteX9" fmla="*/ 1408099 w 3178533"/>
              <a:gd name="connsiteY9" fmla="*/ 50857 h 1938023"/>
              <a:gd name="connsiteX10" fmla="*/ 1515103 w 3178533"/>
              <a:gd name="connsiteY10" fmla="*/ 138406 h 1938023"/>
              <a:gd name="connsiteX11" fmla="*/ 1719384 w 3178533"/>
              <a:gd name="connsiteY11" fmla="*/ 196772 h 1938023"/>
              <a:gd name="connsiteX12" fmla="*/ 1855571 w 3178533"/>
              <a:gd name="connsiteY12" fmla="*/ 255138 h 1938023"/>
              <a:gd name="connsiteX13" fmla="*/ 1913937 w 3178533"/>
              <a:gd name="connsiteY13" fmla="*/ 313504 h 1938023"/>
              <a:gd name="connsiteX14" fmla="*/ 1943120 w 3178533"/>
              <a:gd name="connsiteY14" fmla="*/ 381597 h 1938023"/>
              <a:gd name="connsiteX15" fmla="*/ 2137674 w 3178533"/>
              <a:gd name="connsiteY15" fmla="*/ 459418 h 1938023"/>
              <a:gd name="connsiteX16" fmla="*/ 2273861 w 3178533"/>
              <a:gd name="connsiteY16" fmla="*/ 605333 h 1938023"/>
              <a:gd name="connsiteX17" fmla="*/ 2332227 w 3178533"/>
              <a:gd name="connsiteY17" fmla="*/ 722065 h 1938023"/>
              <a:gd name="connsiteX18" fmla="*/ 2536508 w 3178533"/>
              <a:gd name="connsiteY18" fmla="*/ 673427 h 1938023"/>
              <a:gd name="connsiteX19" fmla="*/ 2721333 w 3178533"/>
              <a:gd name="connsiteY19" fmla="*/ 760976 h 1938023"/>
              <a:gd name="connsiteX20" fmla="*/ 2857520 w 3178533"/>
              <a:gd name="connsiteY20" fmla="*/ 858252 h 1938023"/>
              <a:gd name="connsiteX21" fmla="*/ 2954797 w 3178533"/>
              <a:gd name="connsiteY21" fmla="*/ 926346 h 1938023"/>
              <a:gd name="connsiteX22" fmla="*/ 3120167 w 3178533"/>
              <a:gd name="connsiteY22" fmla="*/ 994440 h 1938023"/>
              <a:gd name="connsiteX23" fmla="*/ 3159078 w 3178533"/>
              <a:gd name="connsiteY23" fmla="*/ 1033350 h 1938023"/>
              <a:gd name="connsiteX24" fmla="*/ 3178533 w 3178533"/>
              <a:gd name="connsiteY24" fmla="*/ 1159810 h 1938023"/>
              <a:gd name="connsiteX25" fmla="*/ 3159078 w 3178533"/>
              <a:gd name="connsiteY25" fmla="*/ 1227904 h 1938023"/>
              <a:gd name="connsiteX26" fmla="*/ 3071529 w 3178533"/>
              <a:gd name="connsiteY26" fmla="*/ 1237631 h 1938023"/>
              <a:gd name="connsiteX27" fmla="*/ 2964525 w 3178533"/>
              <a:gd name="connsiteY27" fmla="*/ 1257087 h 1938023"/>
              <a:gd name="connsiteX28" fmla="*/ 2838065 w 3178533"/>
              <a:gd name="connsiteY28" fmla="*/ 1315452 h 1938023"/>
              <a:gd name="connsiteX29" fmla="*/ 2653239 w 3178533"/>
              <a:gd name="connsiteY29" fmla="*/ 1286270 h 1938023"/>
              <a:gd name="connsiteX30" fmla="*/ 2555963 w 3178533"/>
              <a:gd name="connsiteY30" fmla="*/ 1295997 h 1938023"/>
              <a:gd name="connsiteX31" fmla="*/ 2487869 w 3178533"/>
              <a:gd name="connsiteY31" fmla="*/ 1237631 h 1938023"/>
              <a:gd name="connsiteX32" fmla="*/ 2410048 w 3178533"/>
              <a:gd name="connsiteY32" fmla="*/ 1227904 h 1938023"/>
              <a:gd name="connsiteX33" fmla="*/ 2380865 w 3178533"/>
              <a:gd name="connsiteY33" fmla="*/ 1315452 h 1938023"/>
              <a:gd name="connsiteX34" fmla="*/ 2205767 w 3178533"/>
              <a:gd name="connsiteY34" fmla="*/ 1315452 h 1938023"/>
              <a:gd name="connsiteX35" fmla="*/ 2118218 w 3178533"/>
              <a:gd name="connsiteY35" fmla="*/ 1412729 h 1938023"/>
              <a:gd name="connsiteX36" fmla="*/ 1962576 w 3178533"/>
              <a:gd name="connsiteY36" fmla="*/ 1471095 h 1938023"/>
              <a:gd name="connsiteX37" fmla="*/ 1816661 w 3178533"/>
              <a:gd name="connsiteY37" fmla="*/ 1529461 h 1938023"/>
              <a:gd name="connsiteX38" fmla="*/ 1777750 w 3178533"/>
              <a:gd name="connsiteY38" fmla="*/ 1587827 h 1938023"/>
              <a:gd name="connsiteX39" fmla="*/ 1777750 w 3178533"/>
              <a:gd name="connsiteY39" fmla="*/ 1714287 h 1938023"/>
              <a:gd name="connsiteX40" fmla="*/ 1631835 w 3178533"/>
              <a:gd name="connsiteY40" fmla="*/ 1850474 h 1938023"/>
              <a:gd name="connsiteX41" fmla="*/ 1612380 w 3178533"/>
              <a:gd name="connsiteY41" fmla="*/ 1938023 h 1938023"/>
              <a:gd name="connsiteX42" fmla="*/ 1544286 w 3178533"/>
              <a:gd name="connsiteY42" fmla="*/ 1850474 h 1938023"/>
              <a:gd name="connsiteX43" fmla="*/ 1398371 w 3178533"/>
              <a:gd name="connsiteY43" fmla="*/ 1869929 h 1938023"/>
              <a:gd name="connsiteX44" fmla="*/ 1349733 w 3178533"/>
              <a:gd name="connsiteY44" fmla="*/ 1782380 h 1938023"/>
              <a:gd name="connsiteX45" fmla="*/ 1213546 w 3178533"/>
              <a:gd name="connsiteY45" fmla="*/ 1724014 h 1938023"/>
              <a:gd name="connsiteX46" fmla="*/ 1135725 w 3178533"/>
              <a:gd name="connsiteY46" fmla="*/ 1626738 h 1938023"/>
              <a:gd name="connsiteX47" fmla="*/ 1096814 w 3178533"/>
              <a:gd name="connsiteY47" fmla="*/ 1558644 h 1938023"/>
              <a:gd name="connsiteX48" fmla="*/ 989810 w 3178533"/>
              <a:gd name="connsiteY48" fmla="*/ 1626738 h 1938023"/>
              <a:gd name="connsiteX49" fmla="*/ 873078 w 3178533"/>
              <a:gd name="connsiteY49" fmla="*/ 1539189 h 1938023"/>
              <a:gd name="connsiteX50" fmla="*/ 775801 w 3178533"/>
              <a:gd name="connsiteY50" fmla="*/ 1685104 h 1938023"/>
              <a:gd name="connsiteX51" fmla="*/ 707708 w 3178533"/>
              <a:gd name="connsiteY51" fmla="*/ 1733742 h 1938023"/>
              <a:gd name="connsiteX52" fmla="*/ 668797 w 3178533"/>
              <a:gd name="connsiteY52" fmla="*/ 1762925 h 1938023"/>
              <a:gd name="connsiteX53" fmla="*/ 629886 w 3178533"/>
              <a:gd name="connsiteY53" fmla="*/ 1704559 h 1938023"/>
              <a:gd name="connsiteX54" fmla="*/ 600703 w 3178533"/>
              <a:gd name="connsiteY54" fmla="*/ 1636465 h 1938023"/>
              <a:gd name="connsiteX55" fmla="*/ 522882 w 3178533"/>
              <a:gd name="connsiteY55" fmla="*/ 1529461 h 1938023"/>
              <a:gd name="connsiteX56" fmla="*/ 445061 w 3178533"/>
              <a:gd name="connsiteY56" fmla="*/ 1403001 h 1938023"/>
              <a:gd name="connsiteX57" fmla="*/ 376967 w 3178533"/>
              <a:gd name="connsiteY57" fmla="*/ 1295997 h 1938023"/>
              <a:gd name="connsiteX58" fmla="*/ 221325 w 3178533"/>
              <a:gd name="connsiteY58" fmla="*/ 1393274 h 1938023"/>
              <a:gd name="connsiteX59" fmla="*/ 240780 w 3178533"/>
              <a:gd name="connsiteY59" fmla="*/ 1247359 h 1938023"/>
              <a:gd name="connsiteX60" fmla="*/ 162959 w 3178533"/>
              <a:gd name="connsiteY60" fmla="*/ 1130627 h 1938023"/>
              <a:gd name="connsiteX61" fmla="*/ 17044 w 3178533"/>
              <a:gd name="connsiteY61" fmla="*/ 1023623 h 1938023"/>
              <a:gd name="connsiteX62" fmla="*/ 17044 w 3178533"/>
              <a:gd name="connsiteY62" fmla="*/ 926346 h 1938023"/>
              <a:gd name="connsiteX63" fmla="*/ 143503 w 3178533"/>
              <a:gd name="connsiteY63" fmla="*/ 829070 h 1938023"/>
              <a:gd name="connsiteX64" fmla="*/ 221325 w 3178533"/>
              <a:gd name="connsiteY64" fmla="*/ 906891 h 1938023"/>
              <a:gd name="connsiteX65" fmla="*/ 386695 w 3178533"/>
              <a:gd name="connsiteY65" fmla="*/ 829070 h 1938023"/>
              <a:gd name="connsiteX66" fmla="*/ 367239 w 3178533"/>
              <a:gd name="connsiteY66" fmla="*/ 683155 h 1938023"/>
              <a:gd name="connsiteX67" fmla="*/ 347784 w 3178533"/>
              <a:gd name="connsiteY67" fmla="*/ 556695 h 1938023"/>
              <a:gd name="connsiteX68" fmla="*/ 396422 w 3178533"/>
              <a:gd name="connsiteY68" fmla="*/ 401052 h 1938023"/>
              <a:gd name="connsiteX69" fmla="*/ 483971 w 3178533"/>
              <a:gd name="connsiteY69" fmla="*/ 323231 h 1938023"/>
              <a:gd name="connsiteX70" fmla="*/ 561793 w 3178533"/>
              <a:gd name="connsiteY70" fmla="*/ 264865 h 1938023"/>
              <a:gd name="connsiteX71" fmla="*/ 610431 w 3178533"/>
              <a:gd name="connsiteY71" fmla="*/ 148133 h 193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178533" h="1938023">
                <a:moveTo>
                  <a:pt x="610431" y="148133"/>
                </a:moveTo>
                <a:cubicBezTo>
                  <a:pt x="628265" y="143269"/>
                  <a:pt x="646099" y="230818"/>
                  <a:pt x="668797" y="235682"/>
                </a:cubicBezTo>
                <a:cubicBezTo>
                  <a:pt x="691495" y="240546"/>
                  <a:pt x="725541" y="206499"/>
                  <a:pt x="746618" y="177316"/>
                </a:cubicBezTo>
                <a:cubicBezTo>
                  <a:pt x="767695" y="148133"/>
                  <a:pt x="782287" y="89767"/>
                  <a:pt x="795257" y="60584"/>
                </a:cubicBezTo>
                <a:cubicBezTo>
                  <a:pt x="808227" y="31401"/>
                  <a:pt x="798499" y="8703"/>
                  <a:pt x="824439" y="2218"/>
                </a:cubicBezTo>
                <a:cubicBezTo>
                  <a:pt x="850379" y="-4267"/>
                  <a:pt x="911988" y="3840"/>
                  <a:pt x="950899" y="21674"/>
                </a:cubicBezTo>
                <a:cubicBezTo>
                  <a:pt x="989810" y="39508"/>
                  <a:pt x="1020614" y="94632"/>
                  <a:pt x="1057903" y="109223"/>
                </a:cubicBezTo>
                <a:cubicBezTo>
                  <a:pt x="1095192" y="123814"/>
                  <a:pt x="1174635" y="109223"/>
                  <a:pt x="1174635" y="109223"/>
                </a:cubicBezTo>
                <a:cubicBezTo>
                  <a:pt x="1216788" y="109223"/>
                  <a:pt x="1271911" y="118951"/>
                  <a:pt x="1310822" y="109223"/>
                </a:cubicBezTo>
                <a:cubicBezTo>
                  <a:pt x="1349733" y="99495"/>
                  <a:pt x="1374052" y="45993"/>
                  <a:pt x="1408099" y="50857"/>
                </a:cubicBezTo>
                <a:cubicBezTo>
                  <a:pt x="1442146" y="55721"/>
                  <a:pt x="1463222" y="114087"/>
                  <a:pt x="1515103" y="138406"/>
                </a:cubicBezTo>
                <a:cubicBezTo>
                  <a:pt x="1566984" y="162725"/>
                  <a:pt x="1662639" y="177317"/>
                  <a:pt x="1719384" y="196772"/>
                </a:cubicBezTo>
                <a:cubicBezTo>
                  <a:pt x="1776129" y="216227"/>
                  <a:pt x="1823146" y="235683"/>
                  <a:pt x="1855571" y="255138"/>
                </a:cubicBezTo>
                <a:cubicBezTo>
                  <a:pt x="1887997" y="274593"/>
                  <a:pt x="1899346" y="292428"/>
                  <a:pt x="1913937" y="313504"/>
                </a:cubicBezTo>
                <a:cubicBezTo>
                  <a:pt x="1928528" y="334580"/>
                  <a:pt x="1905831" y="357278"/>
                  <a:pt x="1943120" y="381597"/>
                </a:cubicBezTo>
                <a:cubicBezTo>
                  <a:pt x="1980410" y="405916"/>
                  <a:pt x="2082551" y="422129"/>
                  <a:pt x="2137674" y="459418"/>
                </a:cubicBezTo>
                <a:cubicBezTo>
                  <a:pt x="2192797" y="496707"/>
                  <a:pt x="2241436" y="561559"/>
                  <a:pt x="2273861" y="605333"/>
                </a:cubicBezTo>
                <a:cubicBezTo>
                  <a:pt x="2306287" y="649108"/>
                  <a:pt x="2288453" y="710716"/>
                  <a:pt x="2332227" y="722065"/>
                </a:cubicBezTo>
                <a:cubicBezTo>
                  <a:pt x="2376001" y="733414"/>
                  <a:pt x="2471657" y="666942"/>
                  <a:pt x="2536508" y="673427"/>
                </a:cubicBezTo>
                <a:cubicBezTo>
                  <a:pt x="2601359" y="679912"/>
                  <a:pt x="2667831" y="730172"/>
                  <a:pt x="2721333" y="760976"/>
                </a:cubicBezTo>
                <a:cubicBezTo>
                  <a:pt x="2774835" y="791780"/>
                  <a:pt x="2857520" y="858252"/>
                  <a:pt x="2857520" y="858252"/>
                </a:cubicBezTo>
                <a:cubicBezTo>
                  <a:pt x="2896431" y="885814"/>
                  <a:pt x="2911023" y="903648"/>
                  <a:pt x="2954797" y="926346"/>
                </a:cubicBezTo>
                <a:cubicBezTo>
                  <a:pt x="2998572" y="949044"/>
                  <a:pt x="3086120" y="976606"/>
                  <a:pt x="3120167" y="994440"/>
                </a:cubicBezTo>
                <a:cubicBezTo>
                  <a:pt x="3154214" y="1012274"/>
                  <a:pt x="3149350" y="1005788"/>
                  <a:pt x="3159078" y="1033350"/>
                </a:cubicBezTo>
                <a:cubicBezTo>
                  <a:pt x="3168806" y="1060912"/>
                  <a:pt x="3178533" y="1127384"/>
                  <a:pt x="3178533" y="1159810"/>
                </a:cubicBezTo>
                <a:cubicBezTo>
                  <a:pt x="3178533" y="1192236"/>
                  <a:pt x="3176912" y="1214934"/>
                  <a:pt x="3159078" y="1227904"/>
                </a:cubicBezTo>
                <a:cubicBezTo>
                  <a:pt x="3141244" y="1240874"/>
                  <a:pt x="3103954" y="1232767"/>
                  <a:pt x="3071529" y="1237631"/>
                </a:cubicBezTo>
                <a:cubicBezTo>
                  <a:pt x="3039104" y="1242495"/>
                  <a:pt x="3003436" y="1244117"/>
                  <a:pt x="2964525" y="1257087"/>
                </a:cubicBezTo>
                <a:cubicBezTo>
                  <a:pt x="2925614" y="1270057"/>
                  <a:pt x="2889946" y="1310588"/>
                  <a:pt x="2838065" y="1315452"/>
                </a:cubicBezTo>
                <a:cubicBezTo>
                  <a:pt x="2786184" y="1320316"/>
                  <a:pt x="2700256" y="1289512"/>
                  <a:pt x="2653239" y="1286270"/>
                </a:cubicBezTo>
                <a:cubicBezTo>
                  <a:pt x="2606222" y="1283028"/>
                  <a:pt x="2583525" y="1304104"/>
                  <a:pt x="2555963" y="1295997"/>
                </a:cubicBezTo>
                <a:cubicBezTo>
                  <a:pt x="2528401" y="1287891"/>
                  <a:pt x="2512188" y="1248980"/>
                  <a:pt x="2487869" y="1237631"/>
                </a:cubicBezTo>
                <a:cubicBezTo>
                  <a:pt x="2463550" y="1226282"/>
                  <a:pt x="2427882" y="1214934"/>
                  <a:pt x="2410048" y="1227904"/>
                </a:cubicBezTo>
                <a:cubicBezTo>
                  <a:pt x="2392214" y="1240874"/>
                  <a:pt x="2414912" y="1300861"/>
                  <a:pt x="2380865" y="1315452"/>
                </a:cubicBezTo>
                <a:cubicBezTo>
                  <a:pt x="2346818" y="1330043"/>
                  <a:pt x="2249542" y="1299239"/>
                  <a:pt x="2205767" y="1315452"/>
                </a:cubicBezTo>
                <a:cubicBezTo>
                  <a:pt x="2161993" y="1331665"/>
                  <a:pt x="2158750" y="1386789"/>
                  <a:pt x="2118218" y="1412729"/>
                </a:cubicBezTo>
                <a:cubicBezTo>
                  <a:pt x="2077686" y="1438669"/>
                  <a:pt x="2012835" y="1451640"/>
                  <a:pt x="1962576" y="1471095"/>
                </a:cubicBezTo>
                <a:cubicBezTo>
                  <a:pt x="1912317" y="1490550"/>
                  <a:pt x="1847465" y="1510006"/>
                  <a:pt x="1816661" y="1529461"/>
                </a:cubicBezTo>
                <a:cubicBezTo>
                  <a:pt x="1785857" y="1548916"/>
                  <a:pt x="1784235" y="1557023"/>
                  <a:pt x="1777750" y="1587827"/>
                </a:cubicBezTo>
                <a:cubicBezTo>
                  <a:pt x="1771265" y="1618631"/>
                  <a:pt x="1802069" y="1670513"/>
                  <a:pt x="1777750" y="1714287"/>
                </a:cubicBezTo>
                <a:cubicBezTo>
                  <a:pt x="1753431" y="1758062"/>
                  <a:pt x="1659397" y="1813185"/>
                  <a:pt x="1631835" y="1850474"/>
                </a:cubicBezTo>
                <a:cubicBezTo>
                  <a:pt x="1604273" y="1887763"/>
                  <a:pt x="1626971" y="1938023"/>
                  <a:pt x="1612380" y="1938023"/>
                </a:cubicBezTo>
                <a:cubicBezTo>
                  <a:pt x="1597789" y="1938023"/>
                  <a:pt x="1579954" y="1861823"/>
                  <a:pt x="1544286" y="1850474"/>
                </a:cubicBezTo>
                <a:cubicBezTo>
                  <a:pt x="1508618" y="1839125"/>
                  <a:pt x="1430797" y="1881278"/>
                  <a:pt x="1398371" y="1869929"/>
                </a:cubicBezTo>
                <a:cubicBezTo>
                  <a:pt x="1365945" y="1858580"/>
                  <a:pt x="1380537" y="1806699"/>
                  <a:pt x="1349733" y="1782380"/>
                </a:cubicBezTo>
                <a:cubicBezTo>
                  <a:pt x="1318929" y="1758061"/>
                  <a:pt x="1249214" y="1749954"/>
                  <a:pt x="1213546" y="1724014"/>
                </a:cubicBezTo>
                <a:cubicBezTo>
                  <a:pt x="1177878" y="1698074"/>
                  <a:pt x="1155180" y="1654300"/>
                  <a:pt x="1135725" y="1626738"/>
                </a:cubicBezTo>
                <a:cubicBezTo>
                  <a:pt x="1116270" y="1599176"/>
                  <a:pt x="1121133" y="1558644"/>
                  <a:pt x="1096814" y="1558644"/>
                </a:cubicBezTo>
                <a:cubicBezTo>
                  <a:pt x="1072495" y="1558644"/>
                  <a:pt x="1027099" y="1629980"/>
                  <a:pt x="989810" y="1626738"/>
                </a:cubicBezTo>
                <a:cubicBezTo>
                  <a:pt x="952521" y="1623496"/>
                  <a:pt x="908746" y="1529461"/>
                  <a:pt x="873078" y="1539189"/>
                </a:cubicBezTo>
                <a:cubicBezTo>
                  <a:pt x="837410" y="1548917"/>
                  <a:pt x="803363" y="1652679"/>
                  <a:pt x="775801" y="1685104"/>
                </a:cubicBezTo>
                <a:cubicBezTo>
                  <a:pt x="748239" y="1717530"/>
                  <a:pt x="725542" y="1720772"/>
                  <a:pt x="707708" y="1733742"/>
                </a:cubicBezTo>
                <a:cubicBezTo>
                  <a:pt x="689874" y="1746712"/>
                  <a:pt x="681767" y="1767789"/>
                  <a:pt x="668797" y="1762925"/>
                </a:cubicBezTo>
                <a:cubicBezTo>
                  <a:pt x="655827" y="1758061"/>
                  <a:pt x="641235" y="1725636"/>
                  <a:pt x="629886" y="1704559"/>
                </a:cubicBezTo>
                <a:cubicBezTo>
                  <a:pt x="618537" y="1683482"/>
                  <a:pt x="618537" y="1665648"/>
                  <a:pt x="600703" y="1636465"/>
                </a:cubicBezTo>
                <a:cubicBezTo>
                  <a:pt x="582869" y="1607282"/>
                  <a:pt x="548822" y="1568372"/>
                  <a:pt x="522882" y="1529461"/>
                </a:cubicBezTo>
                <a:cubicBezTo>
                  <a:pt x="496942" y="1490550"/>
                  <a:pt x="469380" y="1441912"/>
                  <a:pt x="445061" y="1403001"/>
                </a:cubicBezTo>
                <a:cubicBezTo>
                  <a:pt x="420742" y="1364090"/>
                  <a:pt x="414256" y="1297618"/>
                  <a:pt x="376967" y="1295997"/>
                </a:cubicBezTo>
                <a:cubicBezTo>
                  <a:pt x="339678" y="1294376"/>
                  <a:pt x="244023" y="1401380"/>
                  <a:pt x="221325" y="1393274"/>
                </a:cubicBezTo>
                <a:cubicBezTo>
                  <a:pt x="198627" y="1385168"/>
                  <a:pt x="250508" y="1291133"/>
                  <a:pt x="240780" y="1247359"/>
                </a:cubicBezTo>
                <a:cubicBezTo>
                  <a:pt x="231052" y="1203585"/>
                  <a:pt x="200248" y="1167916"/>
                  <a:pt x="162959" y="1130627"/>
                </a:cubicBezTo>
                <a:cubicBezTo>
                  <a:pt x="125670" y="1093338"/>
                  <a:pt x="41363" y="1057670"/>
                  <a:pt x="17044" y="1023623"/>
                </a:cubicBezTo>
                <a:cubicBezTo>
                  <a:pt x="-7275" y="989576"/>
                  <a:pt x="-4032" y="958771"/>
                  <a:pt x="17044" y="926346"/>
                </a:cubicBezTo>
                <a:cubicBezTo>
                  <a:pt x="38120" y="893921"/>
                  <a:pt x="109456" y="832313"/>
                  <a:pt x="143503" y="829070"/>
                </a:cubicBezTo>
                <a:cubicBezTo>
                  <a:pt x="177550" y="825827"/>
                  <a:pt x="180793" y="906891"/>
                  <a:pt x="221325" y="906891"/>
                </a:cubicBezTo>
                <a:cubicBezTo>
                  <a:pt x="261857" y="906891"/>
                  <a:pt x="362376" y="866359"/>
                  <a:pt x="386695" y="829070"/>
                </a:cubicBezTo>
                <a:cubicBezTo>
                  <a:pt x="411014" y="791781"/>
                  <a:pt x="373724" y="728551"/>
                  <a:pt x="367239" y="683155"/>
                </a:cubicBezTo>
                <a:cubicBezTo>
                  <a:pt x="360754" y="637759"/>
                  <a:pt x="342920" y="603712"/>
                  <a:pt x="347784" y="556695"/>
                </a:cubicBezTo>
                <a:cubicBezTo>
                  <a:pt x="352648" y="509678"/>
                  <a:pt x="373724" y="439963"/>
                  <a:pt x="396422" y="401052"/>
                </a:cubicBezTo>
                <a:cubicBezTo>
                  <a:pt x="419120" y="362141"/>
                  <a:pt x="456409" y="345929"/>
                  <a:pt x="483971" y="323231"/>
                </a:cubicBezTo>
                <a:cubicBezTo>
                  <a:pt x="511533" y="300533"/>
                  <a:pt x="537474" y="289184"/>
                  <a:pt x="561793" y="264865"/>
                </a:cubicBezTo>
                <a:cubicBezTo>
                  <a:pt x="586112" y="240546"/>
                  <a:pt x="592597" y="152997"/>
                  <a:pt x="610431" y="148133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4156274" y="1708801"/>
            <a:ext cx="1452358" cy="2918347"/>
          </a:xfrm>
          <a:custGeom>
            <a:avLst/>
            <a:gdLst>
              <a:gd name="connsiteX0" fmla="*/ 73859 w 1452358"/>
              <a:gd name="connsiteY0" fmla="*/ 18656 h 2918347"/>
              <a:gd name="connsiteX1" fmla="*/ 1075808 w 1452358"/>
              <a:gd name="connsiteY1" fmla="*/ 38112 h 2918347"/>
              <a:gd name="connsiteX2" fmla="*/ 1357910 w 1452358"/>
              <a:gd name="connsiteY2" fmla="*/ 8929 h 2918347"/>
              <a:gd name="connsiteX3" fmla="*/ 1445459 w 1452358"/>
              <a:gd name="connsiteY3" fmla="*/ 96478 h 2918347"/>
              <a:gd name="connsiteX4" fmla="*/ 1435731 w 1452358"/>
              <a:gd name="connsiteY4" fmla="*/ 193754 h 2918347"/>
              <a:gd name="connsiteX5" fmla="*/ 1348182 w 1452358"/>
              <a:gd name="connsiteY5" fmla="*/ 261848 h 2918347"/>
              <a:gd name="connsiteX6" fmla="*/ 1221722 w 1452358"/>
              <a:gd name="connsiteY6" fmla="*/ 436946 h 2918347"/>
              <a:gd name="connsiteX7" fmla="*/ 1192540 w 1452358"/>
              <a:gd name="connsiteY7" fmla="*/ 573133 h 2918347"/>
              <a:gd name="connsiteX8" fmla="*/ 1241178 w 1452358"/>
              <a:gd name="connsiteY8" fmla="*/ 767686 h 2918347"/>
              <a:gd name="connsiteX9" fmla="*/ 1192540 w 1452358"/>
              <a:gd name="connsiteY9" fmla="*/ 864963 h 2918347"/>
              <a:gd name="connsiteX10" fmla="*/ 1075808 w 1452358"/>
              <a:gd name="connsiteY10" fmla="*/ 874690 h 2918347"/>
              <a:gd name="connsiteX11" fmla="*/ 939620 w 1452358"/>
              <a:gd name="connsiteY11" fmla="*/ 835780 h 2918347"/>
              <a:gd name="connsiteX12" fmla="*/ 852071 w 1452358"/>
              <a:gd name="connsiteY12" fmla="*/ 971967 h 2918347"/>
              <a:gd name="connsiteX13" fmla="*/ 920165 w 1452358"/>
              <a:gd name="connsiteY13" fmla="*/ 1088699 h 2918347"/>
              <a:gd name="connsiteX14" fmla="*/ 1027169 w 1452358"/>
              <a:gd name="connsiteY14" fmla="*/ 1117882 h 2918347"/>
              <a:gd name="connsiteX15" fmla="*/ 1085535 w 1452358"/>
              <a:gd name="connsiteY15" fmla="*/ 1224886 h 2918347"/>
              <a:gd name="connsiteX16" fmla="*/ 1075808 w 1452358"/>
              <a:gd name="connsiteY16" fmla="*/ 1390256 h 2918347"/>
              <a:gd name="connsiteX17" fmla="*/ 968803 w 1452358"/>
              <a:gd name="connsiteY17" fmla="*/ 1458350 h 2918347"/>
              <a:gd name="connsiteX18" fmla="*/ 997986 w 1452358"/>
              <a:gd name="connsiteY18" fmla="*/ 1594537 h 2918347"/>
              <a:gd name="connsiteX19" fmla="*/ 1036897 w 1452358"/>
              <a:gd name="connsiteY19" fmla="*/ 1720997 h 2918347"/>
              <a:gd name="connsiteX20" fmla="*/ 949348 w 1452358"/>
              <a:gd name="connsiteY20" fmla="*/ 1808546 h 2918347"/>
              <a:gd name="connsiteX21" fmla="*/ 1036897 w 1452358"/>
              <a:gd name="connsiteY21" fmla="*/ 1925278 h 2918347"/>
              <a:gd name="connsiteX22" fmla="*/ 1114718 w 1452358"/>
              <a:gd name="connsiteY22" fmla="*/ 2012827 h 2918347"/>
              <a:gd name="connsiteX23" fmla="*/ 1192540 w 1452358"/>
              <a:gd name="connsiteY23" fmla="*/ 2090648 h 2918347"/>
              <a:gd name="connsiteX24" fmla="*/ 1182812 w 1452358"/>
              <a:gd name="connsiteY24" fmla="*/ 2236563 h 2918347"/>
              <a:gd name="connsiteX25" fmla="*/ 1231450 w 1452358"/>
              <a:gd name="connsiteY25" fmla="*/ 2353295 h 2918347"/>
              <a:gd name="connsiteX26" fmla="*/ 1328727 w 1452358"/>
              <a:gd name="connsiteY26" fmla="*/ 2489482 h 2918347"/>
              <a:gd name="connsiteX27" fmla="*/ 1367637 w 1452358"/>
              <a:gd name="connsiteY27" fmla="*/ 2606214 h 2918347"/>
              <a:gd name="connsiteX28" fmla="*/ 1367637 w 1452358"/>
              <a:gd name="connsiteY28" fmla="*/ 2703490 h 2918347"/>
              <a:gd name="connsiteX29" fmla="*/ 1280088 w 1452358"/>
              <a:gd name="connsiteY29" fmla="*/ 2713218 h 2918347"/>
              <a:gd name="connsiteX30" fmla="*/ 1221722 w 1452358"/>
              <a:gd name="connsiteY30" fmla="*/ 2771584 h 2918347"/>
              <a:gd name="connsiteX31" fmla="*/ 1173084 w 1452358"/>
              <a:gd name="connsiteY31" fmla="*/ 2752129 h 2918347"/>
              <a:gd name="connsiteX32" fmla="*/ 1134174 w 1452358"/>
              <a:gd name="connsiteY32" fmla="*/ 2839678 h 2918347"/>
              <a:gd name="connsiteX33" fmla="*/ 959076 w 1452358"/>
              <a:gd name="connsiteY33" fmla="*/ 2917499 h 2918347"/>
              <a:gd name="connsiteX34" fmla="*/ 832616 w 1452358"/>
              <a:gd name="connsiteY34" fmla="*/ 2878588 h 2918347"/>
              <a:gd name="connsiteX35" fmla="*/ 696429 w 1452358"/>
              <a:gd name="connsiteY35" fmla="*/ 2839678 h 2918347"/>
              <a:gd name="connsiteX36" fmla="*/ 638063 w 1452358"/>
              <a:gd name="connsiteY36" fmla="*/ 2898044 h 2918347"/>
              <a:gd name="connsiteX37" fmla="*/ 511603 w 1452358"/>
              <a:gd name="connsiteY37" fmla="*/ 2839678 h 2918347"/>
              <a:gd name="connsiteX38" fmla="*/ 346233 w 1452358"/>
              <a:gd name="connsiteY38" fmla="*/ 2791039 h 2918347"/>
              <a:gd name="connsiteX39" fmla="*/ 248957 w 1452358"/>
              <a:gd name="connsiteY39" fmla="*/ 2761856 h 2918347"/>
              <a:gd name="connsiteX40" fmla="*/ 151680 w 1452358"/>
              <a:gd name="connsiteY40" fmla="*/ 2713218 h 2918347"/>
              <a:gd name="connsiteX41" fmla="*/ 83586 w 1452358"/>
              <a:gd name="connsiteY41" fmla="*/ 2752129 h 2918347"/>
              <a:gd name="connsiteX42" fmla="*/ 73859 w 1452358"/>
              <a:gd name="connsiteY42" fmla="*/ 2567303 h 2918347"/>
              <a:gd name="connsiteX43" fmla="*/ 73859 w 1452358"/>
              <a:gd name="connsiteY43" fmla="*/ 2168469 h 2918347"/>
              <a:gd name="connsiteX44" fmla="*/ 73859 w 1452358"/>
              <a:gd name="connsiteY44" fmla="*/ 1662631 h 2918347"/>
              <a:gd name="connsiteX45" fmla="*/ 64131 w 1452358"/>
              <a:gd name="connsiteY45" fmla="*/ 1185976 h 2918347"/>
              <a:gd name="connsiteX46" fmla="*/ 54403 w 1452358"/>
              <a:gd name="connsiteY46" fmla="*/ 806597 h 2918347"/>
              <a:gd name="connsiteX47" fmla="*/ 73859 w 1452358"/>
              <a:gd name="connsiteY47" fmla="*/ 349397 h 2918347"/>
              <a:gd name="connsiteX48" fmla="*/ 73859 w 1452358"/>
              <a:gd name="connsiteY48" fmla="*/ 18656 h 291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52358" h="2918347">
                <a:moveTo>
                  <a:pt x="73859" y="18656"/>
                </a:moveTo>
                <a:cubicBezTo>
                  <a:pt x="240850" y="-33225"/>
                  <a:pt x="861800" y="39733"/>
                  <a:pt x="1075808" y="38112"/>
                </a:cubicBezTo>
                <a:cubicBezTo>
                  <a:pt x="1289817" y="36491"/>
                  <a:pt x="1296302" y="-799"/>
                  <a:pt x="1357910" y="8929"/>
                </a:cubicBezTo>
                <a:cubicBezTo>
                  <a:pt x="1419519" y="18657"/>
                  <a:pt x="1432489" y="65674"/>
                  <a:pt x="1445459" y="96478"/>
                </a:cubicBezTo>
                <a:cubicBezTo>
                  <a:pt x="1458429" y="127282"/>
                  <a:pt x="1451944" y="166192"/>
                  <a:pt x="1435731" y="193754"/>
                </a:cubicBezTo>
                <a:cubicBezTo>
                  <a:pt x="1419518" y="221316"/>
                  <a:pt x="1383850" y="221316"/>
                  <a:pt x="1348182" y="261848"/>
                </a:cubicBezTo>
                <a:cubicBezTo>
                  <a:pt x="1312514" y="302380"/>
                  <a:pt x="1247662" y="385065"/>
                  <a:pt x="1221722" y="436946"/>
                </a:cubicBezTo>
                <a:cubicBezTo>
                  <a:pt x="1195782" y="488827"/>
                  <a:pt x="1189297" y="518010"/>
                  <a:pt x="1192540" y="573133"/>
                </a:cubicBezTo>
                <a:cubicBezTo>
                  <a:pt x="1195783" y="628256"/>
                  <a:pt x="1241178" y="719048"/>
                  <a:pt x="1241178" y="767686"/>
                </a:cubicBezTo>
                <a:cubicBezTo>
                  <a:pt x="1241178" y="816324"/>
                  <a:pt x="1220102" y="847129"/>
                  <a:pt x="1192540" y="864963"/>
                </a:cubicBezTo>
                <a:cubicBezTo>
                  <a:pt x="1164978" y="882797"/>
                  <a:pt x="1117961" y="879554"/>
                  <a:pt x="1075808" y="874690"/>
                </a:cubicBezTo>
                <a:cubicBezTo>
                  <a:pt x="1033655" y="869826"/>
                  <a:pt x="976909" y="819567"/>
                  <a:pt x="939620" y="835780"/>
                </a:cubicBezTo>
                <a:cubicBezTo>
                  <a:pt x="902331" y="851993"/>
                  <a:pt x="855314" y="929814"/>
                  <a:pt x="852071" y="971967"/>
                </a:cubicBezTo>
                <a:cubicBezTo>
                  <a:pt x="848829" y="1014120"/>
                  <a:pt x="890982" y="1064380"/>
                  <a:pt x="920165" y="1088699"/>
                </a:cubicBezTo>
                <a:cubicBezTo>
                  <a:pt x="949348" y="1113018"/>
                  <a:pt x="999608" y="1095184"/>
                  <a:pt x="1027169" y="1117882"/>
                </a:cubicBezTo>
                <a:cubicBezTo>
                  <a:pt x="1054730" y="1140580"/>
                  <a:pt x="1077429" y="1179490"/>
                  <a:pt x="1085535" y="1224886"/>
                </a:cubicBezTo>
                <a:cubicBezTo>
                  <a:pt x="1093641" y="1270282"/>
                  <a:pt x="1095263" y="1351345"/>
                  <a:pt x="1075808" y="1390256"/>
                </a:cubicBezTo>
                <a:cubicBezTo>
                  <a:pt x="1056353" y="1429167"/>
                  <a:pt x="981773" y="1424303"/>
                  <a:pt x="968803" y="1458350"/>
                </a:cubicBezTo>
                <a:cubicBezTo>
                  <a:pt x="955833" y="1492397"/>
                  <a:pt x="986637" y="1550763"/>
                  <a:pt x="997986" y="1594537"/>
                </a:cubicBezTo>
                <a:cubicBezTo>
                  <a:pt x="1009335" y="1638311"/>
                  <a:pt x="1045003" y="1685329"/>
                  <a:pt x="1036897" y="1720997"/>
                </a:cubicBezTo>
                <a:cubicBezTo>
                  <a:pt x="1028791" y="1756665"/>
                  <a:pt x="949348" y="1774499"/>
                  <a:pt x="949348" y="1808546"/>
                </a:cubicBezTo>
                <a:cubicBezTo>
                  <a:pt x="949348" y="1842593"/>
                  <a:pt x="1009335" y="1891231"/>
                  <a:pt x="1036897" y="1925278"/>
                </a:cubicBezTo>
                <a:cubicBezTo>
                  <a:pt x="1064459" y="1959325"/>
                  <a:pt x="1088778" y="1985265"/>
                  <a:pt x="1114718" y="2012827"/>
                </a:cubicBezTo>
                <a:cubicBezTo>
                  <a:pt x="1140659" y="2040389"/>
                  <a:pt x="1181191" y="2053359"/>
                  <a:pt x="1192540" y="2090648"/>
                </a:cubicBezTo>
                <a:cubicBezTo>
                  <a:pt x="1203889" y="2127937"/>
                  <a:pt x="1176327" y="2192789"/>
                  <a:pt x="1182812" y="2236563"/>
                </a:cubicBezTo>
                <a:cubicBezTo>
                  <a:pt x="1189297" y="2280337"/>
                  <a:pt x="1207131" y="2311142"/>
                  <a:pt x="1231450" y="2353295"/>
                </a:cubicBezTo>
                <a:cubicBezTo>
                  <a:pt x="1255769" y="2395448"/>
                  <a:pt x="1306029" y="2447329"/>
                  <a:pt x="1328727" y="2489482"/>
                </a:cubicBezTo>
                <a:cubicBezTo>
                  <a:pt x="1351425" y="2531635"/>
                  <a:pt x="1361152" y="2570546"/>
                  <a:pt x="1367637" y="2606214"/>
                </a:cubicBezTo>
                <a:cubicBezTo>
                  <a:pt x="1374122" y="2641882"/>
                  <a:pt x="1382228" y="2685656"/>
                  <a:pt x="1367637" y="2703490"/>
                </a:cubicBezTo>
                <a:cubicBezTo>
                  <a:pt x="1353046" y="2721324"/>
                  <a:pt x="1304407" y="2701869"/>
                  <a:pt x="1280088" y="2713218"/>
                </a:cubicBezTo>
                <a:cubicBezTo>
                  <a:pt x="1255769" y="2724567"/>
                  <a:pt x="1239556" y="2765099"/>
                  <a:pt x="1221722" y="2771584"/>
                </a:cubicBezTo>
                <a:cubicBezTo>
                  <a:pt x="1203888" y="2778069"/>
                  <a:pt x="1187675" y="2740780"/>
                  <a:pt x="1173084" y="2752129"/>
                </a:cubicBezTo>
                <a:cubicBezTo>
                  <a:pt x="1158493" y="2763478"/>
                  <a:pt x="1169842" y="2812116"/>
                  <a:pt x="1134174" y="2839678"/>
                </a:cubicBezTo>
                <a:cubicBezTo>
                  <a:pt x="1098506" y="2867240"/>
                  <a:pt x="1009336" y="2911014"/>
                  <a:pt x="959076" y="2917499"/>
                </a:cubicBezTo>
                <a:cubicBezTo>
                  <a:pt x="908816" y="2923984"/>
                  <a:pt x="876390" y="2891558"/>
                  <a:pt x="832616" y="2878588"/>
                </a:cubicBezTo>
                <a:cubicBezTo>
                  <a:pt x="788842" y="2865618"/>
                  <a:pt x="728855" y="2836435"/>
                  <a:pt x="696429" y="2839678"/>
                </a:cubicBezTo>
                <a:cubicBezTo>
                  <a:pt x="664004" y="2842921"/>
                  <a:pt x="668867" y="2898044"/>
                  <a:pt x="638063" y="2898044"/>
                </a:cubicBezTo>
                <a:cubicBezTo>
                  <a:pt x="607259" y="2898044"/>
                  <a:pt x="560241" y="2857512"/>
                  <a:pt x="511603" y="2839678"/>
                </a:cubicBezTo>
                <a:cubicBezTo>
                  <a:pt x="462965" y="2821844"/>
                  <a:pt x="346233" y="2791039"/>
                  <a:pt x="346233" y="2791039"/>
                </a:cubicBezTo>
                <a:cubicBezTo>
                  <a:pt x="302459" y="2778069"/>
                  <a:pt x="281382" y="2774826"/>
                  <a:pt x="248957" y="2761856"/>
                </a:cubicBezTo>
                <a:cubicBezTo>
                  <a:pt x="216532" y="2748886"/>
                  <a:pt x="179242" y="2714839"/>
                  <a:pt x="151680" y="2713218"/>
                </a:cubicBezTo>
                <a:cubicBezTo>
                  <a:pt x="124118" y="2711597"/>
                  <a:pt x="96556" y="2776448"/>
                  <a:pt x="83586" y="2752129"/>
                </a:cubicBezTo>
                <a:cubicBezTo>
                  <a:pt x="70616" y="2727810"/>
                  <a:pt x="75480" y="2664580"/>
                  <a:pt x="73859" y="2567303"/>
                </a:cubicBezTo>
                <a:cubicBezTo>
                  <a:pt x="72238" y="2470026"/>
                  <a:pt x="73859" y="2168469"/>
                  <a:pt x="73859" y="2168469"/>
                </a:cubicBezTo>
                <a:cubicBezTo>
                  <a:pt x="73859" y="2017690"/>
                  <a:pt x="75480" y="1826380"/>
                  <a:pt x="73859" y="1662631"/>
                </a:cubicBezTo>
                <a:cubicBezTo>
                  <a:pt x="72238" y="1498882"/>
                  <a:pt x="67374" y="1328648"/>
                  <a:pt x="64131" y="1185976"/>
                </a:cubicBezTo>
                <a:cubicBezTo>
                  <a:pt x="60888" y="1043304"/>
                  <a:pt x="52782" y="946027"/>
                  <a:pt x="54403" y="806597"/>
                </a:cubicBezTo>
                <a:cubicBezTo>
                  <a:pt x="56024" y="667167"/>
                  <a:pt x="72238" y="480720"/>
                  <a:pt x="73859" y="349397"/>
                </a:cubicBezTo>
                <a:cubicBezTo>
                  <a:pt x="75480" y="218074"/>
                  <a:pt x="-93132" y="70537"/>
                  <a:pt x="73859" y="18656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5415701" y="3641279"/>
            <a:ext cx="3115673" cy="2610236"/>
          </a:xfrm>
          <a:custGeom>
            <a:avLst/>
            <a:gdLst>
              <a:gd name="connsiteX0" fmla="*/ 1236619 w 3115673"/>
              <a:gd name="connsiteY0" fmla="*/ 12255 h 2610236"/>
              <a:gd name="connsiteX1" fmla="*/ 1421444 w 3115673"/>
              <a:gd name="connsiteY1" fmla="*/ 197081 h 2610236"/>
              <a:gd name="connsiteX2" fmla="*/ 1489538 w 3115673"/>
              <a:gd name="connsiteY2" fmla="*/ 294357 h 2610236"/>
              <a:gd name="connsiteX3" fmla="*/ 1557632 w 3115673"/>
              <a:gd name="connsiteY3" fmla="*/ 206808 h 2610236"/>
              <a:gd name="connsiteX4" fmla="*/ 1674364 w 3115673"/>
              <a:gd name="connsiteY4" fmla="*/ 313812 h 2610236"/>
              <a:gd name="connsiteX5" fmla="*/ 1800823 w 3115673"/>
              <a:gd name="connsiteY5" fmla="*/ 294357 h 2610236"/>
              <a:gd name="connsiteX6" fmla="*/ 1975921 w 3115673"/>
              <a:gd name="connsiteY6" fmla="*/ 235991 h 2610236"/>
              <a:gd name="connsiteX7" fmla="*/ 2121836 w 3115673"/>
              <a:gd name="connsiteY7" fmla="*/ 323540 h 2610236"/>
              <a:gd name="connsiteX8" fmla="*/ 2209385 w 3115673"/>
              <a:gd name="connsiteY8" fmla="*/ 235991 h 2610236"/>
              <a:gd name="connsiteX9" fmla="*/ 2296934 w 3115673"/>
              <a:gd name="connsiteY9" fmla="*/ 128987 h 2610236"/>
              <a:gd name="connsiteX10" fmla="*/ 2540125 w 3115673"/>
              <a:gd name="connsiteY10" fmla="*/ 60893 h 2610236"/>
              <a:gd name="connsiteX11" fmla="*/ 2744406 w 3115673"/>
              <a:gd name="connsiteY11" fmla="*/ 138715 h 2610236"/>
              <a:gd name="connsiteX12" fmla="*/ 2841683 w 3115673"/>
              <a:gd name="connsiteY12" fmla="*/ 235991 h 2610236"/>
              <a:gd name="connsiteX13" fmla="*/ 3026508 w 3115673"/>
              <a:gd name="connsiteY13" fmla="*/ 284629 h 2610236"/>
              <a:gd name="connsiteX14" fmla="*/ 3114057 w 3115673"/>
              <a:gd name="connsiteY14" fmla="*/ 411089 h 2610236"/>
              <a:gd name="connsiteX15" fmla="*/ 3084874 w 3115673"/>
              <a:gd name="connsiteY15" fmla="*/ 557004 h 2610236"/>
              <a:gd name="connsiteX16" fmla="*/ 3104330 w 3115673"/>
              <a:gd name="connsiteY16" fmla="*/ 702919 h 2610236"/>
              <a:gd name="connsiteX17" fmla="*/ 2958415 w 3115673"/>
              <a:gd name="connsiteY17" fmla="*/ 732102 h 2610236"/>
              <a:gd name="connsiteX18" fmla="*/ 2880593 w 3115673"/>
              <a:gd name="connsiteY18" fmla="*/ 955838 h 2610236"/>
              <a:gd name="connsiteX19" fmla="*/ 2773589 w 3115673"/>
              <a:gd name="connsiteY19" fmla="*/ 994749 h 2610236"/>
              <a:gd name="connsiteX20" fmla="*/ 2695768 w 3115673"/>
              <a:gd name="connsiteY20" fmla="*/ 897472 h 2610236"/>
              <a:gd name="connsiteX21" fmla="*/ 2588764 w 3115673"/>
              <a:gd name="connsiteY21" fmla="*/ 1023932 h 2610236"/>
              <a:gd name="connsiteX22" fmla="*/ 2481759 w 3115673"/>
              <a:gd name="connsiteY22" fmla="*/ 1101753 h 2610236"/>
              <a:gd name="connsiteX23" fmla="*/ 2306661 w 3115673"/>
              <a:gd name="connsiteY23" fmla="*/ 1160119 h 2610236"/>
              <a:gd name="connsiteX24" fmla="*/ 2160747 w 3115673"/>
              <a:gd name="connsiteY24" fmla="*/ 1296306 h 2610236"/>
              <a:gd name="connsiteX25" fmla="*/ 1995376 w 3115673"/>
              <a:gd name="connsiteY25" fmla="*/ 1296306 h 2610236"/>
              <a:gd name="connsiteX26" fmla="*/ 1927283 w 3115673"/>
              <a:gd name="connsiteY26" fmla="*/ 1383855 h 2610236"/>
              <a:gd name="connsiteX27" fmla="*/ 1771640 w 3115673"/>
              <a:gd name="connsiteY27" fmla="*/ 1374127 h 2610236"/>
              <a:gd name="connsiteX28" fmla="*/ 1557632 w 3115673"/>
              <a:gd name="connsiteY28" fmla="*/ 1403310 h 2610236"/>
              <a:gd name="connsiteX29" fmla="*/ 1401989 w 3115673"/>
              <a:gd name="connsiteY29" fmla="*/ 1539498 h 2610236"/>
              <a:gd name="connsiteX30" fmla="*/ 1401989 w 3115673"/>
              <a:gd name="connsiteY30" fmla="*/ 1422766 h 2610236"/>
              <a:gd name="connsiteX31" fmla="*/ 1363078 w 3115673"/>
              <a:gd name="connsiteY31" fmla="*/ 1306034 h 2610236"/>
              <a:gd name="connsiteX32" fmla="*/ 1217164 w 3115673"/>
              <a:gd name="connsiteY32" fmla="*/ 1335217 h 2610236"/>
              <a:gd name="connsiteX33" fmla="*/ 1090704 w 3115673"/>
              <a:gd name="connsiteY33" fmla="*/ 1481132 h 2610236"/>
              <a:gd name="connsiteX34" fmla="*/ 886423 w 3115673"/>
              <a:gd name="connsiteY34" fmla="*/ 1597864 h 2610236"/>
              <a:gd name="connsiteX35" fmla="*/ 837785 w 3115673"/>
              <a:gd name="connsiteY35" fmla="*/ 1685412 h 2610236"/>
              <a:gd name="connsiteX36" fmla="*/ 896151 w 3115673"/>
              <a:gd name="connsiteY36" fmla="*/ 1782689 h 2610236"/>
              <a:gd name="connsiteX37" fmla="*/ 876695 w 3115673"/>
              <a:gd name="connsiteY37" fmla="*/ 1860510 h 2610236"/>
              <a:gd name="connsiteX38" fmla="*/ 847513 w 3115673"/>
              <a:gd name="connsiteY38" fmla="*/ 1948059 h 2610236"/>
              <a:gd name="connsiteX39" fmla="*/ 935061 w 3115673"/>
              <a:gd name="connsiteY39" fmla="*/ 2016153 h 2610236"/>
              <a:gd name="connsiteX40" fmla="*/ 973972 w 3115673"/>
              <a:gd name="connsiteY40" fmla="*/ 2171795 h 2610236"/>
              <a:gd name="connsiteX41" fmla="*/ 983700 w 3115673"/>
              <a:gd name="connsiteY41" fmla="*/ 2307983 h 2610236"/>
              <a:gd name="connsiteX42" fmla="*/ 964244 w 3115673"/>
              <a:gd name="connsiteY42" fmla="*/ 2366349 h 2610236"/>
              <a:gd name="connsiteX43" fmla="*/ 905878 w 3115673"/>
              <a:gd name="connsiteY43" fmla="*/ 2356621 h 2610236"/>
              <a:gd name="connsiteX44" fmla="*/ 896151 w 3115673"/>
              <a:gd name="connsiteY44" fmla="*/ 2473353 h 2610236"/>
              <a:gd name="connsiteX45" fmla="*/ 857240 w 3115673"/>
              <a:gd name="connsiteY45" fmla="*/ 2521991 h 2610236"/>
              <a:gd name="connsiteX46" fmla="*/ 623776 w 3115673"/>
              <a:gd name="connsiteY46" fmla="*/ 2521991 h 2610236"/>
              <a:gd name="connsiteX47" fmla="*/ 477861 w 3115673"/>
              <a:gd name="connsiteY47" fmla="*/ 2560902 h 2610236"/>
              <a:gd name="connsiteX48" fmla="*/ 351402 w 3115673"/>
              <a:gd name="connsiteY48" fmla="*/ 2609540 h 2610236"/>
              <a:gd name="connsiteX49" fmla="*/ 224942 w 3115673"/>
              <a:gd name="connsiteY49" fmla="*/ 2521991 h 2610236"/>
              <a:gd name="connsiteX50" fmla="*/ 137393 w 3115673"/>
              <a:gd name="connsiteY50" fmla="*/ 2414987 h 2610236"/>
              <a:gd name="connsiteX51" fmla="*/ 69300 w 3115673"/>
              <a:gd name="connsiteY51" fmla="*/ 2259344 h 2610236"/>
              <a:gd name="connsiteX52" fmla="*/ 1206 w 3115673"/>
              <a:gd name="connsiteY52" fmla="*/ 2132885 h 2610236"/>
              <a:gd name="connsiteX53" fmla="*/ 30389 w 3115673"/>
              <a:gd name="connsiteY53" fmla="*/ 1948059 h 2610236"/>
              <a:gd name="connsiteX54" fmla="*/ 88755 w 3115673"/>
              <a:gd name="connsiteY54" fmla="*/ 1850783 h 2610236"/>
              <a:gd name="connsiteX55" fmla="*/ 263853 w 3115673"/>
              <a:gd name="connsiteY55" fmla="*/ 1782689 h 2610236"/>
              <a:gd name="connsiteX56" fmla="*/ 322219 w 3115673"/>
              <a:gd name="connsiteY56" fmla="*/ 1665957 h 2610236"/>
              <a:gd name="connsiteX57" fmla="*/ 254125 w 3115673"/>
              <a:gd name="connsiteY57" fmla="*/ 1617319 h 2610236"/>
              <a:gd name="connsiteX58" fmla="*/ 205487 w 3115673"/>
              <a:gd name="connsiteY58" fmla="*/ 1481132 h 2610236"/>
              <a:gd name="connsiteX59" fmla="*/ 147121 w 3115673"/>
              <a:gd name="connsiteY59" fmla="*/ 1315761 h 2610236"/>
              <a:gd name="connsiteX60" fmla="*/ 166576 w 3115673"/>
              <a:gd name="connsiteY60" fmla="*/ 1199029 h 2610236"/>
              <a:gd name="connsiteX61" fmla="*/ 302764 w 3115673"/>
              <a:gd name="connsiteY61" fmla="*/ 1160119 h 2610236"/>
              <a:gd name="connsiteX62" fmla="*/ 370857 w 3115673"/>
              <a:gd name="connsiteY62" fmla="*/ 985021 h 2610236"/>
              <a:gd name="connsiteX63" fmla="*/ 390313 w 3115673"/>
              <a:gd name="connsiteY63" fmla="*/ 839106 h 2610236"/>
              <a:gd name="connsiteX64" fmla="*/ 370857 w 3115673"/>
              <a:gd name="connsiteY64" fmla="*/ 732102 h 2610236"/>
              <a:gd name="connsiteX65" fmla="*/ 244398 w 3115673"/>
              <a:gd name="connsiteY65" fmla="*/ 702919 h 2610236"/>
              <a:gd name="connsiteX66" fmla="*/ 429223 w 3115673"/>
              <a:gd name="connsiteY66" fmla="*/ 693191 h 2610236"/>
              <a:gd name="connsiteX67" fmla="*/ 487589 w 3115673"/>
              <a:gd name="connsiteY67" fmla="*/ 547276 h 2610236"/>
              <a:gd name="connsiteX68" fmla="*/ 662687 w 3115673"/>
              <a:gd name="connsiteY68" fmla="*/ 518093 h 2610236"/>
              <a:gd name="connsiteX69" fmla="*/ 730781 w 3115673"/>
              <a:gd name="connsiteY69" fmla="*/ 654281 h 2610236"/>
              <a:gd name="connsiteX70" fmla="*/ 808602 w 3115673"/>
              <a:gd name="connsiteY70" fmla="*/ 654281 h 2610236"/>
              <a:gd name="connsiteX71" fmla="*/ 837785 w 3115673"/>
              <a:gd name="connsiteY71" fmla="*/ 498638 h 2610236"/>
              <a:gd name="connsiteX72" fmla="*/ 954517 w 3115673"/>
              <a:gd name="connsiteY72" fmla="*/ 440272 h 2610236"/>
              <a:gd name="connsiteX73" fmla="*/ 1110159 w 3115673"/>
              <a:gd name="connsiteY73" fmla="*/ 372178 h 2610236"/>
              <a:gd name="connsiteX74" fmla="*/ 1110159 w 3115673"/>
              <a:gd name="connsiteY74" fmla="*/ 206808 h 2610236"/>
              <a:gd name="connsiteX75" fmla="*/ 1129615 w 3115673"/>
              <a:gd name="connsiteY75" fmla="*/ 41438 h 2610236"/>
              <a:gd name="connsiteX76" fmla="*/ 1236619 w 3115673"/>
              <a:gd name="connsiteY76" fmla="*/ 12255 h 261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115673" h="2610236">
                <a:moveTo>
                  <a:pt x="1236619" y="12255"/>
                </a:moveTo>
                <a:cubicBezTo>
                  <a:pt x="1285257" y="38195"/>
                  <a:pt x="1379291" y="150064"/>
                  <a:pt x="1421444" y="197081"/>
                </a:cubicBezTo>
                <a:cubicBezTo>
                  <a:pt x="1463597" y="244098"/>
                  <a:pt x="1466840" y="292736"/>
                  <a:pt x="1489538" y="294357"/>
                </a:cubicBezTo>
                <a:cubicBezTo>
                  <a:pt x="1512236" y="295978"/>
                  <a:pt x="1526828" y="203565"/>
                  <a:pt x="1557632" y="206808"/>
                </a:cubicBezTo>
                <a:cubicBezTo>
                  <a:pt x="1588436" y="210051"/>
                  <a:pt x="1633832" y="299220"/>
                  <a:pt x="1674364" y="313812"/>
                </a:cubicBezTo>
                <a:cubicBezTo>
                  <a:pt x="1714896" y="328404"/>
                  <a:pt x="1750564" y="307327"/>
                  <a:pt x="1800823" y="294357"/>
                </a:cubicBezTo>
                <a:cubicBezTo>
                  <a:pt x="1851083" y="281387"/>
                  <a:pt x="1922419" y="231127"/>
                  <a:pt x="1975921" y="235991"/>
                </a:cubicBezTo>
                <a:cubicBezTo>
                  <a:pt x="2029423" y="240855"/>
                  <a:pt x="2082925" y="323540"/>
                  <a:pt x="2121836" y="323540"/>
                </a:cubicBezTo>
                <a:cubicBezTo>
                  <a:pt x="2160747" y="323540"/>
                  <a:pt x="2180202" y="268416"/>
                  <a:pt x="2209385" y="235991"/>
                </a:cubicBezTo>
                <a:cubicBezTo>
                  <a:pt x="2238568" y="203566"/>
                  <a:pt x="2241811" y="158170"/>
                  <a:pt x="2296934" y="128987"/>
                </a:cubicBezTo>
                <a:cubicBezTo>
                  <a:pt x="2352057" y="99804"/>
                  <a:pt x="2465546" y="59272"/>
                  <a:pt x="2540125" y="60893"/>
                </a:cubicBezTo>
                <a:cubicBezTo>
                  <a:pt x="2614704" y="62514"/>
                  <a:pt x="2694146" y="109532"/>
                  <a:pt x="2744406" y="138715"/>
                </a:cubicBezTo>
                <a:cubicBezTo>
                  <a:pt x="2794666" y="167898"/>
                  <a:pt x="2794666" y="211672"/>
                  <a:pt x="2841683" y="235991"/>
                </a:cubicBezTo>
                <a:cubicBezTo>
                  <a:pt x="2888700" y="260310"/>
                  <a:pt x="2981112" y="255446"/>
                  <a:pt x="3026508" y="284629"/>
                </a:cubicBezTo>
                <a:cubicBezTo>
                  <a:pt x="3071904" y="313812"/>
                  <a:pt x="3104329" y="365693"/>
                  <a:pt x="3114057" y="411089"/>
                </a:cubicBezTo>
                <a:cubicBezTo>
                  <a:pt x="3123785" y="456485"/>
                  <a:pt x="3086495" y="508366"/>
                  <a:pt x="3084874" y="557004"/>
                </a:cubicBezTo>
                <a:cubicBezTo>
                  <a:pt x="3083253" y="605642"/>
                  <a:pt x="3125406" y="673736"/>
                  <a:pt x="3104330" y="702919"/>
                </a:cubicBezTo>
                <a:cubicBezTo>
                  <a:pt x="3083254" y="732102"/>
                  <a:pt x="2995705" y="689949"/>
                  <a:pt x="2958415" y="732102"/>
                </a:cubicBezTo>
                <a:cubicBezTo>
                  <a:pt x="2921126" y="774255"/>
                  <a:pt x="2911397" y="912064"/>
                  <a:pt x="2880593" y="955838"/>
                </a:cubicBezTo>
                <a:cubicBezTo>
                  <a:pt x="2849789" y="999612"/>
                  <a:pt x="2804393" y="1004477"/>
                  <a:pt x="2773589" y="994749"/>
                </a:cubicBezTo>
                <a:cubicBezTo>
                  <a:pt x="2742785" y="985021"/>
                  <a:pt x="2726572" y="892608"/>
                  <a:pt x="2695768" y="897472"/>
                </a:cubicBezTo>
                <a:cubicBezTo>
                  <a:pt x="2664964" y="902336"/>
                  <a:pt x="2624432" y="989885"/>
                  <a:pt x="2588764" y="1023932"/>
                </a:cubicBezTo>
                <a:cubicBezTo>
                  <a:pt x="2553096" y="1057979"/>
                  <a:pt x="2528776" y="1079055"/>
                  <a:pt x="2481759" y="1101753"/>
                </a:cubicBezTo>
                <a:cubicBezTo>
                  <a:pt x="2434742" y="1124451"/>
                  <a:pt x="2360163" y="1127694"/>
                  <a:pt x="2306661" y="1160119"/>
                </a:cubicBezTo>
                <a:cubicBezTo>
                  <a:pt x="2253159" y="1192544"/>
                  <a:pt x="2212628" y="1273608"/>
                  <a:pt x="2160747" y="1296306"/>
                </a:cubicBezTo>
                <a:cubicBezTo>
                  <a:pt x="2108866" y="1319004"/>
                  <a:pt x="2034287" y="1281715"/>
                  <a:pt x="1995376" y="1296306"/>
                </a:cubicBezTo>
                <a:cubicBezTo>
                  <a:pt x="1956465" y="1310897"/>
                  <a:pt x="1964572" y="1370885"/>
                  <a:pt x="1927283" y="1383855"/>
                </a:cubicBezTo>
                <a:cubicBezTo>
                  <a:pt x="1889994" y="1396825"/>
                  <a:pt x="1833249" y="1370885"/>
                  <a:pt x="1771640" y="1374127"/>
                </a:cubicBezTo>
                <a:cubicBezTo>
                  <a:pt x="1710032" y="1377370"/>
                  <a:pt x="1619240" y="1375748"/>
                  <a:pt x="1557632" y="1403310"/>
                </a:cubicBezTo>
                <a:cubicBezTo>
                  <a:pt x="1496024" y="1430872"/>
                  <a:pt x="1427929" y="1536255"/>
                  <a:pt x="1401989" y="1539498"/>
                </a:cubicBezTo>
                <a:cubicBezTo>
                  <a:pt x="1376049" y="1542741"/>
                  <a:pt x="1408474" y="1461677"/>
                  <a:pt x="1401989" y="1422766"/>
                </a:cubicBezTo>
                <a:cubicBezTo>
                  <a:pt x="1395504" y="1383855"/>
                  <a:pt x="1393882" y="1320626"/>
                  <a:pt x="1363078" y="1306034"/>
                </a:cubicBezTo>
                <a:cubicBezTo>
                  <a:pt x="1332274" y="1291443"/>
                  <a:pt x="1262560" y="1306034"/>
                  <a:pt x="1217164" y="1335217"/>
                </a:cubicBezTo>
                <a:cubicBezTo>
                  <a:pt x="1171768" y="1364400"/>
                  <a:pt x="1145827" y="1437358"/>
                  <a:pt x="1090704" y="1481132"/>
                </a:cubicBezTo>
                <a:cubicBezTo>
                  <a:pt x="1035581" y="1524906"/>
                  <a:pt x="928576" y="1563817"/>
                  <a:pt x="886423" y="1597864"/>
                </a:cubicBezTo>
                <a:cubicBezTo>
                  <a:pt x="844270" y="1631911"/>
                  <a:pt x="836164" y="1654608"/>
                  <a:pt x="837785" y="1685412"/>
                </a:cubicBezTo>
                <a:cubicBezTo>
                  <a:pt x="839406" y="1716216"/>
                  <a:pt x="889666" y="1753506"/>
                  <a:pt x="896151" y="1782689"/>
                </a:cubicBezTo>
                <a:cubicBezTo>
                  <a:pt x="902636" y="1811872"/>
                  <a:pt x="884801" y="1832948"/>
                  <a:pt x="876695" y="1860510"/>
                </a:cubicBezTo>
                <a:cubicBezTo>
                  <a:pt x="868589" y="1888072"/>
                  <a:pt x="837785" y="1922118"/>
                  <a:pt x="847513" y="1948059"/>
                </a:cubicBezTo>
                <a:cubicBezTo>
                  <a:pt x="857241" y="1974000"/>
                  <a:pt x="913984" y="1978864"/>
                  <a:pt x="935061" y="2016153"/>
                </a:cubicBezTo>
                <a:cubicBezTo>
                  <a:pt x="956137" y="2053442"/>
                  <a:pt x="965865" y="2123157"/>
                  <a:pt x="973972" y="2171795"/>
                </a:cubicBezTo>
                <a:cubicBezTo>
                  <a:pt x="982078" y="2220433"/>
                  <a:pt x="985321" y="2275557"/>
                  <a:pt x="983700" y="2307983"/>
                </a:cubicBezTo>
                <a:cubicBezTo>
                  <a:pt x="982079" y="2340409"/>
                  <a:pt x="977214" y="2358243"/>
                  <a:pt x="964244" y="2366349"/>
                </a:cubicBezTo>
                <a:cubicBezTo>
                  <a:pt x="951274" y="2374455"/>
                  <a:pt x="917227" y="2338787"/>
                  <a:pt x="905878" y="2356621"/>
                </a:cubicBezTo>
                <a:cubicBezTo>
                  <a:pt x="894529" y="2374455"/>
                  <a:pt x="904257" y="2445791"/>
                  <a:pt x="896151" y="2473353"/>
                </a:cubicBezTo>
                <a:cubicBezTo>
                  <a:pt x="888045" y="2500915"/>
                  <a:pt x="902636" y="2513885"/>
                  <a:pt x="857240" y="2521991"/>
                </a:cubicBezTo>
                <a:cubicBezTo>
                  <a:pt x="811844" y="2530097"/>
                  <a:pt x="687006" y="2515506"/>
                  <a:pt x="623776" y="2521991"/>
                </a:cubicBezTo>
                <a:cubicBezTo>
                  <a:pt x="560546" y="2528476"/>
                  <a:pt x="523257" y="2546311"/>
                  <a:pt x="477861" y="2560902"/>
                </a:cubicBezTo>
                <a:cubicBezTo>
                  <a:pt x="432465" y="2575494"/>
                  <a:pt x="393555" y="2616025"/>
                  <a:pt x="351402" y="2609540"/>
                </a:cubicBezTo>
                <a:cubicBezTo>
                  <a:pt x="309249" y="2603055"/>
                  <a:pt x="260610" y="2554416"/>
                  <a:pt x="224942" y="2521991"/>
                </a:cubicBezTo>
                <a:cubicBezTo>
                  <a:pt x="189274" y="2489566"/>
                  <a:pt x="163333" y="2458761"/>
                  <a:pt x="137393" y="2414987"/>
                </a:cubicBezTo>
                <a:cubicBezTo>
                  <a:pt x="111453" y="2371213"/>
                  <a:pt x="91998" y="2306361"/>
                  <a:pt x="69300" y="2259344"/>
                </a:cubicBezTo>
                <a:cubicBezTo>
                  <a:pt x="46602" y="2212327"/>
                  <a:pt x="7691" y="2184766"/>
                  <a:pt x="1206" y="2132885"/>
                </a:cubicBezTo>
                <a:cubicBezTo>
                  <a:pt x="-5279" y="2081004"/>
                  <a:pt x="15798" y="1995076"/>
                  <a:pt x="30389" y="1948059"/>
                </a:cubicBezTo>
                <a:cubicBezTo>
                  <a:pt x="44980" y="1901042"/>
                  <a:pt x="49844" y="1878345"/>
                  <a:pt x="88755" y="1850783"/>
                </a:cubicBezTo>
                <a:cubicBezTo>
                  <a:pt x="127666" y="1823221"/>
                  <a:pt x="224942" y="1813493"/>
                  <a:pt x="263853" y="1782689"/>
                </a:cubicBezTo>
                <a:cubicBezTo>
                  <a:pt x="302764" y="1751885"/>
                  <a:pt x="323840" y="1693519"/>
                  <a:pt x="322219" y="1665957"/>
                </a:cubicBezTo>
                <a:cubicBezTo>
                  <a:pt x="320598" y="1638395"/>
                  <a:pt x="273580" y="1648123"/>
                  <a:pt x="254125" y="1617319"/>
                </a:cubicBezTo>
                <a:cubicBezTo>
                  <a:pt x="234670" y="1586515"/>
                  <a:pt x="223321" y="1531392"/>
                  <a:pt x="205487" y="1481132"/>
                </a:cubicBezTo>
                <a:cubicBezTo>
                  <a:pt x="187653" y="1430872"/>
                  <a:pt x="153606" y="1362778"/>
                  <a:pt x="147121" y="1315761"/>
                </a:cubicBezTo>
                <a:cubicBezTo>
                  <a:pt x="140636" y="1268744"/>
                  <a:pt x="140635" y="1224969"/>
                  <a:pt x="166576" y="1199029"/>
                </a:cubicBezTo>
                <a:cubicBezTo>
                  <a:pt x="192516" y="1173089"/>
                  <a:pt x="268717" y="1195787"/>
                  <a:pt x="302764" y="1160119"/>
                </a:cubicBezTo>
                <a:cubicBezTo>
                  <a:pt x="336811" y="1124451"/>
                  <a:pt x="356265" y="1038523"/>
                  <a:pt x="370857" y="985021"/>
                </a:cubicBezTo>
                <a:cubicBezTo>
                  <a:pt x="385448" y="931519"/>
                  <a:pt x="390313" y="881259"/>
                  <a:pt x="390313" y="839106"/>
                </a:cubicBezTo>
                <a:cubicBezTo>
                  <a:pt x="390313" y="796953"/>
                  <a:pt x="395176" y="754800"/>
                  <a:pt x="370857" y="732102"/>
                </a:cubicBezTo>
                <a:cubicBezTo>
                  <a:pt x="346538" y="709404"/>
                  <a:pt x="234670" y="709404"/>
                  <a:pt x="244398" y="702919"/>
                </a:cubicBezTo>
                <a:cubicBezTo>
                  <a:pt x="254126" y="696434"/>
                  <a:pt x="388691" y="719131"/>
                  <a:pt x="429223" y="693191"/>
                </a:cubicBezTo>
                <a:cubicBezTo>
                  <a:pt x="469755" y="667251"/>
                  <a:pt x="448678" y="576459"/>
                  <a:pt x="487589" y="547276"/>
                </a:cubicBezTo>
                <a:cubicBezTo>
                  <a:pt x="526500" y="518093"/>
                  <a:pt x="622155" y="500259"/>
                  <a:pt x="662687" y="518093"/>
                </a:cubicBezTo>
                <a:cubicBezTo>
                  <a:pt x="703219" y="535927"/>
                  <a:pt x="706462" y="631583"/>
                  <a:pt x="730781" y="654281"/>
                </a:cubicBezTo>
                <a:cubicBezTo>
                  <a:pt x="755100" y="676979"/>
                  <a:pt x="790768" y="680221"/>
                  <a:pt x="808602" y="654281"/>
                </a:cubicBezTo>
                <a:cubicBezTo>
                  <a:pt x="826436" y="628341"/>
                  <a:pt x="813466" y="534306"/>
                  <a:pt x="837785" y="498638"/>
                </a:cubicBezTo>
                <a:cubicBezTo>
                  <a:pt x="862104" y="462970"/>
                  <a:pt x="909122" y="461349"/>
                  <a:pt x="954517" y="440272"/>
                </a:cubicBezTo>
                <a:cubicBezTo>
                  <a:pt x="999912" y="419195"/>
                  <a:pt x="1084219" y="411089"/>
                  <a:pt x="1110159" y="372178"/>
                </a:cubicBezTo>
                <a:cubicBezTo>
                  <a:pt x="1136099" y="333267"/>
                  <a:pt x="1106916" y="261931"/>
                  <a:pt x="1110159" y="206808"/>
                </a:cubicBezTo>
                <a:cubicBezTo>
                  <a:pt x="1113402" y="151685"/>
                  <a:pt x="1115024" y="78727"/>
                  <a:pt x="1129615" y="41438"/>
                </a:cubicBezTo>
                <a:cubicBezTo>
                  <a:pt x="1144206" y="4149"/>
                  <a:pt x="1187981" y="-13685"/>
                  <a:pt x="1236619" y="12255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4254798" y="4323054"/>
            <a:ext cx="1543729" cy="2161229"/>
          </a:xfrm>
          <a:custGeom>
            <a:avLst/>
            <a:gdLst>
              <a:gd name="connsiteX0" fmla="*/ 1298296 w 1543729"/>
              <a:gd name="connsiteY0" fmla="*/ 1689 h 2161229"/>
              <a:gd name="connsiteX1" fmla="*/ 1522033 w 1543729"/>
              <a:gd name="connsiteY1" fmla="*/ 50327 h 2161229"/>
              <a:gd name="connsiteX2" fmla="*/ 1531760 w 1543729"/>
              <a:gd name="connsiteY2" fmla="*/ 264335 h 2161229"/>
              <a:gd name="connsiteX3" fmla="*/ 1492850 w 1543729"/>
              <a:gd name="connsiteY3" fmla="*/ 429706 h 2161229"/>
              <a:gd name="connsiteX4" fmla="*/ 1337207 w 1543729"/>
              <a:gd name="connsiteY4" fmla="*/ 507527 h 2161229"/>
              <a:gd name="connsiteX5" fmla="*/ 1288569 w 1543729"/>
              <a:gd name="connsiteY5" fmla="*/ 614531 h 2161229"/>
              <a:gd name="connsiteX6" fmla="*/ 1346935 w 1543729"/>
              <a:gd name="connsiteY6" fmla="*/ 799357 h 2161229"/>
              <a:gd name="connsiteX7" fmla="*/ 1434484 w 1543729"/>
              <a:gd name="connsiteY7" fmla="*/ 964727 h 2161229"/>
              <a:gd name="connsiteX8" fmla="*/ 1483122 w 1543729"/>
              <a:gd name="connsiteY8" fmla="*/ 1052276 h 2161229"/>
              <a:gd name="connsiteX9" fmla="*/ 1346935 w 1543729"/>
              <a:gd name="connsiteY9" fmla="*/ 1120369 h 2161229"/>
              <a:gd name="connsiteX10" fmla="*/ 1201020 w 1543729"/>
              <a:gd name="connsiteY10" fmla="*/ 1198191 h 2161229"/>
              <a:gd name="connsiteX11" fmla="*/ 1181564 w 1543729"/>
              <a:gd name="connsiteY11" fmla="*/ 1353833 h 2161229"/>
              <a:gd name="connsiteX12" fmla="*/ 1191292 w 1543729"/>
              <a:gd name="connsiteY12" fmla="*/ 1499748 h 2161229"/>
              <a:gd name="connsiteX13" fmla="*/ 1220475 w 1543729"/>
              <a:gd name="connsiteY13" fmla="*/ 1626208 h 2161229"/>
              <a:gd name="connsiteX14" fmla="*/ 1278841 w 1543729"/>
              <a:gd name="connsiteY14" fmla="*/ 1733212 h 2161229"/>
              <a:gd name="connsiteX15" fmla="*/ 1385845 w 1543729"/>
              <a:gd name="connsiteY15" fmla="*/ 1840216 h 2161229"/>
              <a:gd name="connsiteX16" fmla="*/ 1473394 w 1543729"/>
              <a:gd name="connsiteY16" fmla="*/ 1908310 h 2161229"/>
              <a:gd name="connsiteX17" fmla="*/ 1415028 w 1543729"/>
              <a:gd name="connsiteY17" fmla="*/ 1947220 h 2161229"/>
              <a:gd name="connsiteX18" fmla="*/ 1376118 w 1543729"/>
              <a:gd name="connsiteY18" fmla="*/ 2025042 h 2161229"/>
              <a:gd name="connsiteX19" fmla="*/ 1376118 w 1543729"/>
              <a:gd name="connsiteY19" fmla="*/ 2151501 h 2161229"/>
              <a:gd name="connsiteX20" fmla="*/ 1249658 w 1543729"/>
              <a:gd name="connsiteY20" fmla="*/ 2151501 h 2161229"/>
              <a:gd name="connsiteX21" fmla="*/ 1123198 w 1543729"/>
              <a:gd name="connsiteY21" fmla="*/ 2161229 h 2161229"/>
              <a:gd name="connsiteX22" fmla="*/ 957828 w 1543729"/>
              <a:gd name="connsiteY22" fmla="*/ 2151501 h 2161229"/>
              <a:gd name="connsiteX23" fmla="*/ 802186 w 1543729"/>
              <a:gd name="connsiteY23" fmla="*/ 2141774 h 2161229"/>
              <a:gd name="connsiteX24" fmla="*/ 714637 w 1543729"/>
              <a:gd name="connsiteY24" fmla="*/ 2151501 h 2161229"/>
              <a:gd name="connsiteX25" fmla="*/ 636816 w 1543729"/>
              <a:gd name="connsiteY25" fmla="*/ 2122318 h 2161229"/>
              <a:gd name="connsiteX26" fmla="*/ 588177 w 1543729"/>
              <a:gd name="connsiteY26" fmla="*/ 2025042 h 2161229"/>
              <a:gd name="connsiteX27" fmla="*/ 510356 w 1543729"/>
              <a:gd name="connsiteY27" fmla="*/ 1879127 h 2161229"/>
              <a:gd name="connsiteX28" fmla="*/ 461718 w 1543729"/>
              <a:gd name="connsiteY28" fmla="*/ 1791578 h 2161229"/>
              <a:gd name="connsiteX29" fmla="*/ 393624 w 1543729"/>
              <a:gd name="connsiteY29" fmla="*/ 1713757 h 2161229"/>
              <a:gd name="connsiteX30" fmla="*/ 325530 w 1543729"/>
              <a:gd name="connsiteY30" fmla="*/ 1587297 h 2161229"/>
              <a:gd name="connsiteX31" fmla="*/ 228254 w 1543729"/>
              <a:gd name="connsiteY31" fmla="*/ 1451110 h 2161229"/>
              <a:gd name="connsiteX32" fmla="*/ 121250 w 1543729"/>
              <a:gd name="connsiteY32" fmla="*/ 1363561 h 2161229"/>
              <a:gd name="connsiteX33" fmla="*/ 160160 w 1543729"/>
              <a:gd name="connsiteY33" fmla="*/ 1276012 h 2161229"/>
              <a:gd name="connsiteX34" fmla="*/ 130977 w 1543729"/>
              <a:gd name="connsiteY34" fmla="*/ 1100914 h 2161229"/>
              <a:gd name="connsiteX35" fmla="*/ 53156 w 1543729"/>
              <a:gd name="connsiteY35" fmla="*/ 935544 h 2161229"/>
              <a:gd name="connsiteX36" fmla="*/ 4518 w 1543729"/>
              <a:gd name="connsiteY36" fmla="*/ 740991 h 2161229"/>
              <a:gd name="connsiteX37" fmla="*/ 14245 w 1543729"/>
              <a:gd name="connsiteY37" fmla="*/ 517254 h 2161229"/>
              <a:gd name="connsiteX38" fmla="*/ 111522 w 1543729"/>
              <a:gd name="connsiteY38" fmla="*/ 449161 h 2161229"/>
              <a:gd name="connsiteX39" fmla="*/ 315803 w 1543729"/>
              <a:gd name="connsiteY39" fmla="*/ 439433 h 2161229"/>
              <a:gd name="connsiteX40" fmla="*/ 471445 w 1543729"/>
              <a:gd name="connsiteY40" fmla="*/ 410250 h 2161229"/>
              <a:gd name="connsiteX41" fmla="*/ 636816 w 1543729"/>
              <a:gd name="connsiteY41" fmla="*/ 429706 h 2161229"/>
              <a:gd name="connsiteX42" fmla="*/ 734092 w 1543729"/>
              <a:gd name="connsiteY42" fmla="*/ 439433 h 2161229"/>
              <a:gd name="connsiteX43" fmla="*/ 685454 w 1543729"/>
              <a:gd name="connsiteY43" fmla="*/ 361612 h 2161229"/>
              <a:gd name="connsiteX44" fmla="*/ 617360 w 1543729"/>
              <a:gd name="connsiteY44" fmla="*/ 283791 h 2161229"/>
              <a:gd name="connsiteX45" fmla="*/ 636816 w 1543729"/>
              <a:gd name="connsiteY45" fmla="*/ 235152 h 2161229"/>
              <a:gd name="connsiteX46" fmla="*/ 773003 w 1543729"/>
              <a:gd name="connsiteY46" fmla="*/ 332429 h 2161229"/>
              <a:gd name="connsiteX47" fmla="*/ 909190 w 1543729"/>
              <a:gd name="connsiteY47" fmla="*/ 312974 h 2161229"/>
              <a:gd name="connsiteX48" fmla="*/ 1025922 w 1543729"/>
              <a:gd name="connsiteY48" fmla="*/ 244880 h 2161229"/>
              <a:gd name="connsiteX49" fmla="*/ 1094016 w 1543729"/>
              <a:gd name="connsiteY49" fmla="*/ 176786 h 2161229"/>
              <a:gd name="connsiteX50" fmla="*/ 1152381 w 1543729"/>
              <a:gd name="connsiteY50" fmla="*/ 137876 h 2161229"/>
              <a:gd name="connsiteX51" fmla="*/ 1259386 w 1543729"/>
              <a:gd name="connsiteY51" fmla="*/ 89237 h 2161229"/>
              <a:gd name="connsiteX52" fmla="*/ 1298296 w 1543729"/>
              <a:gd name="connsiteY52" fmla="*/ 1689 h 216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543729" h="2161229">
                <a:moveTo>
                  <a:pt x="1298296" y="1689"/>
                </a:moveTo>
                <a:cubicBezTo>
                  <a:pt x="1342070" y="-4796"/>
                  <a:pt x="1483122" y="6553"/>
                  <a:pt x="1522033" y="50327"/>
                </a:cubicBezTo>
                <a:cubicBezTo>
                  <a:pt x="1560944" y="94101"/>
                  <a:pt x="1536624" y="201105"/>
                  <a:pt x="1531760" y="264335"/>
                </a:cubicBezTo>
                <a:cubicBezTo>
                  <a:pt x="1526896" y="327565"/>
                  <a:pt x="1525275" y="389174"/>
                  <a:pt x="1492850" y="429706"/>
                </a:cubicBezTo>
                <a:cubicBezTo>
                  <a:pt x="1460425" y="470238"/>
                  <a:pt x="1371254" y="476723"/>
                  <a:pt x="1337207" y="507527"/>
                </a:cubicBezTo>
                <a:cubicBezTo>
                  <a:pt x="1303160" y="538331"/>
                  <a:pt x="1286948" y="565893"/>
                  <a:pt x="1288569" y="614531"/>
                </a:cubicBezTo>
                <a:cubicBezTo>
                  <a:pt x="1290190" y="663169"/>
                  <a:pt x="1322616" y="740991"/>
                  <a:pt x="1346935" y="799357"/>
                </a:cubicBezTo>
                <a:cubicBezTo>
                  <a:pt x="1371254" y="857723"/>
                  <a:pt x="1411786" y="922574"/>
                  <a:pt x="1434484" y="964727"/>
                </a:cubicBezTo>
                <a:cubicBezTo>
                  <a:pt x="1457182" y="1006880"/>
                  <a:pt x="1497713" y="1026336"/>
                  <a:pt x="1483122" y="1052276"/>
                </a:cubicBezTo>
                <a:cubicBezTo>
                  <a:pt x="1468531" y="1078216"/>
                  <a:pt x="1393952" y="1096050"/>
                  <a:pt x="1346935" y="1120369"/>
                </a:cubicBezTo>
                <a:cubicBezTo>
                  <a:pt x="1299918" y="1144688"/>
                  <a:pt x="1228582" y="1159281"/>
                  <a:pt x="1201020" y="1198191"/>
                </a:cubicBezTo>
                <a:cubicBezTo>
                  <a:pt x="1173458" y="1237101"/>
                  <a:pt x="1183185" y="1303574"/>
                  <a:pt x="1181564" y="1353833"/>
                </a:cubicBezTo>
                <a:cubicBezTo>
                  <a:pt x="1179943" y="1404092"/>
                  <a:pt x="1184807" y="1454352"/>
                  <a:pt x="1191292" y="1499748"/>
                </a:cubicBezTo>
                <a:cubicBezTo>
                  <a:pt x="1197777" y="1545144"/>
                  <a:pt x="1205884" y="1587297"/>
                  <a:pt x="1220475" y="1626208"/>
                </a:cubicBezTo>
                <a:cubicBezTo>
                  <a:pt x="1235066" y="1665119"/>
                  <a:pt x="1251279" y="1697544"/>
                  <a:pt x="1278841" y="1733212"/>
                </a:cubicBezTo>
                <a:cubicBezTo>
                  <a:pt x="1306403" y="1768880"/>
                  <a:pt x="1353420" y="1811033"/>
                  <a:pt x="1385845" y="1840216"/>
                </a:cubicBezTo>
                <a:cubicBezTo>
                  <a:pt x="1418270" y="1869399"/>
                  <a:pt x="1468530" y="1890476"/>
                  <a:pt x="1473394" y="1908310"/>
                </a:cubicBezTo>
                <a:cubicBezTo>
                  <a:pt x="1478258" y="1926144"/>
                  <a:pt x="1431241" y="1927765"/>
                  <a:pt x="1415028" y="1947220"/>
                </a:cubicBezTo>
                <a:cubicBezTo>
                  <a:pt x="1398815" y="1966675"/>
                  <a:pt x="1382603" y="1990995"/>
                  <a:pt x="1376118" y="2025042"/>
                </a:cubicBezTo>
                <a:cubicBezTo>
                  <a:pt x="1369633" y="2059089"/>
                  <a:pt x="1397195" y="2130425"/>
                  <a:pt x="1376118" y="2151501"/>
                </a:cubicBezTo>
                <a:cubicBezTo>
                  <a:pt x="1355041" y="2172577"/>
                  <a:pt x="1291811" y="2149880"/>
                  <a:pt x="1249658" y="2151501"/>
                </a:cubicBezTo>
                <a:cubicBezTo>
                  <a:pt x="1207505" y="2153122"/>
                  <a:pt x="1171836" y="2161229"/>
                  <a:pt x="1123198" y="2161229"/>
                </a:cubicBezTo>
                <a:cubicBezTo>
                  <a:pt x="1074560" y="2161229"/>
                  <a:pt x="957828" y="2151501"/>
                  <a:pt x="957828" y="2151501"/>
                </a:cubicBezTo>
                <a:cubicBezTo>
                  <a:pt x="904326" y="2148259"/>
                  <a:pt x="842718" y="2141774"/>
                  <a:pt x="802186" y="2141774"/>
                </a:cubicBezTo>
                <a:cubicBezTo>
                  <a:pt x="761654" y="2141774"/>
                  <a:pt x="742199" y="2154744"/>
                  <a:pt x="714637" y="2151501"/>
                </a:cubicBezTo>
                <a:cubicBezTo>
                  <a:pt x="687075" y="2148258"/>
                  <a:pt x="657893" y="2143394"/>
                  <a:pt x="636816" y="2122318"/>
                </a:cubicBezTo>
                <a:cubicBezTo>
                  <a:pt x="615739" y="2101242"/>
                  <a:pt x="609254" y="2065574"/>
                  <a:pt x="588177" y="2025042"/>
                </a:cubicBezTo>
                <a:cubicBezTo>
                  <a:pt x="567100" y="1984510"/>
                  <a:pt x="531432" y="1918038"/>
                  <a:pt x="510356" y="1879127"/>
                </a:cubicBezTo>
                <a:cubicBezTo>
                  <a:pt x="489280" y="1840216"/>
                  <a:pt x="481173" y="1819140"/>
                  <a:pt x="461718" y="1791578"/>
                </a:cubicBezTo>
                <a:cubicBezTo>
                  <a:pt x="442263" y="1764016"/>
                  <a:pt x="416322" y="1747804"/>
                  <a:pt x="393624" y="1713757"/>
                </a:cubicBezTo>
                <a:cubicBezTo>
                  <a:pt x="370926" y="1679710"/>
                  <a:pt x="353092" y="1631071"/>
                  <a:pt x="325530" y="1587297"/>
                </a:cubicBezTo>
                <a:cubicBezTo>
                  <a:pt x="297968" y="1543523"/>
                  <a:pt x="262301" y="1488399"/>
                  <a:pt x="228254" y="1451110"/>
                </a:cubicBezTo>
                <a:cubicBezTo>
                  <a:pt x="194207" y="1413821"/>
                  <a:pt x="132599" y="1392744"/>
                  <a:pt x="121250" y="1363561"/>
                </a:cubicBezTo>
                <a:cubicBezTo>
                  <a:pt x="109901" y="1334378"/>
                  <a:pt x="158539" y="1319786"/>
                  <a:pt x="160160" y="1276012"/>
                </a:cubicBezTo>
                <a:cubicBezTo>
                  <a:pt x="161781" y="1232238"/>
                  <a:pt x="148811" y="1157659"/>
                  <a:pt x="130977" y="1100914"/>
                </a:cubicBezTo>
                <a:cubicBezTo>
                  <a:pt x="113143" y="1044169"/>
                  <a:pt x="74232" y="995531"/>
                  <a:pt x="53156" y="935544"/>
                </a:cubicBezTo>
                <a:cubicBezTo>
                  <a:pt x="32080" y="875557"/>
                  <a:pt x="11003" y="810706"/>
                  <a:pt x="4518" y="740991"/>
                </a:cubicBezTo>
                <a:cubicBezTo>
                  <a:pt x="-1967" y="671276"/>
                  <a:pt x="-3589" y="565892"/>
                  <a:pt x="14245" y="517254"/>
                </a:cubicBezTo>
                <a:cubicBezTo>
                  <a:pt x="32079" y="468616"/>
                  <a:pt x="61262" y="462131"/>
                  <a:pt x="111522" y="449161"/>
                </a:cubicBezTo>
                <a:cubicBezTo>
                  <a:pt x="161782" y="436191"/>
                  <a:pt x="255816" y="445918"/>
                  <a:pt x="315803" y="439433"/>
                </a:cubicBezTo>
                <a:cubicBezTo>
                  <a:pt x="375790" y="432948"/>
                  <a:pt x="417943" y="411871"/>
                  <a:pt x="471445" y="410250"/>
                </a:cubicBezTo>
                <a:cubicBezTo>
                  <a:pt x="524947" y="408629"/>
                  <a:pt x="593042" y="424842"/>
                  <a:pt x="636816" y="429706"/>
                </a:cubicBezTo>
                <a:cubicBezTo>
                  <a:pt x="680590" y="434570"/>
                  <a:pt x="725986" y="450782"/>
                  <a:pt x="734092" y="439433"/>
                </a:cubicBezTo>
                <a:cubicBezTo>
                  <a:pt x="742198" y="428084"/>
                  <a:pt x="704909" y="387552"/>
                  <a:pt x="685454" y="361612"/>
                </a:cubicBezTo>
                <a:cubicBezTo>
                  <a:pt x="665999" y="335672"/>
                  <a:pt x="625466" y="304868"/>
                  <a:pt x="617360" y="283791"/>
                </a:cubicBezTo>
                <a:cubicBezTo>
                  <a:pt x="609254" y="262714"/>
                  <a:pt x="610875" y="227046"/>
                  <a:pt x="636816" y="235152"/>
                </a:cubicBezTo>
                <a:cubicBezTo>
                  <a:pt x="662756" y="243258"/>
                  <a:pt x="727607" y="319459"/>
                  <a:pt x="773003" y="332429"/>
                </a:cubicBezTo>
                <a:cubicBezTo>
                  <a:pt x="818399" y="345399"/>
                  <a:pt x="867037" y="327566"/>
                  <a:pt x="909190" y="312974"/>
                </a:cubicBezTo>
                <a:cubicBezTo>
                  <a:pt x="951343" y="298383"/>
                  <a:pt x="995118" y="267578"/>
                  <a:pt x="1025922" y="244880"/>
                </a:cubicBezTo>
                <a:cubicBezTo>
                  <a:pt x="1056726" y="222182"/>
                  <a:pt x="1072940" y="194620"/>
                  <a:pt x="1094016" y="176786"/>
                </a:cubicBezTo>
                <a:cubicBezTo>
                  <a:pt x="1115092" y="158952"/>
                  <a:pt x="1124819" y="152468"/>
                  <a:pt x="1152381" y="137876"/>
                </a:cubicBezTo>
                <a:cubicBezTo>
                  <a:pt x="1179943" y="123285"/>
                  <a:pt x="1235067" y="105450"/>
                  <a:pt x="1259386" y="89237"/>
                </a:cubicBezTo>
                <a:cubicBezTo>
                  <a:pt x="1283705" y="73024"/>
                  <a:pt x="1254522" y="8174"/>
                  <a:pt x="1298296" y="1689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38693" y="1828226"/>
            <a:ext cx="3425195" cy="8274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4217097" y="685889"/>
            <a:ext cx="4402420" cy="5815589"/>
            <a:chOff x="4572000" y="692696"/>
            <a:chExt cx="4320480" cy="5698846"/>
          </a:xfrm>
        </p:grpSpPr>
        <p:sp>
          <p:nvSpPr>
            <p:cNvPr id="28" name="Прямоугольник 27"/>
            <p:cNvSpPr/>
            <p:nvPr/>
          </p:nvSpPr>
          <p:spPr>
            <a:xfrm rot="5400000">
              <a:off x="3882817" y="1381879"/>
              <a:ext cx="5698846" cy="4320479"/>
            </a:xfrm>
            <a:prstGeom prst="rect">
              <a:avLst/>
            </a:prstGeom>
            <a:blipFill>
              <a:blip r:embed="rId7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44008" y="1196752"/>
              <a:ext cx="4248472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Занимает </a:t>
              </a:r>
              <a:r>
                <a:rPr lang="ru-RU" sz="2000" i="1" dirty="0">
                  <a:latin typeface="Palatino Linotype" pitchFamily="18" charset="0"/>
                  <a:cs typeface="Courier New" pitchFamily="49" charset="0"/>
                </a:rPr>
                <a:t>весьма выгодное транспортно-географическое положение и обладает развитым транспортным комплексом: по густоте транспортной сети он существенно превышает средние показатели по </a:t>
              </a:r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России</a:t>
              </a:r>
              <a:r>
                <a:rPr lang="ru-RU" sz="2200" i="1" dirty="0" smtClean="0">
                  <a:latin typeface="Palatino Linotype" pitchFamily="18" charset="0"/>
                  <a:cs typeface="Courier New" pitchFamily="49" charset="0"/>
                </a:rPr>
                <a:t>.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331" y="3255179"/>
              <a:ext cx="4028181" cy="3041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Прямоугольник 30"/>
          <p:cNvSpPr/>
          <p:nvPr/>
        </p:nvSpPr>
        <p:spPr>
          <a:xfrm>
            <a:off x="138693" y="2938220"/>
            <a:ext cx="3425195" cy="8274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4254798" y="711388"/>
            <a:ext cx="4320480" cy="5743844"/>
            <a:chOff x="4572000" y="692697"/>
            <a:chExt cx="4320480" cy="5743844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4572000" y="692697"/>
              <a:ext cx="4320480" cy="5688632"/>
              <a:chOff x="4572000" y="692697"/>
              <a:chExt cx="4320480" cy="5688632"/>
            </a:xfrm>
          </p:grpSpPr>
          <p:sp>
            <p:nvSpPr>
              <p:cNvPr id="35" name="Прямоугольник 34"/>
              <p:cNvSpPr/>
              <p:nvPr/>
            </p:nvSpPr>
            <p:spPr>
              <a:xfrm rot="5400000">
                <a:off x="3887924" y="1376773"/>
                <a:ext cx="5688632" cy="4320479"/>
              </a:xfrm>
              <a:prstGeom prst="rect">
                <a:avLst/>
              </a:prstGeom>
              <a:blipFill>
                <a:blip r:embed="rId7" cstate="email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644008" y="1196752"/>
                <a:ext cx="42484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i="1" dirty="0" smtClean="0">
                    <a:latin typeface="Palatino Linotype" pitchFamily="18" charset="0"/>
                    <a:cs typeface="Courier New" pitchFamily="49" charset="0"/>
                  </a:rPr>
                  <a:t>Удобно </a:t>
                </a:r>
                <a:r>
                  <a:rPr lang="ru-RU" sz="2000" i="1" dirty="0">
                    <a:latin typeface="Palatino Linotype" pitchFamily="18" charset="0"/>
                    <a:cs typeface="Courier New" pitchFamily="49" charset="0"/>
                  </a:rPr>
                  <a:t>расположен по отношению к топливно-энергетическим базам Поволжья, Северного Кавказа и </a:t>
                </a:r>
                <a:r>
                  <a:rPr lang="ru-RU" sz="2000" i="1" dirty="0" smtClean="0">
                    <a:latin typeface="Palatino Linotype" pitchFamily="18" charset="0"/>
                    <a:cs typeface="Courier New" pitchFamily="49" charset="0"/>
                  </a:rPr>
                  <a:t>Украины.</a:t>
                </a:r>
                <a:endParaRPr lang="ru-RU" sz="2200" i="1" dirty="0">
                  <a:latin typeface="Palatino Linotype" pitchFamily="18" charset="0"/>
                  <a:cs typeface="Courier New" pitchFamily="49" charset="0"/>
                </a:endParaRPr>
              </a:p>
            </p:txBody>
          </p:sp>
        </p:grpSp>
        <p:pic>
          <p:nvPicPr>
            <p:cNvPr id="34" name="Picture 6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 rot="18238279">
              <a:off x="4606395" y="2232622"/>
              <a:ext cx="4323700" cy="408413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Прямоугольник 36"/>
          <p:cNvSpPr/>
          <p:nvPr/>
        </p:nvSpPr>
        <p:spPr>
          <a:xfrm>
            <a:off x="7996" y="3974565"/>
            <a:ext cx="3425195" cy="10412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4228896" y="733488"/>
            <a:ext cx="4320480" cy="5688632"/>
            <a:chOff x="4572000" y="692697"/>
            <a:chExt cx="4320480" cy="5688632"/>
          </a:xfrm>
        </p:grpSpPr>
        <p:sp>
          <p:nvSpPr>
            <p:cNvPr id="39" name="Прямоугольник 38"/>
            <p:cNvSpPr/>
            <p:nvPr/>
          </p:nvSpPr>
          <p:spPr>
            <a:xfrm rot="5400000">
              <a:off x="3887924" y="1376773"/>
              <a:ext cx="5688632" cy="4320479"/>
            </a:xfrm>
            <a:prstGeom prst="rect">
              <a:avLst/>
            </a:prstGeom>
            <a:blipFill>
              <a:blip r:embed="rId7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44008" y="1484784"/>
              <a:ext cx="4248472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ЭГП </a:t>
              </a:r>
              <a:r>
                <a:rPr lang="ru-RU" sz="2000" i="1" dirty="0">
                  <a:latin typeface="Palatino Linotype" pitchFamily="18" charset="0"/>
                  <a:cs typeface="Courier New" pitchFamily="49" charset="0"/>
                </a:rPr>
                <a:t>района одно из самых выгодных в стране. Он граничит с ведущим промышленным районом страны — Центральным и удобно расположен по отношению к топливно-энергетическим базам Поволжья, Северного Кавказа, Украины</a:t>
              </a:r>
            </a:p>
            <a:p>
              <a:pPr algn="just"/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Для </a:t>
              </a:r>
              <a:r>
                <a:rPr lang="ru-RU" sz="2000" i="1" dirty="0">
                  <a:latin typeface="Palatino Linotype" pitchFamily="18" charset="0"/>
                  <a:cs typeface="Courier New" pitchFamily="49" charset="0"/>
                </a:rPr>
                <a:t>него характерна высокая степень </a:t>
              </a:r>
              <a:r>
                <a:rPr lang="ru-RU" sz="2000" i="1" dirty="0" smtClean="0">
                  <a:latin typeface="Palatino Linotype" pitchFamily="18" charset="0"/>
                  <a:cs typeface="Courier New" pitchFamily="49" charset="0"/>
                </a:rPr>
                <a:t>развития </a:t>
              </a:r>
              <a:r>
                <a:rPr lang="ru-RU" sz="2000" i="1" dirty="0">
                  <a:latin typeface="Palatino Linotype" pitchFamily="18" charset="0"/>
                  <a:cs typeface="Courier New" pitchFamily="49" charset="0"/>
                </a:rPr>
                <a:t>транспортной инфраструктуры (его пересекают многие линии железных и автомобильных дорог, ЛЭП, трубопроводов). </a:t>
              </a:r>
              <a:endParaRPr lang="ru-RU" sz="2200" i="1" dirty="0">
                <a:latin typeface="Palatino Linotype" pitchFamily="18" charset="0"/>
                <a:cs typeface="Courier New" pitchFamily="49" charset="0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154881" y="5284633"/>
            <a:ext cx="3425195" cy="8086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365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Население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" name="Picture 2" descr="http://cs5669.vkontakte.ru/u14527477/-14/x_853e0ac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xmlns="" val="3406083922"/>
              </p:ext>
            </p:extLst>
          </p:nvPr>
        </p:nvGraphicFramePr>
        <p:xfrm>
          <a:off x="34946" y="707952"/>
          <a:ext cx="2808862" cy="5541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1" name="Прямоугольник 40"/>
          <p:cNvSpPr/>
          <p:nvPr/>
        </p:nvSpPr>
        <p:spPr>
          <a:xfrm>
            <a:off x="7997" y="758184"/>
            <a:ext cx="2705116" cy="8086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3726169" y="722939"/>
            <a:ext cx="4802499" cy="5688632"/>
            <a:chOff x="3433190" y="722939"/>
            <a:chExt cx="4802499" cy="5688632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433190" y="722939"/>
              <a:ext cx="4739209" cy="5688632"/>
              <a:chOff x="4571999" y="709878"/>
              <a:chExt cx="4320479" cy="5688632"/>
            </a:xfrm>
          </p:grpSpPr>
          <p:sp>
            <p:nvSpPr>
              <p:cNvPr id="7" name="Прямоугольник 6"/>
              <p:cNvSpPr/>
              <p:nvPr/>
            </p:nvSpPr>
            <p:spPr>
              <a:xfrm rot="5400000">
                <a:off x="3887923" y="1393954"/>
                <a:ext cx="5688632" cy="4320479"/>
              </a:xfrm>
              <a:prstGeom prst="rect">
                <a:avLst/>
              </a:prstGeom>
              <a:blipFill>
                <a:blip r:embed="rId9" cstate="email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977111" y="1392582"/>
                <a:ext cx="367240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200" i="1" dirty="0" smtClean="0">
                    <a:latin typeface="Palatino Linotype" pitchFamily="18" charset="0"/>
                    <a:cs typeface="Courier New" pitchFamily="49" charset="0"/>
                  </a:rPr>
                  <a:t>По данным переписи 2010 г. – 7,3  млн. человек</a:t>
                </a:r>
                <a:endParaRPr lang="ru-RU" sz="2200" i="1" dirty="0">
                  <a:latin typeface="Palatino Linotype" pitchFamily="18" charset="0"/>
                  <a:cs typeface="Courier New" pitchFamily="49" charset="0"/>
                </a:endParaRPr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10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496479" y="2198457"/>
              <a:ext cx="4739210" cy="360933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493517" y="3951506"/>
              <a:ext cx="1702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1, 1 </a:t>
              </a:r>
              <a:r>
                <a:rPr lang="ru-RU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млн.чел</a:t>
              </a:r>
              <a:r>
                <a:rPr lang="ru-RU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.</a:t>
              </a:r>
              <a:endPara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802795" y="4310529"/>
              <a:ext cx="1702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</a:t>
              </a:r>
              <a:r>
                <a:rPr lang="ru-RU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, </a:t>
              </a:r>
              <a:r>
                <a:rPr lang="ru-RU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</a:t>
              </a:r>
              <a:r>
                <a:rPr lang="ru-RU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r>
                <a:rPr lang="ru-RU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млн.чел</a:t>
              </a:r>
              <a:r>
                <a:rPr lang="ru-RU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.</a:t>
              </a:r>
              <a:endPara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189180" y="4485611"/>
              <a:ext cx="1702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1, 5 </a:t>
              </a:r>
              <a:r>
                <a:rPr lang="ru-RU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млн.чел</a:t>
              </a:r>
              <a:r>
                <a:rPr lang="ru-RU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.</a:t>
              </a:r>
              <a:endPara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36096" y="3396332"/>
              <a:ext cx="1702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1, 2 </a:t>
              </a:r>
              <a:r>
                <a:rPr lang="ru-RU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млн.чел</a:t>
              </a:r>
              <a:r>
                <a:rPr lang="ru-RU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.</a:t>
              </a:r>
              <a:endPara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98225" y="2753554"/>
              <a:ext cx="1702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1, 1 </a:t>
              </a:r>
              <a:r>
                <a:rPr lang="ru-RU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млн.чел</a:t>
              </a:r>
              <a:r>
                <a:rPr lang="ru-RU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.</a:t>
              </a:r>
              <a:endPara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3757788" y="5995141"/>
            <a:ext cx="1721611" cy="4295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рождаемость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14167" y="5981997"/>
            <a:ext cx="1622130" cy="4295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смертность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68526" y="5981997"/>
            <a:ext cx="1033764" cy="4295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ЕП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757788" y="1011939"/>
            <a:ext cx="4593560" cy="4721309"/>
            <a:chOff x="3757787" y="1034594"/>
            <a:chExt cx="4593560" cy="472130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757788" y="2193226"/>
              <a:ext cx="4593559" cy="3562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" descr="C:\Users\Анна\Documents\Школа\география\9 класс\ITN\ЦЭР\карты\естествен прирост цэр.jpg"/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757787" y="1034594"/>
              <a:ext cx="4593559" cy="1140490"/>
            </a:xfrm>
            <a:prstGeom prst="rect">
              <a:avLst/>
            </a:prstGeom>
            <a:noFill/>
          </p:spPr>
        </p:pic>
      </p:grpSp>
      <p:grpSp>
        <p:nvGrpSpPr>
          <p:cNvPr id="29" name="Группа 28"/>
          <p:cNvGrpSpPr/>
          <p:nvPr/>
        </p:nvGrpSpPr>
        <p:grpSpPr>
          <a:xfrm>
            <a:off x="3750099" y="1060728"/>
            <a:ext cx="4691350" cy="4610423"/>
            <a:chOff x="3710740" y="1216503"/>
            <a:chExt cx="4691350" cy="4610423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933273" y="2140508"/>
              <a:ext cx="4194973" cy="3686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710740" y="1216503"/>
              <a:ext cx="4691350" cy="983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3793181" y="1060728"/>
            <a:ext cx="4575272" cy="4828739"/>
            <a:chOff x="3780941" y="2434486"/>
            <a:chExt cx="4575272" cy="4616938"/>
          </a:xfrm>
        </p:grpSpPr>
        <p:pic>
          <p:nvPicPr>
            <p:cNvPr id="34" name="Picture 4" descr="C:\Users\Анна\Documents\Школа\география\9 класс\ITN\ЦЭР\карты\смертность.jp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560" y="5589532"/>
              <a:ext cx="4543653" cy="1461892"/>
            </a:xfrm>
            <a:prstGeom prst="rect">
              <a:avLst/>
            </a:prstGeom>
            <a:noFill/>
          </p:spPr>
        </p:pic>
        <p:pic>
          <p:nvPicPr>
            <p:cNvPr id="35" name="Picture 4" descr="C:\Users\Анна\Documents\Школа\география\9 класс\ITN\ЦЭР\карты\смертность.jpg"/>
            <p:cNvPicPr>
              <a:picLocks noChangeAspect="1" noChangeArrowheads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780941" y="2434486"/>
              <a:ext cx="4567582" cy="3167146"/>
            </a:xfrm>
            <a:prstGeom prst="rect">
              <a:avLst/>
            </a:prstGeom>
            <a:noFill/>
          </p:spPr>
        </p:pic>
      </p:grpSp>
      <p:grpSp>
        <p:nvGrpSpPr>
          <p:cNvPr id="42" name="Группа 41"/>
          <p:cNvGrpSpPr/>
          <p:nvPr/>
        </p:nvGrpSpPr>
        <p:grpSpPr>
          <a:xfrm>
            <a:off x="3726169" y="722939"/>
            <a:ext cx="4739210" cy="5688632"/>
            <a:chOff x="3726169" y="722939"/>
            <a:chExt cx="4739210" cy="5688632"/>
          </a:xfrm>
        </p:grpSpPr>
        <p:sp>
          <p:nvSpPr>
            <p:cNvPr id="43" name="Прямоугольник 42"/>
            <p:cNvSpPr/>
            <p:nvPr/>
          </p:nvSpPr>
          <p:spPr>
            <a:xfrm rot="5400000">
              <a:off x="3251458" y="1197650"/>
              <a:ext cx="5688632" cy="4739209"/>
            </a:xfrm>
            <a:prstGeom prst="rect">
              <a:avLst/>
            </a:prstGeom>
            <a:blipFill>
              <a:blip r:embed="rId9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3808823" y="1510679"/>
              <a:ext cx="4656556" cy="4428435"/>
              <a:chOff x="3792297" y="1484784"/>
              <a:chExt cx="4653115" cy="4428435"/>
            </a:xfrm>
          </p:grpSpPr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3815721" y="1484784"/>
                <a:ext cx="4510830" cy="2736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 rotWithShape="1">
              <a:blip r:embed="rId1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6114526" y="4797152"/>
                <a:ext cx="2330886" cy="10906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2"/>
              <p:cNvPicPr>
                <a:picLocks noChangeAspect="1" noChangeArrowheads="1"/>
              </p:cNvPicPr>
              <p:nvPr/>
            </p:nvPicPr>
            <p:blipFill rotWithShape="1">
              <a:blip r:embed="rId19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3792297" y="4797152"/>
                <a:ext cx="2372137" cy="11160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9" name="Прямоугольник 38"/>
          <p:cNvSpPr/>
          <p:nvPr/>
        </p:nvSpPr>
        <p:spPr>
          <a:xfrm>
            <a:off x="0" y="1899155"/>
            <a:ext cx="2705116" cy="8086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/>
          <p:cNvGrpSpPr/>
          <p:nvPr/>
        </p:nvGrpSpPr>
        <p:grpSpPr>
          <a:xfrm>
            <a:off x="3726169" y="722939"/>
            <a:ext cx="4739209" cy="5694194"/>
            <a:chOff x="3726169" y="722939"/>
            <a:chExt cx="4739209" cy="5694194"/>
          </a:xfrm>
        </p:grpSpPr>
        <p:sp>
          <p:nvSpPr>
            <p:cNvPr id="52" name="Прямоугольник 51"/>
            <p:cNvSpPr/>
            <p:nvPr/>
          </p:nvSpPr>
          <p:spPr>
            <a:xfrm rot="5400000">
              <a:off x="3251458" y="1197650"/>
              <a:ext cx="5688632" cy="4739209"/>
            </a:xfrm>
            <a:prstGeom prst="rect">
              <a:avLst/>
            </a:prstGeom>
            <a:blipFill>
              <a:blip r:embed="rId9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726169" y="1342488"/>
              <a:ext cx="4707172" cy="319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4831087" y="4708990"/>
              <a:ext cx="2938209" cy="1708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5026058" y="2439646"/>
              <a:ext cx="715667" cy="432048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65,3</a:t>
              </a:r>
              <a:endParaRPr lang="ru-RU" b="1" dirty="0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5364088" y="3068960"/>
              <a:ext cx="715667" cy="432048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66,2</a:t>
              </a:r>
              <a:endParaRPr lang="ru-RU" b="1" dirty="0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6300192" y="2250808"/>
              <a:ext cx="715667" cy="432048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63,7</a:t>
              </a:r>
              <a:endParaRPr lang="ru-RU" b="1" dirty="0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6516216" y="3135918"/>
              <a:ext cx="715667" cy="432048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65,5</a:t>
              </a:r>
              <a:endParaRPr lang="ru-RU" b="1" dirty="0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7247455" y="2439646"/>
              <a:ext cx="715667" cy="432048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58,7</a:t>
              </a:r>
              <a:endParaRPr lang="ru-RU" b="1" dirty="0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4199391" y="4359970"/>
              <a:ext cx="42015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64 % населения проживает в городах</a:t>
              </a:r>
            </a:p>
          </p:txBody>
        </p:sp>
      </p:grpSp>
      <p:sp>
        <p:nvSpPr>
          <p:cNvPr id="61" name="Прямоугольник 60"/>
          <p:cNvSpPr/>
          <p:nvPr/>
        </p:nvSpPr>
        <p:spPr>
          <a:xfrm>
            <a:off x="8824" y="2880652"/>
            <a:ext cx="2705116" cy="8086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2" name="Группа 61"/>
          <p:cNvGrpSpPr/>
          <p:nvPr/>
        </p:nvGrpSpPr>
        <p:grpSpPr>
          <a:xfrm>
            <a:off x="3726169" y="722939"/>
            <a:ext cx="4739210" cy="5691672"/>
            <a:chOff x="3726169" y="722939"/>
            <a:chExt cx="4739210" cy="5691672"/>
          </a:xfrm>
        </p:grpSpPr>
        <p:sp>
          <p:nvSpPr>
            <p:cNvPr id="63" name="Прямоугольник 62"/>
            <p:cNvSpPr/>
            <p:nvPr/>
          </p:nvSpPr>
          <p:spPr>
            <a:xfrm rot="5400000">
              <a:off x="3251458" y="1197650"/>
              <a:ext cx="5688632" cy="4739209"/>
            </a:xfrm>
            <a:prstGeom prst="rect">
              <a:avLst/>
            </a:prstGeom>
            <a:blipFill>
              <a:blip r:embed="rId9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2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883" y="1052736"/>
              <a:ext cx="4464496" cy="3451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Овал 64"/>
            <p:cNvSpPr/>
            <p:nvPr/>
          </p:nvSpPr>
          <p:spPr>
            <a:xfrm>
              <a:off x="6300192" y="2655670"/>
              <a:ext cx="351765" cy="360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1</a:t>
              </a:r>
              <a:endParaRPr lang="ru-RU" b="1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66579" y="4106287"/>
              <a:ext cx="432805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dirty="0" smtClean="0"/>
                <a:t>1. Воронеж </a:t>
              </a:r>
              <a:r>
                <a:rPr lang="ru-RU" dirty="0"/>
                <a:t>991 </a:t>
              </a:r>
              <a:r>
                <a:rPr lang="ru-RU" dirty="0" err="1"/>
                <a:t>тыс.чел</a:t>
              </a:r>
              <a:r>
                <a:rPr lang="ru-RU" dirty="0"/>
                <a:t>. </a:t>
              </a:r>
              <a:endParaRPr lang="ru-RU" dirty="0" smtClean="0"/>
            </a:p>
            <a:p>
              <a:r>
                <a:rPr lang="ru-RU" dirty="0" smtClean="0"/>
                <a:t>2. Липецк    508 </a:t>
              </a:r>
              <a:r>
                <a:rPr lang="ru-RU" dirty="0" err="1"/>
                <a:t>тыс.чел</a:t>
              </a:r>
              <a:r>
                <a:rPr lang="ru-RU" dirty="0"/>
                <a:t>. </a:t>
              </a:r>
            </a:p>
            <a:p>
              <a:r>
                <a:rPr lang="ru-RU" dirty="0" smtClean="0"/>
                <a:t>3. Курск       416 </a:t>
              </a:r>
              <a:r>
                <a:rPr lang="ru-RU" dirty="0" err="1"/>
                <a:t>тыс.чел</a:t>
              </a:r>
              <a:r>
                <a:rPr lang="ru-RU" dirty="0"/>
                <a:t>. </a:t>
              </a:r>
              <a:endParaRPr lang="ru-RU" dirty="0" smtClean="0"/>
            </a:p>
            <a:p>
              <a:r>
                <a:rPr lang="ru-RU" dirty="0" smtClean="0"/>
                <a:t>4. Белгород </a:t>
              </a:r>
              <a:r>
                <a:rPr lang="ru-RU" dirty="0"/>
                <a:t>363 </a:t>
              </a:r>
              <a:r>
                <a:rPr lang="ru-RU" dirty="0" err="1"/>
                <a:t>тыс.чел</a:t>
              </a:r>
              <a:r>
                <a:rPr lang="ru-RU" dirty="0"/>
                <a:t>. </a:t>
              </a:r>
            </a:p>
            <a:p>
              <a:r>
                <a:rPr lang="ru-RU" dirty="0" smtClean="0"/>
                <a:t>5. Тамбов     281 </a:t>
              </a:r>
              <a:r>
                <a:rPr lang="ru-RU" dirty="0" err="1"/>
                <a:t>тыс.чел</a:t>
              </a:r>
              <a:r>
                <a:rPr lang="ru-RU" dirty="0"/>
                <a:t>. </a:t>
              </a:r>
            </a:p>
            <a:p>
              <a:r>
                <a:rPr lang="ru-RU" dirty="0" smtClean="0"/>
                <a:t>6. Старый </a:t>
              </a:r>
              <a:r>
                <a:rPr lang="ru-RU" dirty="0"/>
                <a:t>Оскол 257 </a:t>
              </a:r>
              <a:r>
                <a:rPr lang="ru-RU" dirty="0" err="1"/>
                <a:t>тыс.чел</a:t>
              </a:r>
              <a:r>
                <a:rPr lang="ru-RU" dirty="0"/>
                <a:t>. </a:t>
              </a:r>
            </a:p>
            <a:p>
              <a:r>
                <a:rPr lang="ru-RU" dirty="0" smtClean="0"/>
                <a:t>7. Губкин      120 </a:t>
              </a:r>
              <a:r>
                <a:rPr lang="ru-RU" dirty="0" err="1"/>
                <a:t>тыс.чел</a:t>
              </a:r>
              <a:r>
                <a:rPr lang="ru-RU" dirty="0"/>
                <a:t>. </a:t>
              </a:r>
              <a:endParaRPr lang="ru-RU" dirty="0" smtClean="0"/>
            </a:p>
            <a:p>
              <a:r>
                <a:rPr lang="ru-RU" dirty="0" smtClean="0"/>
                <a:t>8. Елец         108 </a:t>
              </a:r>
              <a:r>
                <a:rPr lang="ru-RU" dirty="0" err="1"/>
                <a:t>тыс.чел</a:t>
              </a:r>
              <a:r>
                <a:rPr lang="ru-RU" dirty="0"/>
                <a:t>. </a:t>
              </a:r>
            </a:p>
          </p:txBody>
        </p:sp>
        <p:sp>
          <p:nvSpPr>
            <p:cNvPr id="67" name="Овал 66"/>
            <p:cNvSpPr/>
            <p:nvPr/>
          </p:nvSpPr>
          <p:spPr>
            <a:xfrm>
              <a:off x="6476074" y="1828226"/>
              <a:ext cx="351765" cy="360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2</a:t>
              </a:r>
            </a:p>
          </p:txBody>
        </p:sp>
        <p:sp>
          <p:nvSpPr>
            <p:cNvPr id="68" name="Овал 67"/>
            <p:cNvSpPr/>
            <p:nvPr/>
          </p:nvSpPr>
          <p:spPr>
            <a:xfrm>
              <a:off x="4860032" y="2489726"/>
              <a:ext cx="351765" cy="360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3</a:t>
              </a:r>
              <a:endParaRPr lang="ru-RU" b="1" dirty="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5035914" y="3391192"/>
              <a:ext cx="351765" cy="360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4</a:t>
              </a:r>
            </a:p>
          </p:txBody>
        </p:sp>
        <p:sp>
          <p:nvSpPr>
            <p:cNvPr id="70" name="Овал 69"/>
            <p:cNvSpPr/>
            <p:nvPr/>
          </p:nvSpPr>
          <p:spPr>
            <a:xfrm>
              <a:off x="7380312" y="1825378"/>
              <a:ext cx="351765" cy="360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5</a:t>
              </a:r>
              <a:endParaRPr lang="ru-RU" b="1" dirty="0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5688026" y="2826549"/>
              <a:ext cx="351765" cy="360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6</a:t>
              </a:r>
            </a:p>
          </p:txBody>
        </p:sp>
        <p:sp>
          <p:nvSpPr>
            <p:cNvPr id="72" name="Овал 71"/>
            <p:cNvSpPr/>
            <p:nvPr/>
          </p:nvSpPr>
          <p:spPr>
            <a:xfrm>
              <a:off x="5520322" y="2563748"/>
              <a:ext cx="351765" cy="360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7</a:t>
              </a:r>
              <a:endParaRPr lang="ru-RU" b="1" dirty="0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6087994" y="1825378"/>
              <a:ext cx="351765" cy="360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8</a:t>
              </a:r>
              <a:endParaRPr lang="ru-RU" b="1" dirty="0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138691" y="4246983"/>
            <a:ext cx="2705116" cy="8086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5" name="Группа 74"/>
          <p:cNvGrpSpPr/>
          <p:nvPr/>
        </p:nvGrpSpPr>
        <p:grpSpPr>
          <a:xfrm>
            <a:off x="3710150" y="728501"/>
            <a:ext cx="4739209" cy="5688632"/>
            <a:chOff x="3726169" y="722939"/>
            <a:chExt cx="4739209" cy="5688632"/>
          </a:xfrm>
        </p:grpSpPr>
        <p:sp>
          <p:nvSpPr>
            <p:cNvPr id="76" name="Прямоугольник 75"/>
            <p:cNvSpPr/>
            <p:nvPr/>
          </p:nvSpPr>
          <p:spPr>
            <a:xfrm rot="5400000">
              <a:off x="3251458" y="1197650"/>
              <a:ext cx="5688632" cy="4739209"/>
            </a:xfrm>
            <a:prstGeom prst="rect">
              <a:avLst/>
            </a:prstGeom>
            <a:blipFill>
              <a:blip r:embed="rId9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3729001" y="1305096"/>
              <a:ext cx="4587415" cy="480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dirty="0" smtClean="0"/>
                <a:t>                 Сложная демографическая </a:t>
              </a:r>
              <a:r>
                <a:rPr lang="ru-RU" dirty="0"/>
                <a:t>ситуация наиболее  остро  сказалась  на  трудовых  ресурсах</a:t>
              </a:r>
              <a:r>
                <a:rPr lang="ru-RU" dirty="0" smtClean="0"/>
                <a:t>, занятых </a:t>
              </a:r>
              <a:r>
                <a:rPr lang="ru-RU" dirty="0"/>
                <a:t>в сельскохозяйственном производстве, так как в  течение  почти  </a:t>
              </a:r>
              <a:r>
                <a:rPr lang="ru-RU" dirty="0" smtClean="0"/>
                <a:t>двух десятилетий </a:t>
              </a:r>
              <a:r>
                <a:rPr lang="ru-RU" dirty="0"/>
                <a:t>происходил интенсивный отток населения в  основном  из  </a:t>
              </a:r>
              <a:r>
                <a:rPr lang="ru-RU" dirty="0" smtClean="0"/>
                <a:t>сельской местности</a:t>
              </a:r>
              <a:r>
                <a:rPr lang="ru-RU" dirty="0"/>
                <a:t>.  В  последние  годы  ситуация  несколько   улучшились   за   </a:t>
              </a:r>
              <a:r>
                <a:rPr lang="ru-RU" dirty="0" smtClean="0"/>
                <a:t>счет небольшого </a:t>
              </a:r>
              <a:r>
                <a:rPr lang="ru-RU" dirty="0"/>
                <a:t>увеличения рождаемости в 1985-1987 гг. и за счет  иммигрантов  </a:t>
              </a:r>
              <a:r>
                <a:rPr lang="ru-RU" dirty="0" smtClean="0"/>
                <a:t>из районов </a:t>
              </a:r>
              <a:r>
                <a:rPr lang="ru-RU" dirty="0"/>
                <a:t>межнациональных  конфликтов  и  русскоязычного  населения  из  стран</a:t>
              </a:r>
            </a:p>
            <a:p>
              <a:pPr algn="just"/>
              <a:r>
                <a:rPr lang="ru-RU" dirty="0"/>
                <a:t>ближнего зарубежья (коэффициент миграционного прироста  в  регионе  –  </a:t>
              </a:r>
              <a:r>
                <a:rPr lang="ru-RU" dirty="0" smtClean="0"/>
                <a:t>самый высокий </a:t>
              </a:r>
              <a:r>
                <a:rPr lang="ru-RU" dirty="0"/>
                <a:t>в стране</a:t>
              </a:r>
              <a:r>
                <a:rPr lang="ru-RU" dirty="0" smtClean="0"/>
                <a:t>). </a:t>
              </a:r>
              <a:endParaRPr lang="ru-RU" dirty="0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13938" y="5365281"/>
            <a:ext cx="2705116" cy="8086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875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Природные   условия и  ресурсы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xmlns="" val="2812546160"/>
              </p:ext>
            </p:extLst>
          </p:nvPr>
        </p:nvGraphicFramePr>
        <p:xfrm>
          <a:off x="454163" y="740376"/>
          <a:ext cx="2808862" cy="333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4145716" y="732549"/>
            <a:ext cx="4739209" cy="5688632"/>
            <a:chOff x="3710150" y="728501"/>
            <a:chExt cx="4739209" cy="5688632"/>
          </a:xfrm>
        </p:grpSpPr>
        <p:sp>
          <p:nvSpPr>
            <p:cNvPr id="43" name="Прямоугольник 42"/>
            <p:cNvSpPr/>
            <p:nvPr/>
          </p:nvSpPr>
          <p:spPr>
            <a:xfrm rot="5400000">
              <a:off x="3235439" y="1203212"/>
              <a:ext cx="5688632" cy="4739209"/>
            </a:xfrm>
            <a:prstGeom prst="rect">
              <a:avLst/>
            </a:prstGeom>
            <a:blipFill>
              <a:blip r:embed="rId6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45" name="Группа 44"/>
            <p:cNvGrpSpPr/>
            <p:nvPr/>
          </p:nvGrpSpPr>
          <p:grpSpPr>
            <a:xfrm>
              <a:off x="3886692" y="1700808"/>
              <a:ext cx="4403415" cy="4104456"/>
              <a:chOff x="2688865" y="1123895"/>
              <a:chExt cx="5268399" cy="4968552"/>
            </a:xfrm>
          </p:grpSpPr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2688865" y="1123895"/>
                <a:ext cx="5186618" cy="49685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Полилиния 46"/>
              <p:cNvSpPr/>
              <p:nvPr/>
            </p:nvSpPr>
            <p:spPr>
              <a:xfrm>
                <a:off x="4034523" y="2684417"/>
                <a:ext cx="3922741" cy="3352576"/>
              </a:xfrm>
              <a:custGeom>
                <a:avLst/>
                <a:gdLst>
                  <a:gd name="connsiteX0" fmla="*/ 3874064 w 3922741"/>
                  <a:gd name="connsiteY0" fmla="*/ 1663847 h 3352576"/>
                  <a:gd name="connsiteX1" fmla="*/ 3611417 w 3922741"/>
                  <a:gd name="connsiteY1" fmla="*/ 1595753 h 3352576"/>
                  <a:gd name="connsiteX2" fmla="*/ 3368226 w 3922741"/>
                  <a:gd name="connsiteY2" fmla="*/ 1673574 h 3352576"/>
                  <a:gd name="connsiteX3" fmla="*/ 3387681 w 3922741"/>
                  <a:gd name="connsiteY3" fmla="*/ 1566570 h 3352576"/>
                  <a:gd name="connsiteX4" fmla="*/ 3163945 w 3922741"/>
                  <a:gd name="connsiteY4" fmla="*/ 1498477 h 3352576"/>
                  <a:gd name="connsiteX5" fmla="*/ 3163945 w 3922741"/>
                  <a:gd name="connsiteY5" fmla="*/ 1430383 h 3352576"/>
                  <a:gd name="connsiteX6" fmla="*/ 3270949 w 3922741"/>
                  <a:gd name="connsiteY6" fmla="*/ 1284468 h 3352576"/>
                  <a:gd name="connsiteX7" fmla="*/ 3319588 w 3922741"/>
                  <a:gd name="connsiteY7" fmla="*/ 1206647 h 3352576"/>
                  <a:gd name="connsiteX8" fmla="*/ 3241766 w 3922741"/>
                  <a:gd name="connsiteY8" fmla="*/ 1158009 h 3352576"/>
                  <a:gd name="connsiteX9" fmla="*/ 3173673 w 3922741"/>
                  <a:gd name="connsiteY9" fmla="*/ 1119098 h 3352576"/>
                  <a:gd name="connsiteX10" fmla="*/ 3056941 w 3922741"/>
                  <a:gd name="connsiteY10" fmla="*/ 1021821 h 3352576"/>
                  <a:gd name="connsiteX11" fmla="*/ 2998575 w 3922741"/>
                  <a:gd name="connsiteY11" fmla="*/ 924545 h 3352576"/>
                  <a:gd name="connsiteX12" fmla="*/ 2988847 w 3922741"/>
                  <a:gd name="connsiteY12" fmla="*/ 827268 h 3352576"/>
                  <a:gd name="connsiteX13" fmla="*/ 3008303 w 3922741"/>
                  <a:gd name="connsiteY13" fmla="*/ 768902 h 3352576"/>
                  <a:gd name="connsiteX14" fmla="*/ 3056941 w 3922741"/>
                  <a:gd name="connsiteY14" fmla="*/ 729992 h 3352576"/>
                  <a:gd name="connsiteX15" fmla="*/ 3086124 w 3922741"/>
                  <a:gd name="connsiteY15" fmla="*/ 506255 h 3352576"/>
                  <a:gd name="connsiteX16" fmla="*/ 3105579 w 3922741"/>
                  <a:gd name="connsiteY16" fmla="*/ 340885 h 3352576"/>
                  <a:gd name="connsiteX17" fmla="*/ 3047213 w 3922741"/>
                  <a:gd name="connsiteY17" fmla="*/ 272792 h 3352576"/>
                  <a:gd name="connsiteX18" fmla="*/ 2901298 w 3922741"/>
                  <a:gd name="connsiteY18" fmla="*/ 117149 h 3352576"/>
                  <a:gd name="connsiteX19" fmla="*/ 2833205 w 3922741"/>
                  <a:gd name="connsiteY19" fmla="*/ 224153 h 3352576"/>
                  <a:gd name="connsiteX20" fmla="*/ 2726200 w 3922741"/>
                  <a:gd name="connsiteY20" fmla="*/ 282519 h 3352576"/>
                  <a:gd name="connsiteX21" fmla="*/ 2599741 w 3922741"/>
                  <a:gd name="connsiteY21" fmla="*/ 136604 h 3352576"/>
                  <a:gd name="connsiteX22" fmla="*/ 2512192 w 3922741"/>
                  <a:gd name="connsiteY22" fmla="*/ 126877 h 3352576"/>
                  <a:gd name="connsiteX23" fmla="*/ 2385732 w 3922741"/>
                  <a:gd name="connsiteY23" fmla="*/ 263064 h 3352576"/>
                  <a:gd name="connsiteX24" fmla="*/ 2376005 w 3922741"/>
                  <a:gd name="connsiteY24" fmla="*/ 321430 h 3352576"/>
                  <a:gd name="connsiteX25" fmla="*/ 2298183 w 3922741"/>
                  <a:gd name="connsiteY25" fmla="*/ 399251 h 3352576"/>
                  <a:gd name="connsiteX26" fmla="*/ 2356549 w 3922741"/>
                  <a:gd name="connsiteY26" fmla="*/ 477072 h 3352576"/>
                  <a:gd name="connsiteX27" fmla="*/ 2337094 w 3922741"/>
                  <a:gd name="connsiteY27" fmla="*/ 574349 h 3352576"/>
                  <a:gd name="connsiteX28" fmla="*/ 2288456 w 3922741"/>
                  <a:gd name="connsiteY28" fmla="*/ 564621 h 3352576"/>
                  <a:gd name="connsiteX29" fmla="*/ 2269000 w 3922741"/>
                  <a:gd name="connsiteY29" fmla="*/ 622987 h 3352576"/>
                  <a:gd name="connsiteX30" fmla="*/ 2210634 w 3922741"/>
                  <a:gd name="connsiteY30" fmla="*/ 622987 h 3352576"/>
                  <a:gd name="connsiteX31" fmla="*/ 2123086 w 3922741"/>
                  <a:gd name="connsiteY31" fmla="*/ 574349 h 3352576"/>
                  <a:gd name="connsiteX32" fmla="*/ 2006354 w 3922741"/>
                  <a:gd name="connsiteY32" fmla="*/ 545166 h 3352576"/>
                  <a:gd name="connsiteX33" fmla="*/ 1957715 w 3922741"/>
                  <a:gd name="connsiteY33" fmla="*/ 545166 h 3352576"/>
                  <a:gd name="connsiteX34" fmla="*/ 1909077 w 3922741"/>
                  <a:gd name="connsiteY34" fmla="*/ 438162 h 3352576"/>
                  <a:gd name="connsiteX35" fmla="*/ 1840983 w 3922741"/>
                  <a:gd name="connsiteY35" fmla="*/ 399251 h 3352576"/>
                  <a:gd name="connsiteX36" fmla="*/ 1695068 w 3922741"/>
                  <a:gd name="connsiteY36" fmla="*/ 311702 h 3352576"/>
                  <a:gd name="connsiteX37" fmla="*/ 1636703 w 3922741"/>
                  <a:gd name="connsiteY37" fmla="*/ 340885 h 3352576"/>
                  <a:gd name="connsiteX38" fmla="*/ 1510243 w 3922741"/>
                  <a:gd name="connsiteY38" fmla="*/ 331157 h 3352576"/>
                  <a:gd name="connsiteX39" fmla="*/ 1432422 w 3922741"/>
                  <a:gd name="connsiteY39" fmla="*/ 214426 h 3352576"/>
                  <a:gd name="connsiteX40" fmla="*/ 1257324 w 3922741"/>
                  <a:gd name="connsiteY40" fmla="*/ 97694 h 3352576"/>
                  <a:gd name="connsiteX41" fmla="*/ 1150320 w 3922741"/>
                  <a:gd name="connsiteY41" fmla="*/ 29600 h 3352576"/>
                  <a:gd name="connsiteX42" fmla="*/ 1140592 w 3922741"/>
                  <a:gd name="connsiteY42" fmla="*/ 417 h 3352576"/>
                  <a:gd name="connsiteX43" fmla="*/ 946039 w 3922741"/>
                  <a:gd name="connsiteY43" fmla="*/ 49055 h 3352576"/>
                  <a:gd name="connsiteX44" fmla="*/ 800124 w 3922741"/>
                  <a:gd name="connsiteY44" fmla="*/ 107421 h 3352576"/>
                  <a:gd name="connsiteX45" fmla="*/ 654209 w 3922741"/>
                  <a:gd name="connsiteY45" fmla="*/ 194970 h 3352576"/>
                  <a:gd name="connsiteX46" fmla="*/ 702847 w 3922741"/>
                  <a:gd name="connsiteY46" fmla="*/ 331157 h 3352576"/>
                  <a:gd name="connsiteX47" fmla="*/ 547205 w 3922741"/>
                  <a:gd name="connsiteY47" fmla="*/ 457617 h 3352576"/>
                  <a:gd name="connsiteX48" fmla="*/ 430473 w 3922741"/>
                  <a:gd name="connsiteY48" fmla="*/ 535438 h 3352576"/>
                  <a:gd name="connsiteX49" fmla="*/ 556932 w 3922741"/>
                  <a:gd name="connsiteY49" fmla="*/ 603532 h 3352576"/>
                  <a:gd name="connsiteX50" fmla="*/ 498566 w 3922741"/>
                  <a:gd name="connsiteY50" fmla="*/ 768902 h 3352576"/>
                  <a:gd name="connsiteX51" fmla="*/ 488839 w 3922741"/>
                  <a:gd name="connsiteY51" fmla="*/ 934272 h 3352576"/>
                  <a:gd name="connsiteX52" fmla="*/ 401290 w 3922741"/>
                  <a:gd name="connsiteY52" fmla="*/ 1099643 h 3352576"/>
                  <a:gd name="connsiteX53" fmla="*/ 255375 w 3922741"/>
                  <a:gd name="connsiteY53" fmla="*/ 1158009 h 3352576"/>
                  <a:gd name="connsiteX54" fmla="*/ 187281 w 3922741"/>
                  <a:gd name="connsiteY54" fmla="*/ 1313651 h 3352576"/>
                  <a:gd name="connsiteX55" fmla="*/ 60822 w 3922741"/>
                  <a:gd name="connsiteY55" fmla="*/ 1342834 h 3352576"/>
                  <a:gd name="connsiteX56" fmla="*/ 41366 w 3922741"/>
                  <a:gd name="connsiteY56" fmla="*/ 1508204 h 3352576"/>
                  <a:gd name="connsiteX57" fmla="*/ 2456 w 3922741"/>
                  <a:gd name="connsiteY57" fmla="*/ 1731940 h 3352576"/>
                  <a:gd name="connsiteX58" fmla="*/ 119188 w 3922741"/>
                  <a:gd name="connsiteY58" fmla="*/ 1877855 h 3352576"/>
                  <a:gd name="connsiteX59" fmla="*/ 304013 w 3922741"/>
                  <a:gd name="connsiteY59" fmla="*/ 1926494 h 3352576"/>
                  <a:gd name="connsiteX60" fmla="*/ 488839 w 3922741"/>
                  <a:gd name="connsiteY60" fmla="*/ 1936221 h 3352576"/>
                  <a:gd name="connsiteX61" fmla="*/ 537477 w 3922741"/>
                  <a:gd name="connsiteY61" fmla="*/ 2023770 h 3352576"/>
                  <a:gd name="connsiteX62" fmla="*/ 566660 w 3922741"/>
                  <a:gd name="connsiteY62" fmla="*/ 2043226 h 3352576"/>
                  <a:gd name="connsiteX63" fmla="*/ 576388 w 3922741"/>
                  <a:gd name="connsiteY63" fmla="*/ 2296145 h 3352576"/>
                  <a:gd name="connsiteX64" fmla="*/ 595843 w 3922741"/>
                  <a:gd name="connsiteY64" fmla="*/ 2432332 h 3352576"/>
                  <a:gd name="connsiteX65" fmla="*/ 605571 w 3922741"/>
                  <a:gd name="connsiteY65" fmla="*/ 2490698 h 3352576"/>
                  <a:gd name="connsiteX66" fmla="*/ 780668 w 3922741"/>
                  <a:gd name="connsiteY66" fmla="*/ 2617157 h 3352576"/>
                  <a:gd name="connsiteX67" fmla="*/ 1023860 w 3922741"/>
                  <a:gd name="connsiteY67" fmla="*/ 2607430 h 3352576"/>
                  <a:gd name="connsiteX68" fmla="*/ 1160047 w 3922741"/>
                  <a:gd name="connsiteY68" fmla="*/ 2685251 h 3352576"/>
                  <a:gd name="connsiteX69" fmla="*/ 1412966 w 3922741"/>
                  <a:gd name="connsiteY69" fmla="*/ 2694979 h 3352576"/>
                  <a:gd name="connsiteX70" fmla="*/ 1626975 w 3922741"/>
                  <a:gd name="connsiteY70" fmla="*/ 2724162 h 3352576"/>
                  <a:gd name="connsiteX71" fmla="*/ 1763162 w 3922741"/>
                  <a:gd name="connsiteY71" fmla="*/ 2704706 h 3352576"/>
                  <a:gd name="connsiteX72" fmla="*/ 1772890 w 3922741"/>
                  <a:gd name="connsiteY72" fmla="*/ 2801983 h 3352576"/>
                  <a:gd name="connsiteX73" fmla="*/ 1928532 w 3922741"/>
                  <a:gd name="connsiteY73" fmla="*/ 2928443 h 3352576"/>
                  <a:gd name="connsiteX74" fmla="*/ 2064720 w 3922741"/>
                  <a:gd name="connsiteY74" fmla="*/ 2986809 h 3352576"/>
                  <a:gd name="connsiteX75" fmla="*/ 2191179 w 3922741"/>
                  <a:gd name="connsiteY75" fmla="*/ 3084085 h 3352576"/>
                  <a:gd name="connsiteX76" fmla="*/ 2473281 w 3922741"/>
                  <a:gd name="connsiteY76" fmla="*/ 3152179 h 3352576"/>
                  <a:gd name="connsiteX77" fmla="*/ 2687290 w 3922741"/>
                  <a:gd name="connsiteY77" fmla="*/ 3230000 h 3352576"/>
                  <a:gd name="connsiteX78" fmla="*/ 2901298 w 3922741"/>
                  <a:gd name="connsiteY78" fmla="*/ 3327277 h 3352576"/>
                  <a:gd name="connsiteX79" fmla="*/ 3047213 w 3922741"/>
                  <a:gd name="connsiteY79" fmla="*/ 3346732 h 3352576"/>
                  <a:gd name="connsiteX80" fmla="*/ 3348771 w 3922741"/>
                  <a:gd name="connsiteY80" fmla="*/ 3346732 h 3352576"/>
                  <a:gd name="connsiteX81" fmla="*/ 3533596 w 3922741"/>
                  <a:gd name="connsiteY81" fmla="*/ 3278638 h 3352576"/>
                  <a:gd name="connsiteX82" fmla="*/ 3533596 w 3922741"/>
                  <a:gd name="connsiteY82" fmla="*/ 3103540 h 3352576"/>
                  <a:gd name="connsiteX83" fmla="*/ 3698966 w 3922741"/>
                  <a:gd name="connsiteY83" fmla="*/ 2870077 h 3352576"/>
                  <a:gd name="connsiteX84" fmla="*/ 3718422 w 3922741"/>
                  <a:gd name="connsiteY84" fmla="*/ 2656068 h 3352576"/>
                  <a:gd name="connsiteX85" fmla="*/ 3572507 w 3922741"/>
                  <a:gd name="connsiteY85" fmla="*/ 2480970 h 3352576"/>
                  <a:gd name="connsiteX86" fmla="*/ 3747605 w 3922741"/>
                  <a:gd name="connsiteY86" fmla="*/ 2364238 h 3352576"/>
                  <a:gd name="connsiteX87" fmla="*/ 3864337 w 3922741"/>
                  <a:gd name="connsiteY87" fmla="*/ 2228051 h 3352576"/>
                  <a:gd name="connsiteX88" fmla="*/ 3864337 w 3922741"/>
                  <a:gd name="connsiteY88" fmla="*/ 1955677 h 3352576"/>
                  <a:gd name="connsiteX89" fmla="*/ 3922703 w 3922741"/>
                  <a:gd name="connsiteY89" fmla="*/ 1751396 h 3352576"/>
                  <a:gd name="connsiteX90" fmla="*/ 3874064 w 3922741"/>
                  <a:gd name="connsiteY90" fmla="*/ 1663847 h 335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922741" h="3352576">
                    <a:moveTo>
                      <a:pt x="3874064" y="1663847"/>
                    </a:moveTo>
                    <a:cubicBezTo>
                      <a:pt x="3822183" y="1637907"/>
                      <a:pt x="3695723" y="1594132"/>
                      <a:pt x="3611417" y="1595753"/>
                    </a:cubicBezTo>
                    <a:cubicBezTo>
                      <a:pt x="3527111" y="1597374"/>
                      <a:pt x="3405515" y="1678438"/>
                      <a:pt x="3368226" y="1673574"/>
                    </a:cubicBezTo>
                    <a:cubicBezTo>
                      <a:pt x="3330937" y="1668710"/>
                      <a:pt x="3421728" y="1595753"/>
                      <a:pt x="3387681" y="1566570"/>
                    </a:cubicBezTo>
                    <a:cubicBezTo>
                      <a:pt x="3353634" y="1537387"/>
                      <a:pt x="3201234" y="1521175"/>
                      <a:pt x="3163945" y="1498477"/>
                    </a:cubicBezTo>
                    <a:cubicBezTo>
                      <a:pt x="3126656" y="1475779"/>
                      <a:pt x="3146111" y="1466051"/>
                      <a:pt x="3163945" y="1430383"/>
                    </a:cubicBezTo>
                    <a:cubicBezTo>
                      <a:pt x="3181779" y="1394715"/>
                      <a:pt x="3245009" y="1321757"/>
                      <a:pt x="3270949" y="1284468"/>
                    </a:cubicBezTo>
                    <a:cubicBezTo>
                      <a:pt x="3296889" y="1247179"/>
                      <a:pt x="3324452" y="1227723"/>
                      <a:pt x="3319588" y="1206647"/>
                    </a:cubicBezTo>
                    <a:cubicBezTo>
                      <a:pt x="3314724" y="1185571"/>
                      <a:pt x="3266085" y="1172600"/>
                      <a:pt x="3241766" y="1158009"/>
                    </a:cubicBezTo>
                    <a:cubicBezTo>
                      <a:pt x="3217447" y="1143417"/>
                      <a:pt x="3204477" y="1141796"/>
                      <a:pt x="3173673" y="1119098"/>
                    </a:cubicBezTo>
                    <a:cubicBezTo>
                      <a:pt x="3142869" y="1096400"/>
                      <a:pt x="3086124" y="1054246"/>
                      <a:pt x="3056941" y="1021821"/>
                    </a:cubicBezTo>
                    <a:cubicBezTo>
                      <a:pt x="3027758" y="989396"/>
                      <a:pt x="3009924" y="956971"/>
                      <a:pt x="2998575" y="924545"/>
                    </a:cubicBezTo>
                    <a:cubicBezTo>
                      <a:pt x="2987226" y="892119"/>
                      <a:pt x="2987226" y="853208"/>
                      <a:pt x="2988847" y="827268"/>
                    </a:cubicBezTo>
                    <a:cubicBezTo>
                      <a:pt x="2990468" y="801328"/>
                      <a:pt x="2996954" y="785115"/>
                      <a:pt x="3008303" y="768902"/>
                    </a:cubicBezTo>
                    <a:cubicBezTo>
                      <a:pt x="3019652" y="752689"/>
                      <a:pt x="3043971" y="773766"/>
                      <a:pt x="3056941" y="729992"/>
                    </a:cubicBezTo>
                    <a:cubicBezTo>
                      <a:pt x="3069911" y="686218"/>
                      <a:pt x="3078018" y="571106"/>
                      <a:pt x="3086124" y="506255"/>
                    </a:cubicBezTo>
                    <a:cubicBezTo>
                      <a:pt x="3094230" y="441404"/>
                      <a:pt x="3112064" y="379795"/>
                      <a:pt x="3105579" y="340885"/>
                    </a:cubicBezTo>
                    <a:cubicBezTo>
                      <a:pt x="3099094" y="301974"/>
                      <a:pt x="3081260" y="310081"/>
                      <a:pt x="3047213" y="272792"/>
                    </a:cubicBezTo>
                    <a:cubicBezTo>
                      <a:pt x="3013166" y="235503"/>
                      <a:pt x="2936966" y="125255"/>
                      <a:pt x="2901298" y="117149"/>
                    </a:cubicBezTo>
                    <a:cubicBezTo>
                      <a:pt x="2865630" y="109043"/>
                      <a:pt x="2862388" y="196591"/>
                      <a:pt x="2833205" y="224153"/>
                    </a:cubicBezTo>
                    <a:cubicBezTo>
                      <a:pt x="2804022" y="251715"/>
                      <a:pt x="2765111" y="297110"/>
                      <a:pt x="2726200" y="282519"/>
                    </a:cubicBezTo>
                    <a:cubicBezTo>
                      <a:pt x="2687289" y="267928"/>
                      <a:pt x="2635409" y="162544"/>
                      <a:pt x="2599741" y="136604"/>
                    </a:cubicBezTo>
                    <a:cubicBezTo>
                      <a:pt x="2564073" y="110664"/>
                      <a:pt x="2547860" y="105800"/>
                      <a:pt x="2512192" y="126877"/>
                    </a:cubicBezTo>
                    <a:cubicBezTo>
                      <a:pt x="2476524" y="147954"/>
                      <a:pt x="2408430" y="230639"/>
                      <a:pt x="2385732" y="263064"/>
                    </a:cubicBezTo>
                    <a:cubicBezTo>
                      <a:pt x="2363034" y="295489"/>
                      <a:pt x="2390597" y="298732"/>
                      <a:pt x="2376005" y="321430"/>
                    </a:cubicBezTo>
                    <a:cubicBezTo>
                      <a:pt x="2361413" y="344128"/>
                      <a:pt x="2301426" y="373311"/>
                      <a:pt x="2298183" y="399251"/>
                    </a:cubicBezTo>
                    <a:cubicBezTo>
                      <a:pt x="2294940" y="425191"/>
                      <a:pt x="2350064" y="447889"/>
                      <a:pt x="2356549" y="477072"/>
                    </a:cubicBezTo>
                    <a:cubicBezTo>
                      <a:pt x="2363034" y="506255"/>
                      <a:pt x="2348443" y="559758"/>
                      <a:pt x="2337094" y="574349"/>
                    </a:cubicBezTo>
                    <a:cubicBezTo>
                      <a:pt x="2325745" y="588940"/>
                      <a:pt x="2299805" y="556515"/>
                      <a:pt x="2288456" y="564621"/>
                    </a:cubicBezTo>
                    <a:cubicBezTo>
                      <a:pt x="2277107" y="572727"/>
                      <a:pt x="2281970" y="613259"/>
                      <a:pt x="2269000" y="622987"/>
                    </a:cubicBezTo>
                    <a:cubicBezTo>
                      <a:pt x="2256030" y="632715"/>
                      <a:pt x="2234953" y="631093"/>
                      <a:pt x="2210634" y="622987"/>
                    </a:cubicBezTo>
                    <a:cubicBezTo>
                      <a:pt x="2186315" y="614881"/>
                      <a:pt x="2157133" y="587319"/>
                      <a:pt x="2123086" y="574349"/>
                    </a:cubicBezTo>
                    <a:cubicBezTo>
                      <a:pt x="2089039" y="561379"/>
                      <a:pt x="2033916" y="550030"/>
                      <a:pt x="2006354" y="545166"/>
                    </a:cubicBezTo>
                    <a:cubicBezTo>
                      <a:pt x="1978792" y="540302"/>
                      <a:pt x="1973928" y="563000"/>
                      <a:pt x="1957715" y="545166"/>
                    </a:cubicBezTo>
                    <a:cubicBezTo>
                      <a:pt x="1941502" y="527332"/>
                      <a:pt x="1928532" y="462481"/>
                      <a:pt x="1909077" y="438162"/>
                    </a:cubicBezTo>
                    <a:cubicBezTo>
                      <a:pt x="1889622" y="413843"/>
                      <a:pt x="1840983" y="399251"/>
                      <a:pt x="1840983" y="399251"/>
                    </a:cubicBezTo>
                    <a:cubicBezTo>
                      <a:pt x="1805315" y="378174"/>
                      <a:pt x="1729115" y="321430"/>
                      <a:pt x="1695068" y="311702"/>
                    </a:cubicBezTo>
                    <a:cubicBezTo>
                      <a:pt x="1661021" y="301974"/>
                      <a:pt x="1667507" y="337642"/>
                      <a:pt x="1636703" y="340885"/>
                    </a:cubicBezTo>
                    <a:cubicBezTo>
                      <a:pt x="1605899" y="344128"/>
                      <a:pt x="1544290" y="352234"/>
                      <a:pt x="1510243" y="331157"/>
                    </a:cubicBezTo>
                    <a:cubicBezTo>
                      <a:pt x="1476196" y="310080"/>
                      <a:pt x="1474575" y="253336"/>
                      <a:pt x="1432422" y="214426"/>
                    </a:cubicBezTo>
                    <a:cubicBezTo>
                      <a:pt x="1390269" y="175516"/>
                      <a:pt x="1304341" y="128498"/>
                      <a:pt x="1257324" y="97694"/>
                    </a:cubicBezTo>
                    <a:cubicBezTo>
                      <a:pt x="1210307" y="66890"/>
                      <a:pt x="1169775" y="45813"/>
                      <a:pt x="1150320" y="29600"/>
                    </a:cubicBezTo>
                    <a:cubicBezTo>
                      <a:pt x="1130865" y="13387"/>
                      <a:pt x="1174639" y="-2826"/>
                      <a:pt x="1140592" y="417"/>
                    </a:cubicBezTo>
                    <a:cubicBezTo>
                      <a:pt x="1106545" y="3660"/>
                      <a:pt x="1002784" y="31221"/>
                      <a:pt x="946039" y="49055"/>
                    </a:cubicBezTo>
                    <a:cubicBezTo>
                      <a:pt x="889294" y="66889"/>
                      <a:pt x="848762" y="83102"/>
                      <a:pt x="800124" y="107421"/>
                    </a:cubicBezTo>
                    <a:cubicBezTo>
                      <a:pt x="751486" y="131740"/>
                      <a:pt x="670422" y="157681"/>
                      <a:pt x="654209" y="194970"/>
                    </a:cubicBezTo>
                    <a:cubicBezTo>
                      <a:pt x="637996" y="232259"/>
                      <a:pt x="720681" y="287383"/>
                      <a:pt x="702847" y="331157"/>
                    </a:cubicBezTo>
                    <a:cubicBezTo>
                      <a:pt x="685013" y="374931"/>
                      <a:pt x="592601" y="423570"/>
                      <a:pt x="547205" y="457617"/>
                    </a:cubicBezTo>
                    <a:cubicBezTo>
                      <a:pt x="501809" y="491664"/>
                      <a:pt x="428852" y="511119"/>
                      <a:pt x="430473" y="535438"/>
                    </a:cubicBezTo>
                    <a:cubicBezTo>
                      <a:pt x="432094" y="559757"/>
                      <a:pt x="545583" y="564621"/>
                      <a:pt x="556932" y="603532"/>
                    </a:cubicBezTo>
                    <a:cubicBezTo>
                      <a:pt x="568281" y="642443"/>
                      <a:pt x="509915" y="713779"/>
                      <a:pt x="498566" y="768902"/>
                    </a:cubicBezTo>
                    <a:cubicBezTo>
                      <a:pt x="487217" y="824025"/>
                      <a:pt x="505052" y="879149"/>
                      <a:pt x="488839" y="934272"/>
                    </a:cubicBezTo>
                    <a:cubicBezTo>
                      <a:pt x="472626" y="989395"/>
                      <a:pt x="440201" y="1062354"/>
                      <a:pt x="401290" y="1099643"/>
                    </a:cubicBezTo>
                    <a:cubicBezTo>
                      <a:pt x="362379" y="1136932"/>
                      <a:pt x="291043" y="1122341"/>
                      <a:pt x="255375" y="1158009"/>
                    </a:cubicBezTo>
                    <a:cubicBezTo>
                      <a:pt x="219707" y="1193677"/>
                      <a:pt x="219706" y="1282847"/>
                      <a:pt x="187281" y="1313651"/>
                    </a:cubicBezTo>
                    <a:cubicBezTo>
                      <a:pt x="154856" y="1344455"/>
                      <a:pt x="85141" y="1310409"/>
                      <a:pt x="60822" y="1342834"/>
                    </a:cubicBezTo>
                    <a:cubicBezTo>
                      <a:pt x="36503" y="1375259"/>
                      <a:pt x="51094" y="1443353"/>
                      <a:pt x="41366" y="1508204"/>
                    </a:cubicBezTo>
                    <a:cubicBezTo>
                      <a:pt x="31638" y="1573055"/>
                      <a:pt x="-10514" y="1670331"/>
                      <a:pt x="2456" y="1731940"/>
                    </a:cubicBezTo>
                    <a:cubicBezTo>
                      <a:pt x="15426" y="1793549"/>
                      <a:pt x="68929" y="1845429"/>
                      <a:pt x="119188" y="1877855"/>
                    </a:cubicBezTo>
                    <a:cubicBezTo>
                      <a:pt x="169447" y="1910281"/>
                      <a:pt x="242404" y="1916766"/>
                      <a:pt x="304013" y="1926494"/>
                    </a:cubicBezTo>
                    <a:cubicBezTo>
                      <a:pt x="365621" y="1936222"/>
                      <a:pt x="449928" y="1920008"/>
                      <a:pt x="488839" y="1936221"/>
                    </a:cubicBezTo>
                    <a:cubicBezTo>
                      <a:pt x="527750" y="1952434"/>
                      <a:pt x="524507" y="2005936"/>
                      <a:pt x="537477" y="2023770"/>
                    </a:cubicBezTo>
                    <a:cubicBezTo>
                      <a:pt x="550447" y="2041604"/>
                      <a:pt x="560175" y="1997830"/>
                      <a:pt x="566660" y="2043226"/>
                    </a:cubicBezTo>
                    <a:cubicBezTo>
                      <a:pt x="573145" y="2088622"/>
                      <a:pt x="571524" y="2231294"/>
                      <a:pt x="576388" y="2296145"/>
                    </a:cubicBezTo>
                    <a:cubicBezTo>
                      <a:pt x="581252" y="2360996"/>
                      <a:pt x="590979" y="2399907"/>
                      <a:pt x="595843" y="2432332"/>
                    </a:cubicBezTo>
                    <a:cubicBezTo>
                      <a:pt x="600707" y="2464757"/>
                      <a:pt x="574767" y="2459894"/>
                      <a:pt x="605571" y="2490698"/>
                    </a:cubicBezTo>
                    <a:cubicBezTo>
                      <a:pt x="636375" y="2521502"/>
                      <a:pt x="710953" y="2597702"/>
                      <a:pt x="780668" y="2617157"/>
                    </a:cubicBezTo>
                    <a:cubicBezTo>
                      <a:pt x="850383" y="2636612"/>
                      <a:pt x="960630" y="2596081"/>
                      <a:pt x="1023860" y="2607430"/>
                    </a:cubicBezTo>
                    <a:cubicBezTo>
                      <a:pt x="1087090" y="2618779"/>
                      <a:pt x="1095196" y="2670660"/>
                      <a:pt x="1160047" y="2685251"/>
                    </a:cubicBezTo>
                    <a:cubicBezTo>
                      <a:pt x="1224898" y="2699842"/>
                      <a:pt x="1335145" y="2688494"/>
                      <a:pt x="1412966" y="2694979"/>
                    </a:cubicBezTo>
                    <a:cubicBezTo>
                      <a:pt x="1490787" y="2701464"/>
                      <a:pt x="1568609" y="2722541"/>
                      <a:pt x="1626975" y="2724162"/>
                    </a:cubicBezTo>
                    <a:cubicBezTo>
                      <a:pt x="1685341" y="2725783"/>
                      <a:pt x="1738843" y="2691736"/>
                      <a:pt x="1763162" y="2704706"/>
                    </a:cubicBezTo>
                    <a:cubicBezTo>
                      <a:pt x="1787481" y="2717676"/>
                      <a:pt x="1745328" y="2764694"/>
                      <a:pt x="1772890" y="2801983"/>
                    </a:cubicBezTo>
                    <a:cubicBezTo>
                      <a:pt x="1800452" y="2839273"/>
                      <a:pt x="1879894" y="2897639"/>
                      <a:pt x="1928532" y="2928443"/>
                    </a:cubicBezTo>
                    <a:cubicBezTo>
                      <a:pt x="1977170" y="2959247"/>
                      <a:pt x="2020946" y="2960869"/>
                      <a:pt x="2064720" y="2986809"/>
                    </a:cubicBezTo>
                    <a:cubicBezTo>
                      <a:pt x="2108494" y="3012749"/>
                      <a:pt x="2123085" y="3056523"/>
                      <a:pt x="2191179" y="3084085"/>
                    </a:cubicBezTo>
                    <a:cubicBezTo>
                      <a:pt x="2259273" y="3111647"/>
                      <a:pt x="2390596" y="3127860"/>
                      <a:pt x="2473281" y="3152179"/>
                    </a:cubicBezTo>
                    <a:cubicBezTo>
                      <a:pt x="2555966" y="3176498"/>
                      <a:pt x="2615954" y="3200817"/>
                      <a:pt x="2687290" y="3230000"/>
                    </a:cubicBezTo>
                    <a:cubicBezTo>
                      <a:pt x="2758626" y="3259183"/>
                      <a:pt x="2841311" y="3307822"/>
                      <a:pt x="2901298" y="3327277"/>
                    </a:cubicBezTo>
                    <a:cubicBezTo>
                      <a:pt x="2961285" y="3346732"/>
                      <a:pt x="2972634" y="3343490"/>
                      <a:pt x="3047213" y="3346732"/>
                    </a:cubicBezTo>
                    <a:cubicBezTo>
                      <a:pt x="3121792" y="3349974"/>
                      <a:pt x="3267707" y="3358081"/>
                      <a:pt x="3348771" y="3346732"/>
                    </a:cubicBezTo>
                    <a:cubicBezTo>
                      <a:pt x="3429835" y="3335383"/>
                      <a:pt x="3502792" y="3319170"/>
                      <a:pt x="3533596" y="3278638"/>
                    </a:cubicBezTo>
                    <a:cubicBezTo>
                      <a:pt x="3564400" y="3238106"/>
                      <a:pt x="3506034" y="3171634"/>
                      <a:pt x="3533596" y="3103540"/>
                    </a:cubicBezTo>
                    <a:cubicBezTo>
                      <a:pt x="3561158" y="3035446"/>
                      <a:pt x="3668162" y="2944656"/>
                      <a:pt x="3698966" y="2870077"/>
                    </a:cubicBezTo>
                    <a:cubicBezTo>
                      <a:pt x="3729770" y="2795498"/>
                      <a:pt x="3739498" y="2720919"/>
                      <a:pt x="3718422" y="2656068"/>
                    </a:cubicBezTo>
                    <a:cubicBezTo>
                      <a:pt x="3697346" y="2591217"/>
                      <a:pt x="3567643" y="2529608"/>
                      <a:pt x="3572507" y="2480970"/>
                    </a:cubicBezTo>
                    <a:cubicBezTo>
                      <a:pt x="3577371" y="2432332"/>
                      <a:pt x="3698967" y="2406391"/>
                      <a:pt x="3747605" y="2364238"/>
                    </a:cubicBezTo>
                    <a:cubicBezTo>
                      <a:pt x="3796243" y="2322085"/>
                      <a:pt x="3844882" y="2296145"/>
                      <a:pt x="3864337" y="2228051"/>
                    </a:cubicBezTo>
                    <a:cubicBezTo>
                      <a:pt x="3883792" y="2159958"/>
                      <a:pt x="3854609" y="2035120"/>
                      <a:pt x="3864337" y="1955677"/>
                    </a:cubicBezTo>
                    <a:cubicBezTo>
                      <a:pt x="3874065" y="1876234"/>
                      <a:pt x="3924324" y="1806519"/>
                      <a:pt x="3922703" y="1751396"/>
                    </a:cubicBezTo>
                    <a:cubicBezTo>
                      <a:pt x="3921082" y="1696273"/>
                      <a:pt x="3925945" y="1689787"/>
                      <a:pt x="3874064" y="1663847"/>
                    </a:cubicBezTo>
                    <a:close/>
                  </a:path>
                </a:pathLst>
              </a:cu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48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4018739" y="5550313"/>
            <a:ext cx="755884" cy="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5563" y="728500"/>
            <a:ext cx="2850293" cy="6122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/>
          <p:cNvGrpSpPr/>
          <p:nvPr/>
        </p:nvGrpSpPr>
        <p:grpSpPr>
          <a:xfrm>
            <a:off x="142274" y="4220894"/>
            <a:ext cx="4126960" cy="2105250"/>
            <a:chOff x="0" y="-2720"/>
            <a:chExt cx="3132255" cy="958229"/>
          </a:xfrm>
          <a:scene3d>
            <a:camera prst="orthographicFront"/>
            <a:lightRig rig="chilly" dir="t"/>
          </a:scene3d>
        </p:grpSpPr>
        <p:sp>
          <p:nvSpPr>
            <p:cNvPr id="50" name="Прямоугольник 49"/>
            <p:cNvSpPr/>
            <p:nvPr/>
          </p:nvSpPr>
          <p:spPr>
            <a:xfrm>
              <a:off x="0" y="-2720"/>
              <a:ext cx="2975992" cy="95822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Прямоугольник 50"/>
            <p:cNvSpPr/>
            <p:nvPr/>
          </p:nvSpPr>
          <p:spPr>
            <a:xfrm>
              <a:off x="23285" y="-2540"/>
              <a:ext cx="3108970" cy="93278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Рельеф почти однороден</a:t>
              </a:r>
              <a:r>
                <a:rPr lang="ru-RU" sz="2000" dirty="0"/>
                <a:t>. Его западная часть — пологая и </a:t>
              </a:r>
              <a:r>
                <a:rPr lang="ru-RU" sz="2000" dirty="0" smtClean="0"/>
                <a:t>невысокая </a:t>
              </a:r>
              <a:r>
                <a:rPr lang="ru-RU" sz="2000" dirty="0"/>
                <a:t>Среднерусская возвышенность. На востоке — плоская низменная Окско-Донская </a:t>
              </a:r>
              <a:r>
                <a:rPr lang="ru-RU" sz="2000" dirty="0" smtClean="0"/>
                <a:t>равнина</a:t>
              </a:r>
              <a:endParaRPr lang="ru-RU" sz="2000" kern="1200" dirty="0"/>
            </a:p>
          </p:txBody>
        </p:sp>
      </p:grpSp>
      <p:pic>
        <p:nvPicPr>
          <p:cNvPr id="18" name="Picture 2" descr="http://cs5669.vkontakte.ru/u14527477/-14/x_853e0ace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7178" y="627560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множение 10"/>
          <p:cNvSpPr/>
          <p:nvPr/>
        </p:nvSpPr>
        <p:spPr>
          <a:xfrm>
            <a:off x="3635896" y="5949280"/>
            <a:ext cx="427451" cy="376864"/>
          </a:xfrm>
          <a:prstGeom prst="mathMultiply">
            <a:avLst>
              <a:gd name="adj1" fmla="val 2870"/>
            </a:avLst>
          </a:prstGeom>
          <a:ln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3" name="Группа 52"/>
          <p:cNvGrpSpPr/>
          <p:nvPr/>
        </p:nvGrpSpPr>
        <p:grpSpPr>
          <a:xfrm>
            <a:off x="4152011" y="732549"/>
            <a:ext cx="4739209" cy="5702042"/>
            <a:chOff x="3710150" y="728501"/>
            <a:chExt cx="4739209" cy="5702042"/>
          </a:xfrm>
        </p:grpSpPr>
        <p:sp>
          <p:nvSpPr>
            <p:cNvPr id="54" name="Прямоугольник 53"/>
            <p:cNvSpPr/>
            <p:nvPr/>
          </p:nvSpPr>
          <p:spPr>
            <a:xfrm rot="5400000">
              <a:off x="3235439" y="1203212"/>
              <a:ext cx="5688632" cy="4739209"/>
            </a:xfrm>
            <a:prstGeom prst="rect">
              <a:avLst/>
            </a:prstGeom>
            <a:blipFill>
              <a:blip r:embed="rId6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961115" y="1336720"/>
              <a:ext cx="4351783" cy="509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4269696" y="5671647"/>
            <a:ext cx="755884" cy="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431858" y="1354543"/>
            <a:ext cx="2850293" cy="6122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8" name="Группа 57"/>
          <p:cNvGrpSpPr/>
          <p:nvPr/>
        </p:nvGrpSpPr>
        <p:grpSpPr>
          <a:xfrm>
            <a:off x="6295" y="4185788"/>
            <a:ext cx="4343648" cy="2105250"/>
            <a:chOff x="0" y="-2720"/>
            <a:chExt cx="3132255" cy="958229"/>
          </a:xfrm>
          <a:scene3d>
            <a:camera prst="orthographicFront"/>
            <a:lightRig rig="chilly" dir="t"/>
          </a:scene3d>
        </p:grpSpPr>
        <p:sp>
          <p:nvSpPr>
            <p:cNvPr id="59" name="Прямоугольник 58"/>
            <p:cNvSpPr/>
            <p:nvPr/>
          </p:nvSpPr>
          <p:spPr>
            <a:xfrm>
              <a:off x="0" y="-2720"/>
              <a:ext cx="2975992" cy="95822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Прямоугольник 59"/>
            <p:cNvSpPr/>
            <p:nvPr/>
          </p:nvSpPr>
          <p:spPr>
            <a:xfrm>
              <a:off x="23285" y="-2540"/>
              <a:ext cx="3108970" cy="93278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Крупнейший </a:t>
              </a:r>
              <a:r>
                <a:rPr lang="ru-RU" sz="2000" dirty="0"/>
                <a:t>в стране железорудный бассейн, который эксплуатируется с 60-х гг. XX в</a:t>
              </a:r>
              <a:r>
                <a:rPr lang="ru-RU" sz="2000" dirty="0" smtClean="0"/>
                <a:t>.. </a:t>
              </a:r>
              <a:r>
                <a:rPr lang="ru-RU" sz="2000" dirty="0"/>
                <a:t>Главные месторождения — </a:t>
              </a:r>
              <a:r>
                <a:rPr lang="ru-RU" sz="2000" dirty="0" err="1"/>
                <a:t>Лебединское</a:t>
              </a:r>
              <a:r>
                <a:rPr lang="ru-RU" sz="2000" dirty="0"/>
                <a:t> и Михайловское — находятся в Белгородской и Курской </a:t>
              </a:r>
              <a:r>
                <a:rPr lang="ru-RU" sz="2000" dirty="0" smtClean="0"/>
                <a:t>областях.</a:t>
              </a:r>
              <a:endParaRPr lang="ru-RU" sz="2000" kern="1200" dirty="0"/>
            </a:p>
          </p:txBody>
        </p:sp>
      </p:grpSp>
      <p:sp>
        <p:nvSpPr>
          <p:cNvPr id="61" name="Умножение 60"/>
          <p:cNvSpPr/>
          <p:nvPr/>
        </p:nvSpPr>
        <p:spPr>
          <a:xfrm>
            <a:off x="3722028" y="5838778"/>
            <a:ext cx="427451" cy="376864"/>
          </a:xfrm>
          <a:prstGeom prst="mathMultiply">
            <a:avLst>
              <a:gd name="adj1" fmla="val 2870"/>
            </a:avLst>
          </a:prstGeom>
          <a:ln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8" name="Группа 87"/>
          <p:cNvGrpSpPr/>
          <p:nvPr/>
        </p:nvGrpSpPr>
        <p:grpSpPr>
          <a:xfrm>
            <a:off x="4127203" y="712582"/>
            <a:ext cx="4739209" cy="5688632"/>
            <a:chOff x="3710150" y="728501"/>
            <a:chExt cx="4739209" cy="5688632"/>
          </a:xfrm>
        </p:grpSpPr>
        <p:sp>
          <p:nvSpPr>
            <p:cNvPr id="89" name="Прямоугольник 88"/>
            <p:cNvSpPr/>
            <p:nvPr/>
          </p:nvSpPr>
          <p:spPr>
            <a:xfrm rot="5400000">
              <a:off x="3235439" y="1203212"/>
              <a:ext cx="5688632" cy="4739209"/>
            </a:xfrm>
            <a:prstGeom prst="rect">
              <a:avLst/>
            </a:prstGeom>
            <a:blipFill>
              <a:blip r:embed="rId6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3903863" y="1413980"/>
              <a:ext cx="4351783" cy="44367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1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4126377" y="5778609"/>
            <a:ext cx="755884" cy="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Прямоугольник 91"/>
          <p:cNvSpPr/>
          <p:nvPr/>
        </p:nvSpPr>
        <p:spPr>
          <a:xfrm>
            <a:off x="431858" y="1966811"/>
            <a:ext cx="2850293" cy="6122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3" name="Группа 92"/>
          <p:cNvGrpSpPr/>
          <p:nvPr/>
        </p:nvGrpSpPr>
        <p:grpSpPr>
          <a:xfrm>
            <a:off x="349688" y="4432937"/>
            <a:ext cx="3779912" cy="1853926"/>
            <a:chOff x="0" y="-2720"/>
            <a:chExt cx="3132255" cy="958229"/>
          </a:xfrm>
          <a:scene3d>
            <a:camera prst="orthographicFront"/>
            <a:lightRig rig="chilly" dir="t"/>
          </a:scene3d>
        </p:grpSpPr>
        <p:sp>
          <p:nvSpPr>
            <p:cNvPr id="94" name="Прямоугольник 93"/>
            <p:cNvSpPr/>
            <p:nvPr/>
          </p:nvSpPr>
          <p:spPr>
            <a:xfrm>
              <a:off x="0" y="-2720"/>
              <a:ext cx="2975992" cy="95822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5" name="Прямоугольник 94"/>
            <p:cNvSpPr/>
            <p:nvPr/>
          </p:nvSpPr>
          <p:spPr>
            <a:xfrm>
              <a:off x="23285" y="-2540"/>
              <a:ext cx="3108970" cy="93278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dirty="0" smtClean="0"/>
                <a:t>Мягкий умеренный континентальный климат        с теплым летом и многоснежной зимой.</a:t>
              </a:r>
              <a:endParaRPr lang="ru-RU" sz="2200" kern="1200" dirty="0"/>
            </a:p>
          </p:txBody>
        </p:sp>
      </p:grpSp>
      <p:sp>
        <p:nvSpPr>
          <p:cNvPr id="96" name="Умножение 95"/>
          <p:cNvSpPr/>
          <p:nvPr/>
        </p:nvSpPr>
        <p:spPr>
          <a:xfrm>
            <a:off x="3502007" y="5834839"/>
            <a:ext cx="427451" cy="376864"/>
          </a:xfrm>
          <a:prstGeom prst="mathMultiply">
            <a:avLst>
              <a:gd name="adj1" fmla="val 2870"/>
            </a:avLst>
          </a:prstGeom>
          <a:ln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7" name="Группа 96"/>
          <p:cNvGrpSpPr/>
          <p:nvPr/>
        </p:nvGrpSpPr>
        <p:grpSpPr>
          <a:xfrm>
            <a:off x="4127202" y="716630"/>
            <a:ext cx="4749870" cy="5688632"/>
            <a:chOff x="3710150" y="728501"/>
            <a:chExt cx="4749870" cy="5688632"/>
          </a:xfrm>
        </p:grpSpPr>
        <p:sp>
          <p:nvSpPr>
            <p:cNvPr id="98" name="Прямоугольник 97"/>
            <p:cNvSpPr/>
            <p:nvPr/>
          </p:nvSpPr>
          <p:spPr>
            <a:xfrm rot="5400000">
              <a:off x="3235439" y="1203212"/>
              <a:ext cx="5688632" cy="4739209"/>
            </a:xfrm>
            <a:prstGeom prst="rect">
              <a:avLst/>
            </a:prstGeom>
            <a:blipFill>
              <a:blip r:embed="rId6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3723208" y="1612991"/>
              <a:ext cx="4736812" cy="42325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0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4150687" y="5668308"/>
            <a:ext cx="755884" cy="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Прямоугольник 100"/>
          <p:cNvSpPr/>
          <p:nvPr/>
        </p:nvSpPr>
        <p:spPr>
          <a:xfrm>
            <a:off x="433494" y="2621492"/>
            <a:ext cx="2850293" cy="6122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2" name="Группа 101"/>
          <p:cNvGrpSpPr/>
          <p:nvPr/>
        </p:nvGrpSpPr>
        <p:grpSpPr>
          <a:xfrm>
            <a:off x="138690" y="4436985"/>
            <a:ext cx="3990909" cy="1853926"/>
            <a:chOff x="-174844" y="-2720"/>
            <a:chExt cx="3307099" cy="958229"/>
          </a:xfrm>
          <a:scene3d>
            <a:camera prst="orthographicFront"/>
            <a:lightRig rig="chilly" dir="t"/>
          </a:scene3d>
        </p:grpSpPr>
        <p:sp>
          <p:nvSpPr>
            <p:cNvPr id="103" name="Прямоугольник 102"/>
            <p:cNvSpPr/>
            <p:nvPr/>
          </p:nvSpPr>
          <p:spPr>
            <a:xfrm>
              <a:off x="-174844" y="-2720"/>
              <a:ext cx="3256007" cy="95822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4" name="Прямоугольник 103"/>
            <p:cNvSpPr/>
            <p:nvPr/>
          </p:nvSpPr>
          <p:spPr>
            <a:xfrm>
              <a:off x="23285" y="-2540"/>
              <a:ext cx="3108970" cy="93278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Главное природное богатство </a:t>
              </a:r>
              <a:r>
                <a:rPr lang="ru-RU" sz="2000" dirty="0"/>
                <a:t>– чернозем. Естественная растительность </a:t>
              </a:r>
              <a:r>
                <a:rPr lang="ru-RU" sz="2000" dirty="0" smtClean="0"/>
                <a:t>лесостепной и степной зон </a:t>
              </a:r>
              <a:r>
                <a:rPr lang="ru-RU" sz="2000" dirty="0"/>
                <a:t>(ковыль, типчак) и травы </a:t>
              </a:r>
              <a:r>
                <a:rPr lang="ru-RU" sz="2000" dirty="0" smtClean="0"/>
                <a:t>практически </a:t>
              </a:r>
              <a:r>
                <a:rPr lang="ru-RU" sz="2000" dirty="0"/>
                <a:t>отсутствует. </a:t>
              </a:r>
              <a:endParaRPr lang="ru-RU" sz="2000" kern="1200" dirty="0"/>
            </a:p>
          </p:txBody>
        </p:sp>
      </p:grpSp>
      <p:sp>
        <p:nvSpPr>
          <p:cNvPr id="105" name="Умножение 104"/>
          <p:cNvSpPr/>
          <p:nvPr/>
        </p:nvSpPr>
        <p:spPr>
          <a:xfrm>
            <a:off x="3502006" y="5838887"/>
            <a:ext cx="427451" cy="376864"/>
          </a:xfrm>
          <a:prstGeom prst="mathMultiply">
            <a:avLst>
              <a:gd name="adj1" fmla="val 2870"/>
            </a:avLst>
          </a:prstGeom>
          <a:ln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4127203" y="712582"/>
            <a:ext cx="4739209" cy="5688632"/>
            <a:chOff x="4127203" y="712582"/>
            <a:chExt cx="4739209" cy="5688632"/>
          </a:xfrm>
        </p:grpSpPr>
        <p:sp>
          <p:nvSpPr>
            <p:cNvPr id="52" name="Прямоугольник 51"/>
            <p:cNvSpPr/>
            <p:nvPr/>
          </p:nvSpPr>
          <p:spPr>
            <a:xfrm rot="5400000">
              <a:off x="3652492" y="1187293"/>
              <a:ext cx="5688632" cy="4739209"/>
            </a:xfrm>
            <a:prstGeom prst="rect">
              <a:avLst/>
            </a:prstGeom>
            <a:blipFill>
              <a:blip r:embed="rId6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62" name="Группа 61"/>
            <p:cNvGrpSpPr/>
            <p:nvPr/>
          </p:nvGrpSpPr>
          <p:grpSpPr>
            <a:xfrm>
              <a:off x="4661148" y="1375015"/>
              <a:ext cx="4061199" cy="4718281"/>
              <a:chOff x="4958606" y="2048970"/>
              <a:chExt cx="3820171" cy="4304968"/>
            </a:xfrm>
          </p:grpSpPr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7067672" y="5087015"/>
                <a:ext cx="1711105" cy="12584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4" name="Группа 63"/>
              <p:cNvGrpSpPr/>
              <p:nvPr/>
            </p:nvGrpSpPr>
            <p:grpSpPr>
              <a:xfrm>
                <a:off x="4958606" y="2048970"/>
                <a:ext cx="3820171" cy="2736126"/>
                <a:chOff x="2135832" y="1351861"/>
                <a:chExt cx="3162300" cy="2299290"/>
              </a:xfrm>
            </p:grpSpPr>
            <p:pic>
              <p:nvPicPr>
                <p:cNvPr id="71" name="Picture 3"/>
                <p:cNvPicPr>
                  <a:picLocks noChangeAspect="1" noChangeArrowheads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212667">
                  <a:off x="2135832" y="1412776"/>
                  <a:ext cx="3162300" cy="22383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2" name="Полилиния 71"/>
                <p:cNvSpPr/>
                <p:nvPr/>
              </p:nvSpPr>
              <p:spPr>
                <a:xfrm>
                  <a:off x="2165132" y="1351861"/>
                  <a:ext cx="3083154" cy="2252500"/>
                </a:xfrm>
                <a:custGeom>
                  <a:avLst/>
                  <a:gdLst>
                    <a:gd name="connsiteX0" fmla="*/ 18775 w 3083154"/>
                    <a:gd name="connsiteY0" fmla="*/ 1062865 h 2252500"/>
                    <a:gd name="connsiteX1" fmla="*/ 293983 w 3083154"/>
                    <a:gd name="connsiteY1" fmla="*/ 894189 h 2252500"/>
                    <a:gd name="connsiteX2" fmla="*/ 311738 w 3083154"/>
                    <a:gd name="connsiteY2" fmla="*/ 814290 h 2252500"/>
                    <a:gd name="connsiteX3" fmla="*/ 436025 w 3083154"/>
                    <a:gd name="connsiteY3" fmla="*/ 769902 h 2252500"/>
                    <a:gd name="connsiteX4" fmla="*/ 551435 w 3083154"/>
                    <a:gd name="connsiteY4" fmla="*/ 610104 h 2252500"/>
                    <a:gd name="connsiteX5" fmla="*/ 613579 w 3083154"/>
                    <a:gd name="connsiteY5" fmla="*/ 627859 h 2252500"/>
                    <a:gd name="connsiteX6" fmla="*/ 755621 w 3083154"/>
                    <a:gd name="connsiteY6" fmla="*/ 663370 h 2252500"/>
                    <a:gd name="connsiteX7" fmla="*/ 746744 w 3083154"/>
                    <a:gd name="connsiteY7" fmla="*/ 752147 h 2252500"/>
                    <a:gd name="connsiteX8" fmla="*/ 888786 w 3083154"/>
                    <a:gd name="connsiteY8" fmla="*/ 690003 h 2252500"/>
                    <a:gd name="connsiteX9" fmla="*/ 977563 w 3083154"/>
                    <a:gd name="connsiteY9" fmla="*/ 672248 h 2252500"/>
                    <a:gd name="connsiteX10" fmla="*/ 1057462 w 3083154"/>
                    <a:gd name="connsiteY10" fmla="*/ 743269 h 2252500"/>
                    <a:gd name="connsiteX11" fmla="*/ 1101851 w 3083154"/>
                    <a:gd name="connsiteY11" fmla="*/ 778780 h 2252500"/>
                    <a:gd name="connsiteX12" fmla="*/ 1377058 w 3083154"/>
                    <a:gd name="connsiteY12" fmla="*/ 849801 h 2252500"/>
                    <a:gd name="connsiteX13" fmla="*/ 1510223 w 3083154"/>
                    <a:gd name="connsiteY13" fmla="*/ 796535 h 2252500"/>
                    <a:gd name="connsiteX14" fmla="*/ 1465835 w 3083154"/>
                    <a:gd name="connsiteY14" fmla="*/ 618982 h 2252500"/>
                    <a:gd name="connsiteX15" fmla="*/ 1403691 w 3083154"/>
                    <a:gd name="connsiteY15" fmla="*/ 494694 h 2252500"/>
                    <a:gd name="connsiteX16" fmla="*/ 1448080 w 3083154"/>
                    <a:gd name="connsiteY16" fmla="*/ 326019 h 2252500"/>
                    <a:gd name="connsiteX17" fmla="*/ 1634511 w 3083154"/>
                    <a:gd name="connsiteY17" fmla="*/ 361529 h 2252500"/>
                    <a:gd name="connsiteX18" fmla="*/ 1643388 w 3083154"/>
                    <a:gd name="connsiteY18" fmla="*/ 192854 h 2252500"/>
                    <a:gd name="connsiteX19" fmla="*/ 1643388 w 3083154"/>
                    <a:gd name="connsiteY19" fmla="*/ 86322 h 2252500"/>
                    <a:gd name="connsiteX20" fmla="*/ 1829819 w 3083154"/>
                    <a:gd name="connsiteY20" fmla="*/ 121832 h 2252500"/>
                    <a:gd name="connsiteX21" fmla="*/ 1829819 w 3083154"/>
                    <a:gd name="connsiteY21" fmla="*/ 148465 h 2252500"/>
                    <a:gd name="connsiteX22" fmla="*/ 1883085 w 3083154"/>
                    <a:gd name="connsiteY22" fmla="*/ 130710 h 2252500"/>
                    <a:gd name="connsiteX23" fmla="*/ 2051761 w 3083154"/>
                    <a:gd name="connsiteY23" fmla="*/ 290508 h 2252500"/>
                    <a:gd name="connsiteX24" fmla="*/ 2211559 w 3083154"/>
                    <a:gd name="connsiteY24" fmla="*/ 210609 h 2252500"/>
                    <a:gd name="connsiteX25" fmla="*/ 2380235 w 3083154"/>
                    <a:gd name="connsiteY25" fmla="*/ 263875 h 2252500"/>
                    <a:gd name="connsiteX26" fmla="*/ 2415746 w 3083154"/>
                    <a:gd name="connsiteY26" fmla="*/ 183976 h 2252500"/>
                    <a:gd name="connsiteX27" fmla="*/ 2460134 w 3083154"/>
                    <a:gd name="connsiteY27" fmla="*/ 24178 h 2252500"/>
                    <a:gd name="connsiteX28" fmla="*/ 2602177 w 3083154"/>
                    <a:gd name="connsiteY28" fmla="*/ 15300 h 2252500"/>
                    <a:gd name="connsiteX29" fmla="*/ 2682076 w 3083154"/>
                    <a:gd name="connsiteY29" fmla="*/ 166221 h 2252500"/>
                    <a:gd name="connsiteX30" fmla="*/ 2726464 w 3083154"/>
                    <a:gd name="connsiteY30" fmla="*/ 254997 h 2252500"/>
                    <a:gd name="connsiteX31" fmla="*/ 2859629 w 3083154"/>
                    <a:gd name="connsiteY31" fmla="*/ 343774 h 2252500"/>
                    <a:gd name="connsiteX32" fmla="*/ 3037183 w 3083154"/>
                    <a:gd name="connsiteY32" fmla="*/ 494694 h 2252500"/>
                    <a:gd name="connsiteX33" fmla="*/ 3054938 w 3083154"/>
                    <a:gd name="connsiteY33" fmla="*/ 547960 h 2252500"/>
                    <a:gd name="connsiteX34" fmla="*/ 2930651 w 3083154"/>
                    <a:gd name="connsiteY34" fmla="*/ 743269 h 2252500"/>
                    <a:gd name="connsiteX35" fmla="*/ 2832996 w 3083154"/>
                    <a:gd name="connsiteY35" fmla="*/ 885312 h 2252500"/>
                    <a:gd name="connsiteX36" fmla="*/ 2859629 w 3083154"/>
                    <a:gd name="connsiteY36" fmla="*/ 1053988 h 2252500"/>
                    <a:gd name="connsiteX37" fmla="*/ 2983917 w 3083154"/>
                    <a:gd name="connsiteY37" fmla="*/ 1196030 h 2252500"/>
                    <a:gd name="connsiteX38" fmla="*/ 3081571 w 3083154"/>
                    <a:gd name="connsiteY38" fmla="*/ 1320318 h 2252500"/>
                    <a:gd name="connsiteX39" fmla="*/ 2904018 w 3083154"/>
                    <a:gd name="connsiteY39" fmla="*/ 1355828 h 2252500"/>
                    <a:gd name="connsiteX40" fmla="*/ 2655443 w 3083154"/>
                    <a:gd name="connsiteY40" fmla="*/ 1373584 h 2252500"/>
                    <a:gd name="connsiteX41" fmla="*/ 2557788 w 3083154"/>
                    <a:gd name="connsiteY41" fmla="*/ 1488993 h 2252500"/>
                    <a:gd name="connsiteX42" fmla="*/ 2486767 w 3083154"/>
                    <a:gd name="connsiteY42" fmla="*/ 1631036 h 2252500"/>
                    <a:gd name="connsiteX43" fmla="*/ 2540033 w 3083154"/>
                    <a:gd name="connsiteY43" fmla="*/ 1710935 h 2252500"/>
                    <a:gd name="connsiteX44" fmla="*/ 2540033 w 3083154"/>
                    <a:gd name="connsiteY44" fmla="*/ 1888489 h 2252500"/>
                    <a:gd name="connsiteX45" fmla="*/ 2469012 w 3083154"/>
                    <a:gd name="connsiteY45" fmla="*/ 1995021 h 2252500"/>
                    <a:gd name="connsiteX46" fmla="*/ 2362480 w 3083154"/>
                    <a:gd name="connsiteY46" fmla="*/ 2154819 h 2252500"/>
                    <a:gd name="connsiteX47" fmla="*/ 2176049 w 3083154"/>
                    <a:gd name="connsiteY47" fmla="*/ 2252473 h 2252500"/>
                    <a:gd name="connsiteX48" fmla="*/ 1980740 w 3083154"/>
                    <a:gd name="connsiteY48" fmla="*/ 2163696 h 2252500"/>
                    <a:gd name="connsiteX49" fmla="*/ 1741043 w 3083154"/>
                    <a:gd name="connsiteY49" fmla="*/ 2066042 h 2252500"/>
                    <a:gd name="connsiteX50" fmla="*/ 1527979 w 3083154"/>
                    <a:gd name="connsiteY50" fmla="*/ 2066042 h 2252500"/>
                    <a:gd name="connsiteX51" fmla="*/ 1314915 w 3083154"/>
                    <a:gd name="connsiteY51" fmla="*/ 1870733 h 2252500"/>
                    <a:gd name="connsiteX52" fmla="*/ 1235016 w 3083154"/>
                    <a:gd name="connsiteY52" fmla="*/ 1781956 h 2252500"/>
                    <a:gd name="connsiteX53" fmla="*/ 1066340 w 3083154"/>
                    <a:gd name="connsiteY53" fmla="*/ 1764201 h 2252500"/>
                    <a:gd name="connsiteX54" fmla="*/ 764499 w 3083154"/>
                    <a:gd name="connsiteY54" fmla="*/ 1790834 h 2252500"/>
                    <a:gd name="connsiteX55" fmla="*/ 569190 w 3083154"/>
                    <a:gd name="connsiteY55" fmla="*/ 1702057 h 2252500"/>
                    <a:gd name="connsiteX56" fmla="*/ 533680 w 3083154"/>
                    <a:gd name="connsiteY56" fmla="*/ 1488993 h 2252500"/>
                    <a:gd name="connsiteX57" fmla="*/ 125307 w 3083154"/>
                    <a:gd name="connsiteY57" fmla="*/ 1382461 h 2252500"/>
                    <a:gd name="connsiteX58" fmla="*/ 36530 w 3083154"/>
                    <a:gd name="connsiteY58" fmla="*/ 1258174 h 2252500"/>
                    <a:gd name="connsiteX59" fmla="*/ 18775 w 3083154"/>
                    <a:gd name="connsiteY59" fmla="*/ 1062865 h 22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3083154" h="2252500">
                      <a:moveTo>
                        <a:pt x="18775" y="1062865"/>
                      </a:moveTo>
                      <a:cubicBezTo>
                        <a:pt x="61684" y="1002201"/>
                        <a:pt x="245156" y="935618"/>
                        <a:pt x="293983" y="894189"/>
                      </a:cubicBezTo>
                      <a:cubicBezTo>
                        <a:pt x="342810" y="852760"/>
                        <a:pt x="288064" y="835004"/>
                        <a:pt x="311738" y="814290"/>
                      </a:cubicBezTo>
                      <a:cubicBezTo>
                        <a:pt x="335412" y="793576"/>
                        <a:pt x="396076" y="803933"/>
                        <a:pt x="436025" y="769902"/>
                      </a:cubicBezTo>
                      <a:cubicBezTo>
                        <a:pt x="475974" y="735871"/>
                        <a:pt x="521843" y="633778"/>
                        <a:pt x="551435" y="610104"/>
                      </a:cubicBezTo>
                      <a:cubicBezTo>
                        <a:pt x="581027" y="586430"/>
                        <a:pt x="579548" y="618981"/>
                        <a:pt x="613579" y="627859"/>
                      </a:cubicBezTo>
                      <a:cubicBezTo>
                        <a:pt x="647610" y="636737"/>
                        <a:pt x="733427" y="642655"/>
                        <a:pt x="755621" y="663370"/>
                      </a:cubicBezTo>
                      <a:cubicBezTo>
                        <a:pt x="777815" y="684085"/>
                        <a:pt x="724550" y="747708"/>
                        <a:pt x="746744" y="752147"/>
                      </a:cubicBezTo>
                      <a:cubicBezTo>
                        <a:pt x="768938" y="756586"/>
                        <a:pt x="850316" y="703319"/>
                        <a:pt x="888786" y="690003"/>
                      </a:cubicBezTo>
                      <a:cubicBezTo>
                        <a:pt x="927256" y="676687"/>
                        <a:pt x="949450" y="663370"/>
                        <a:pt x="977563" y="672248"/>
                      </a:cubicBezTo>
                      <a:cubicBezTo>
                        <a:pt x="1005676" y="681126"/>
                        <a:pt x="1036747" y="725514"/>
                        <a:pt x="1057462" y="743269"/>
                      </a:cubicBezTo>
                      <a:cubicBezTo>
                        <a:pt x="1078177" y="761024"/>
                        <a:pt x="1048585" y="761025"/>
                        <a:pt x="1101851" y="778780"/>
                      </a:cubicBezTo>
                      <a:cubicBezTo>
                        <a:pt x="1155117" y="796535"/>
                        <a:pt x="1308996" y="846842"/>
                        <a:pt x="1377058" y="849801"/>
                      </a:cubicBezTo>
                      <a:cubicBezTo>
                        <a:pt x="1445120" y="852760"/>
                        <a:pt x="1495427" y="835005"/>
                        <a:pt x="1510223" y="796535"/>
                      </a:cubicBezTo>
                      <a:cubicBezTo>
                        <a:pt x="1525019" y="758065"/>
                        <a:pt x="1483590" y="669289"/>
                        <a:pt x="1465835" y="618982"/>
                      </a:cubicBezTo>
                      <a:cubicBezTo>
                        <a:pt x="1448080" y="568675"/>
                        <a:pt x="1406650" y="543521"/>
                        <a:pt x="1403691" y="494694"/>
                      </a:cubicBezTo>
                      <a:cubicBezTo>
                        <a:pt x="1400732" y="445867"/>
                        <a:pt x="1409610" y="348213"/>
                        <a:pt x="1448080" y="326019"/>
                      </a:cubicBezTo>
                      <a:cubicBezTo>
                        <a:pt x="1486550" y="303825"/>
                        <a:pt x="1601960" y="383723"/>
                        <a:pt x="1634511" y="361529"/>
                      </a:cubicBezTo>
                      <a:cubicBezTo>
                        <a:pt x="1667062" y="339335"/>
                        <a:pt x="1641909" y="238722"/>
                        <a:pt x="1643388" y="192854"/>
                      </a:cubicBezTo>
                      <a:cubicBezTo>
                        <a:pt x="1644867" y="146986"/>
                        <a:pt x="1612316" y="98159"/>
                        <a:pt x="1643388" y="86322"/>
                      </a:cubicBezTo>
                      <a:cubicBezTo>
                        <a:pt x="1674460" y="74485"/>
                        <a:pt x="1798747" y="111475"/>
                        <a:pt x="1829819" y="121832"/>
                      </a:cubicBezTo>
                      <a:cubicBezTo>
                        <a:pt x="1860891" y="132189"/>
                        <a:pt x="1820941" y="146985"/>
                        <a:pt x="1829819" y="148465"/>
                      </a:cubicBezTo>
                      <a:cubicBezTo>
                        <a:pt x="1838697" y="149945"/>
                        <a:pt x="1846095" y="107036"/>
                        <a:pt x="1883085" y="130710"/>
                      </a:cubicBezTo>
                      <a:cubicBezTo>
                        <a:pt x="1920075" y="154384"/>
                        <a:pt x="1997015" y="277191"/>
                        <a:pt x="2051761" y="290508"/>
                      </a:cubicBezTo>
                      <a:cubicBezTo>
                        <a:pt x="2106507" y="303824"/>
                        <a:pt x="2156813" y="215048"/>
                        <a:pt x="2211559" y="210609"/>
                      </a:cubicBezTo>
                      <a:cubicBezTo>
                        <a:pt x="2266305" y="206170"/>
                        <a:pt x="2346204" y="268314"/>
                        <a:pt x="2380235" y="263875"/>
                      </a:cubicBezTo>
                      <a:cubicBezTo>
                        <a:pt x="2414266" y="259436"/>
                        <a:pt x="2402430" y="223925"/>
                        <a:pt x="2415746" y="183976"/>
                      </a:cubicBezTo>
                      <a:cubicBezTo>
                        <a:pt x="2429062" y="144027"/>
                        <a:pt x="2429062" y="52291"/>
                        <a:pt x="2460134" y="24178"/>
                      </a:cubicBezTo>
                      <a:cubicBezTo>
                        <a:pt x="2491206" y="-3935"/>
                        <a:pt x="2565187" y="-8374"/>
                        <a:pt x="2602177" y="15300"/>
                      </a:cubicBezTo>
                      <a:cubicBezTo>
                        <a:pt x="2639167" y="38974"/>
                        <a:pt x="2661362" y="126271"/>
                        <a:pt x="2682076" y="166221"/>
                      </a:cubicBezTo>
                      <a:cubicBezTo>
                        <a:pt x="2702791" y="206170"/>
                        <a:pt x="2696872" y="225405"/>
                        <a:pt x="2726464" y="254997"/>
                      </a:cubicBezTo>
                      <a:cubicBezTo>
                        <a:pt x="2756056" y="284589"/>
                        <a:pt x="2807843" y="303825"/>
                        <a:pt x="2859629" y="343774"/>
                      </a:cubicBezTo>
                      <a:cubicBezTo>
                        <a:pt x="2911415" y="383723"/>
                        <a:pt x="3004632" y="460663"/>
                        <a:pt x="3037183" y="494694"/>
                      </a:cubicBezTo>
                      <a:cubicBezTo>
                        <a:pt x="3069735" y="528725"/>
                        <a:pt x="3072693" y="506531"/>
                        <a:pt x="3054938" y="547960"/>
                      </a:cubicBezTo>
                      <a:cubicBezTo>
                        <a:pt x="3037183" y="589389"/>
                        <a:pt x="2967641" y="687044"/>
                        <a:pt x="2930651" y="743269"/>
                      </a:cubicBezTo>
                      <a:cubicBezTo>
                        <a:pt x="2893661" y="799494"/>
                        <a:pt x="2844833" y="833525"/>
                        <a:pt x="2832996" y="885312"/>
                      </a:cubicBezTo>
                      <a:cubicBezTo>
                        <a:pt x="2821159" y="937098"/>
                        <a:pt x="2834476" y="1002202"/>
                        <a:pt x="2859629" y="1053988"/>
                      </a:cubicBezTo>
                      <a:cubicBezTo>
                        <a:pt x="2884782" y="1105774"/>
                        <a:pt x="2946927" y="1151642"/>
                        <a:pt x="2983917" y="1196030"/>
                      </a:cubicBezTo>
                      <a:cubicBezTo>
                        <a:pt x="3020907" y="1240418"/>
                        <a:pt x="3094887" y="1293685"/>
                        <a:pt x="3081571" y="1320318"/>
                      </a:cubicBezTo>
                      <a:cubicBezTo>
                        <a:pt x="3068255" y="1346951"/>
                        <a:pt x="2975039" y="1346950"/>
                        <a:pt x="2904018" y="1355828"/>
                      </a:cubicBezTo>
                      <a:cubicBezTo>
                        <a:pt x="2832997" y="1364706"/>
                        <a:pt x="2713148" y="1351390"/>
                        <a:pt x="2655443" y="1373584"/>
                      </a:cubicBezTo>
                      <a:cubicBezTo>
                        <a:pt x="2597738" y="1395778"/>
                        <a:pt x="2585901" y="1446084"/>
                        <a:pt x="2557788" y="1488993"/>
                      </a:cubicBezTo>
                      <a:cubicBezTo>
                        <a:pt x="2529675" y="1531902"/>
                        <a:pt x="2489726" y="1594046"/>
                        <a:pt x="2486767" y="1631036"/>
                      </a:cubicBezTo>
                      <a:cubicBezTo>
                        <a:pt x="2483808" y="1668026"/>
                        <a:pt x="2531155" y="1668026"/>
                        <a:pt x="2540033" y="1710935"/>
                      </a:cubicBezTo>
                      <a:cubicBezTo>
                        <a:pt x="2548911" y="1753844"/>
                        <a:pt x="2551870" y="1841141"/>
                        <a:pt x="2540033" y="1888489"/>
                      </a:cubicBezTo>
                      <a:cubicBezTo>
                        <a:pt x="2528196" y="1935837"/>
                        <a:pt x="2469012" y="1995021"/>
                        <a:pt x="2469012" y="1995021"/>
                      </a:cubicBezTo>
                      <a:cubicBezTo>
                        <a:pt x="2439420" y="2039409"/>
                        <a:pt x="2411307" y="2111910"/>
                        <a:pt x="2362480" y="2154819"/>
                      </a:cubicBezTo>
                      <a:cubicBezTo>
                        <a:pt x="2313653" y="2197728"/>
                        <a:pt x="2239672" y="2250994"/>
                        <a:pt x="2176049" y="2252473"/>
                      </a:cubicBezTo>
                      <a:cubicBezTo>
                        <a:pt x="2112426" y="2253952"/>
                        <a:pt x="2053241" y="2194768"/>
                        <a:pt x="1980740" y="2163696"/>
                      </a:cubicBezTo>
                      <a:cubicBezTo>
                        <a:pt x="1908239" y="2132624"/>
                        <a:pt x="1816503" y="2082318"/>
                        <a:pt x="1741043" y="2066042"/>
                      </a:cubicBezTo>
                      <a:cubicBezTo>
                        <a:pt x="1665583" y="2049766"/>
                        <a:pt x="1599000" y="2098594"/>
                        <a:pt x="1527979" y="2066042"/>
                      </a:cubicBezTo>
                      <a:cubicBezTo>
                        <a:pt x="1456958" y="2033491"/>
                        <a:pt x="1363742" y="1918081"/>
                        <a:pt x="1314915" y="1870733"/>
                      </a:cubicBezTo>
                      <a:cubicBezTo>
                        <a:pt x="1266088" y="1823385"/>
                        <a:pt x="1276445" y="1799711"/>
                        <a:pt x="1235016" y="1781956"/>
                      </a:cubicBezTo>
                      <a:cubicBezTo>
                        <a:pt x="1193587" y="1764201"/>
                        <a:pt x="1144760" y="1762721"/>
                        <a:pt x="1066340" y="1764201"/>
                      </a:cubicBezTo>
                      <a:cubicBezTo>
                        <a:pt x="987921" y="1765681"/>
                        <a:pt x="847357" y="1801191"/>
                        <a:pt x="764499" y="1790834"/>
                      </a:cubicBezTo>
                      <a:cubicBezTo>
                        <a:pt x="681641" y="1780477"/>
                        <a:pt x="607660" y="1752364"/>
                        <a:pt x="569190" y="1702057"/>
                      </a:cubicBezTo>
                      <a:cubicBezTo>
                        <a:pt x="530720" y="1651750"/>
                        <a:pt x="607660" y="1542259"/>
                        <a:pt x="533680" y="1488993"/>
                      </a:cubicBezTo>
                      <a:cubicBezTo>
                        <a:pt x="459700" y="1435727"/>
                        <a:pt x="208165" y="1420931"/>
                        <a:pt x="125307" y="1382461"/>
                      </a:cubicBezTo>
                      <a:cubicBezTo>
                        <a:pt x="42449" y="1343991"/>
                        <a:pt x="55765" y="1314399"/>
                        <a:pt x="36530" y="1258174"/>
                      </a:cubicBezTo>
                      <a:cubicBezTo>
                        <a:pt x="17295" y="1201949"/>
                        <a:pt x="-24134" y="1123529"/>
                        <a:pt x="18775" y="1062865"/>
                      </a:cubicBezTo>
                      <a:close/>
                    </a:path>
                  </a:pathLst>
                </a:custGeom>
                <a:noFill/>
                <a:ln w="7620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65" name="Группа 64"/>
              <p:cNvGrpSpPr/>
              <p:nvPr/>
            </p:nvGrpSpPr>
            <p:grpSpPr>
              <a:xfrm>
                <a:off x="5163449" y="4652958"/>
                <a:ext cx="1948985" cy="1700980"/>
                <a:chOff x="4979698" y="3802469"/>
                <a:chExt cx="1948985" cy="1700980"/>
              </a:xfrm>
            </p:grpSpPr>
            <p:sp>
              <p:nvSpPr>
                <p:cNvPr id="66" name="Овал 65"/>
                <p:cNvSpPr/>
                <p:nvPr/>
              </p:nvSpPr>
              <p:spPr>
                <a:xfrm>
                  <a:off x="4981556" y="4581129"/>
                  <a:ext cx="340509" cy="274146"/>
                </a:xfrm>
                <a:prstGeom prst="ellipse">
                  <a:avLst/>
                </a:prstGeom>
                <a:solidFill>
                  <a:srgbClr val="80B03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/>
                <p:cNvSpPr/>
                <p:nvPr/>
              </p:nvSpPr>
              <p:spPr>
                <a:xfrm>
                  <a:off x="4988462" y="4920012"/>
                  <a:ext cx="340509" cy="274146"/>
                </a:xfrm>
                <a:prstGeom prst="ellipse">
                  <a:avLst/>
                </a:prstGeom>
                <a:solidFill>
                  <a:srgbClr val="39ACC7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/>
                <p:cNvSpPr/>
                <p:nvPr/>
              </p:nvSpPr>
              <p:spPr>
                <a:xfrm>
                  <a:off x="4993195" y="5229303"/>
                  <a:ext cx="340509" cy="274146"/>
                </a:xfrm>
                <a:prstGeom prst="ellipse">
                  <a:avLst/>
                </a:prstGeom>
                <a:solidFill>
                  <a:srgbClr val="AC824A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4979698" y="3802469"/>
                  <a:ext cx="187220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600" dirty="0" smtClean="0"/>
                    <a:t>Воздействие промышленных центров</a:t>
                  </a:r>
                  <a:endParaRPr lang="ru-RU" sz="1600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5292080" y="4633466"/>
                  <a:ext cx="1636603" cy="8699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ru-RU" sz="1600" dirty="0"/>
                    <a:t>н</a:t>
                  </a:r>
                  <a:r>
                    <a:rPr lang="ru-RU" sz="1600" dirty="0" smtClean="0"/>
                    <a:t>а атмосферу</a:t>
                  </a:r>
                </a:p>
                <a:p>
                  <a:pPr>
                    <a:lnSpc>
                      <a:spcPts val="1200"/>
                    </a:lnSpc>
                  </a:pPr>
                  <a:endParaRPr lang="ru-RU" sz="1600" dirty="0"/>
                </a:p>
                <a:p>
                  <a:pPr>
                    <a:lnSpc>
                      <a:spcPts val="1200"/>
                    </a:lnSpc>
                  </a:pPr>
                  <a:r>
                    <a:rPr lang="ru-RU" sz="1600" dirty="0"/>
                    <a:t>н</a:t>
                  </a:r>
                  <a:r>
                    <a:rPr lang="ru-RU" sz="1600" dirty="0" smtClean="0"/>
                    <a:t>а гидросферу</a:t>
                  </a:r>
                </a:p>
                <a:p>
                  <a:pPr>
                    <a:lnSpc>
                      <a:spcPts val="1200"/>
                    </a:lnSpc>
                  </a:pPr>
                  <a:endParaRPr lang="ru-RU" sz="1600" dirty="0"/>
                </a:p>
                <a:p>
                  <a:pPr>
                    <a:lnSpc>
                      <a:spcPts val="1200"/>
                    </a:lnSpc>
                  </a:pPr>
                  <a:r>
                    <a:rPr lang="ru-RU" sz="1600" dirty="0"/>
                    <a:t>н</a:t>
                  </a:r>
                  <a:r>
                    <a:rPr lang="ru-RU" sz="1600" dirty="0" smtClean="0"/>
                    <a:t>а литосферу</a:t>
                  </a:r>
                  <a:endParaRPr lang="ru-RU" sz="1600" dirty="0"/>
                </a:p>
              </p:txBody>
            </p:sp>
          </p:grpSp>
        </p:grpSp>
      </p:grpSp>
      <p:pic>
        <p:nvPicPr>
          <p:cNvPr id="73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3996320" y="5698401"/>
            <a:ext cx="755884" cy="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33494" y="3356992"/>
            <a:ext cx="2850293" cy="6665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5" name="Группа 74"/>
          <p:cNvGrpSpPr/>
          <p:nvPr/>
        </p:nvGrpSpPr>
        <p:grpSpPr>
          <a:xfrm>
            <a:off x="138691" y="4149080"/>
            <a:ext cx="3990909" cy="2084856"/>
            <a:chOff x="-174844" y="-64811"/>
            <a:chExt cx="3307099" cy="995059"/>
          </a:xfrm>
          <a:scene3d>
            <a:camera prst="orthographicFront"/>
            <a:lightRig rig="chilly" dir="t"/>
          </a:scene3d>
        </p:grpSpPr>
        <p:sp>
          <p:nvSpPr>
            <p:cNvPr id="76" name="Прямоугольник 75"/>
            <p:cNvSpPr/>
            <p:nvPr/>
          </p:nvSpPr>
          <p:spPr>
            <a:xfrm>
              <a:off x="-174844" y="-64811"/>
              <a:ext cx="3256007" cy="95822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Прямоугольник 76"/>
            <p:cNvSpPr/>
            <p:nvPr/>
          </p:nvSpPr>
          <p:spPr>
            <a:xfrm>
              <a:off x="-81347" y="-64811"/>
              <a:ext cx="3213602" cy="9950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Степень благоприятности  по климатическим условиям высокая, однако она осложняется значительной экологической напряженностью в промышленных районах. </a:t>
              </a:r>
              <a:endParaRPr lang="ru-RU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18387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1" grpId="0" animBg="1"/>
      <p:bldP spid="61" grpId="1" animBg="1"/>
      <p:bldP spid="96" grpId="0" animBg="1"/>
      <p:bldP spid="96" grpId="1" animBg="1"/>
      <p:bldP spid="105" grpId="0" animBg="1"/>
      <p:bldP spid="10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Промышленность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735" y="1211417"/>
            <a:ext cx="2537550" cy="159872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 w="9525" cap="rnd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Горнодобывающая</a:t>
            </a: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528687" y="1214873"/>
            <a:ext cx="2537550" cy="15960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89673" y="1231388"/>
            <a:ext cx="2537550" cy="159872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 w="9525" cap="rnd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Черная металлургия</a:t>
            </a: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3292625" y="1234844"/>
            <a:ext cx="2537550" cy="15960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055809" y="1211416"/>
            <a:ext cx="2537550" cy="159872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 w="9525" cap="rnd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Машиностроение</a:t>
            </a: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>
            <a:hlinkClick r:id="rId7" action="ppaction://hlinksldjump"/>
          </p:cNvPr>
          <p:cNvSpPr/>
          <p:nvPr/>
        </p:nvSpPr>
        <p:spPr>
          <a:xfrm>
            <a:off x="6058761" y="1214872"/>
            <a:ext cx="2537550" cy="15960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15775" y="3890454"/>
            <a:ext cx="2537550" cy="1598729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 w="9525" cap="rnd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Химическая</a:t>
            </a: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>
            <a:hlinkClick r:id="rId9" action="ppaction://hlinksldjump"/>
          </p:cNvPr>
          <p:cNvSpPr/>
          <p:nvPr/>
        </p:nvSpPr>
        <p:spPr>
          <a:xfrm>
            <a:off x="532544" y="3893910"/>
            <a:ext cx="2537550" cy="15960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24669" y="3889737"/>
            <a:ext cx="2537550" cy="1598729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 w="9525" cap="rnd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Пищевая</a:t>
            </a: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ик 14">
            <a:hlinkClick r:id="rId11" action="ppaction://hlinksldjump"/>
          </p:cNvPr>
          <p:cNvSpPr/>
          <p:nvPr/>
        </p:nvSpPr>
        <p:spPr>
          <a:xfrm>
            <a:off x="3341438" y="3893193"/>
            <a:ext cx="2537550" cy="15960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77163" y="3890454"/>
            <a:ext cx="2537550" cy="1598729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 w="9525" cap="rnd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Прочие  отрасли</a:t>
            </a: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>
            <a:hlinkClick r:id="rId13" action="ppaction://hlinksldjump"/>
          </p:cNvPr>
          <p:cNvSpPr/>
          <p:nvPr/>
        </p:nvSpPr>
        <p:spPr>
          <a:xfrm>
            <a:off x="6093932" y="3893910"/>
            <a:ext cx="2537550" cy="15960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://cs5669.vkontakte.ru/u14527477/-14/x_853e0ace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31886" y="6216735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854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691" y="-19555"/>
            <a:ext cx="900530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Горнодобывающая промышленность</a:t>
            </a:r>
            <a:endParaRPr lang="ru-RU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" name="Picture 2" descr="http://cs5669.vkontakte.ru/u14527477/-14/x_853e0ac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17178" y="6275604"/>
            <a:ext cx="587355" cy="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836712"/>
            <a:ext cx="9005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Курская магнитная аномалия (КМА) - это самый мощный в мире </a:t>
            </a:r>
            <a:r>
              <a:rPr lang="ru-RU" sz="2000" dirty="0" smtClean="0"/>
              <a:t>железорудный </a:t>
            </a:r>
            <a:r>
              <a:rPr lang="ru-RU" sz="2000" dirty="0"/>
              <a:t>бассейн. Здесь находятся залежи примерно 200-210 млрд. тонн, что составляет около 50% </a:t>
            </a:r>
            <a:r>
              <a:rPr lang="ru-RU" sz="2000" dirty="0" smtClean="0"/>
              <a:t>железорудных </a:t>
            </a:r>
            <a:r>
              <a:rPr lang="ru-RU" sz="2000" dirty="0"/>
              <a:t>запасов на планете.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87518" y="2091676"/>
            <a:ext cx="5292908" cy="3569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5580112" y="2037172"/>
            <a:ext cx="3301903" cy="3983868"/>
            <a:chOff x="5497639" y="1965415"/>
            <a:chExt cx="3528392" cy="3983868"/>
          </a:xfrm>
        </p:grpSpPr>
        <p:sp>
          <p:nvSpPr>
            <p:cNvPr id="9" name="Прямоугольник 8"/>
            <p:cNvSpPr/>
            <p:nvPr/>
          </p:nvSpPr>
          <p:spPr>
            <a:xfrm rot="5400000">
              <a:off x="5269901" y="2193153"/>
              <a:ext cx="3983868" cy="3528392"/>
            </a:xfrm>
            <a:prstGeom prst="rect">
              <a:avLst/>
            </a:prstGeom>
            <a:blipFill>
              <a:blip r:embed="rId5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580112" y="2526188"/>
              <a:ext cx="3425195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/>
                <a:t>Границы запасов простираются на 160 тыс. кв. км. </a:t>
              </a:r>
            </a:p>
            <a:p>
              <a:pPr algn="ctr"/>
              <a:r>
                <a:rPr lang="ru-RU" sz="2000" dirty="0" smtClean="0"/>
                <a:t>Михайловское месторождение КМА разрабатывается с 1960 года и является одним из ведущих российских производителей железно-рудного сырья.</a:t>
              </a:r>
              <a:endParaRPr lang="ru-RU" sz="2000" dirty="0"/>
            </a:p>
          </p:txBody>
        </p:sp>
      </p:grpSp>
      <p:pic>
        <p:nvPicPr>
          <p:cNvPr id="12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4989144" y="5738679"/>
            <a:ext cx="582877" cy="4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5409" y="2112158"/>
            <a:ext cx="5292908" cy="3528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0" name="Группа 19"/>
          <p:cNvGrpSpPr/>
          <p:nvPr/>
        </p:nvGrpSpPr>
        <p:grpSpPr>
          <a:xfrm>
            <a:off x="5558003" y="2037171"/>
            <a:ext cx="3301903" cy="3983868"/>
            <a:chOff x="5497639" y="1965415"/>
            <a:chExt cx="3528392" cy="3983868"/>
          </a:xfrm>
        </p:grpSpPr>
        <p:sp>
          <p:nvSpPr>
            <p:cNvPr id="21" name="Прямоугольник 20"/>
            <p:cNvSpPr/>
            <p:nvPr/>
          </p:nvSpPr>
          <p:spPr>
            <a:xfrm rot="5400000">
              <a:off x="5269901" y="2193153"/>
              <a:ext cx="3983868" cy="3528392"/>
            </a:xfrm>
            <a:prstGeom prst="rect">
              <a:avLst/>
            </a:prstGeom>
            <a:blipFill>
              <a:blip r:embed="rId5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580112" y="2526188"/>
              <a:ext cx="342519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/>
                <a:t>Добыча руды осуществляется открытым способом при помощи взрывания, экскавации и транспортировки горной массы автомобильным и железнодорожным </a:t>
              </a:r>
              <a:r>
                <a:rPr lang="ru-RU" sz="2000" dirty="0" smtClean="0"/>
                <a:t>транспортом.</a:t>
              </a:r>
              <a:endParaRPr lang="ru-RU" sz="2000" dirty="0"/>
            </a:p>
          </p:txBody>
        </p:sp>
      </p:grpSp>
      <p:pic>
        <p:nvPicPr>
          <p:cNvPr id="23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4989144" y="5739137"/>
            <a:ext cx="582877" cy="4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9115" y="2091676"/>
            <a:ext cx="5292907" cy="3528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5571709" y="2016689"/>
            <a:ext cx="3301903" cy="3983868"/>
            <a:chOff x="5497639" y="1965415"/>
            <a:chExt cx="3528392" cy="3983868"/>
          </a:xfrm>
        </p:grpSpPr>
        <p:sp>
          <p:nvSpPr>
            <p:cNvPr id="17" name="Прямоугольник 16"/>
            <p:cNvSpPr/>
            <p:nvPr/>
          </p:nvSpPr>
          <p:spPr>
            <a:xfrm rot="5400000">
              <a:off x="5269901" y="2193153"/>
              <a:ext cx="3983868" cy="3528392"/>
            </a:xfrm>
            <a:prstGeom prst="rect">
              <a:avLst/>
            </a:prstGeom>
            <a:blipFill>
              <a:blip r:embed="rId5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580112" y="2526188"/>
              <a:ext cx="3425195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/>
                <a:t>Михайловский горно-обогатительный комбинат производит около 20 % отечественного железорудного сырья, на его долю приходится 25 % общероссийского производства окатышей.</a:t>
              </a:r>
              <a:br>
                <a:rPr lang="ru-RU" sz="2000" dirty="0"/>
              </a:br>
              <a:endParaRPr lang="ru-RU" sz="2000" dirty="0"/>
            </a:p>
          </p:txBody>
        </p:sp>
      </p:grpSp>
      <p:pic>
        <p:nvPicPr>
          <p:cNvPr id="25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4988558" y="5739137"/>
            <a:ext cx="582877" cy="4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5409" y="2112158"/>
            <a:ext cx="5292907" cy="3528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" name="Группа 26"/>
          <p:cNvGrpSpPr/>
          <p:nvPr/>
        </p:nvGrpSpPr>
        <p:grpSpPr>
          <a:xfrm>
            <a:off x="5558003" y="2037171"/>
            <a:ext cx="3301903" cy="3983868"/>
            <a:chOff x="5497639" y="1965415"/>
            <a:chExt cx="3528392" cy="3983868"/>
          </a:xfrm>
        </p:grpSpPr>
        <p:sp>
          <p:nvSpPr>
            <p:cNvPr id="28" name="Прямоугольник 27"/>
            <p:cNvSpPr/>
            <p:nvPr/>
          </p:nvSpPr>
          <p:spPr>
            <a:xfrm rot="5400000">
              <a:off x="5269901" y="2193153"/>
              <a:ext cx="3983868" cy="3528392"/>
            </a:xfrm>
            <a:prstGeom prst="rect">
              <a:avLst/>
            </a:prstGeom>
            <a:blipFill>
              <a:blip r:embed="rId5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580112" y="2526188"/>
              <a:ext cx="342519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/>
                <a:t>Попутно добывается нерудное минеральное сырье – песок, мел, кристаллические сланцы, </a:t>
              </a:r>
              <a:r>
                <a:rPr lang="ru-RU" sz="2000" dirty="0" smtClean="0"/>
                <a:t>которое </a:t>
              </a:r>
              <a:r>
                <a:rPr lang="ru-RU" sz="2000" dirty="0"/>
                <a:t>с помощью внутреннего железнодорожного транспорта отгружается потребителям</a:t>
              </a:r>
              <a:r>
                <a:rPr lang="ru-RU" sz="2000" dirty="0" smtClean="0"/>
                <a:t>.</a:t>
              </a:r>
              <a:endParaRPr lang="ru-RU" sz="2000" dirty="0"/>
            </a:p>
          </p:txBody>
        </p:sp>
      </p:grpSp>
      <p:pic>
        <p:nvPicPr>
          <p:cNvPr id="30" name="Picture 2" descr="http://cs5669.vkontakte.ru/u14527477/-14/x_853e0ace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4983044" y="5718653"/>
            <a:ext cx="582877" cy="4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630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7267847c30225c175b5420d8a3d74587866c5e69"/>
  <p:tag name="ISPRING_RESOURCE_PATHS_HASH_2" val="a04eedd165896df8f7ab53556bcf3b32734678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4039</TotalTime>
  <Words>2402</Words>
  <Application>Microsoft Office PowerPoint</Application>
  <PresentationFormat>Экран (4:3)</PresentationFormat>
  <Paragraphs>537</Paragraphs>
  <Slides>38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Центрально – Черноземный район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МОУ СОШ №5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Центрально-Черноземный район</dc:title>
  <dc:subject>Районы России</dc:subject>
  <dc:creator>Передельская Т.В.</dc:creator>
  <cp:lastModifiedBy>Норд</cp:lastModifiedBy>
  <cp:revision>700</cp:revision>
  <dcterms:created xsi:type="dcterms:W3CDTF">2012-06-25T11:09:04Z</dcterms:created>
  <dcterms:modified xsi:type="dcterms:W3CDTF">2020-11-29T18:21:04Z</dcterms:modified>
</cp:coreProperties>
</file>