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62" r:id="rId4"/>
    <p:sldId id="271" r:id="rId5"/>
    <p:sldId id="260" r:id="rId6"/>
    <p:sldId id="274" r:id="rId7"/>
    <p:sldId id="273" r:id="rId8"/>
    <p:sldId id="267" r:id="rId9"/>
    <p:sldId id="277" r:id="rId10"/>
    <p:sldId id="263" r:id="rId11"/>
    <p:sldId id="270" r:id="rId12"/>
    <p:sldId id="272" r:id="rId13"/>
    <p:sldId id="280" r:id="rId14"/>
    <p:sldId id="278" r:id="rId15"/>
    <p:sldId id="282" r:id="rId16"/>
    <p:sldId id="279" r:id="rId17"/>
    <p:sldId id="283" r:id="rId18"/>
    <p:sldId id="286" r:id="rId19"/>
    <p:sldId id="287" r:id="rId20"/>
    <p:sldId id="288" r:id="rId21"/>
    <p:sldId id="289" r:id="rId22"/>
    <p:sldId id="285" r:id="rId23"/>
    <p:sldId id="281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996600"/>
    <a:srgbClr val="EDE9DB"/>
    <a:srgbClr val="E6D9C0"/>
    <a:srgbClr val="FFD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4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C8FFD-4857-4526-B631-95DE87E45201}" type="doc">
      <dgm:prSet loTypeId="urn:microsoft.com/office/officeart/2005/8/layout/lProcess1" loCatId="process" qsTypeId="urn:microsoft.com/office/officeart/2005/8/quickstyle/simple3" qsCatId="simple" csTypeId="urn:microsoft.com/office/officeart/2005/8/colors/accent2_1" csCatId="accent2" phldr="1"/>
      <dgm:spPr/>
    </dgm:pt>
    <dgm:pt modelId="{A7E882D9-AACC-4790-871B-1E3E2FFF8B9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/>
            <a:t>Теория </a:t>
          </a:r>
          <a:endParaRPr lang="ru-RU" sz="1800" dirty="0"/>
        </a:p>
      </dgm:t>
    </dgm:pt>
    <dgm:pt modelId="{82F7E32F-1134-4465-BFD9-BDA019CCCD0A}" type="parTrans" cxnId="{AA57025A-ABAC-4E93-8508-52A98A1E60A4}">
      <dgm:prSet/>
      <dgm:spPr/>
      <dgm:t>
        <a:bodyPr/>
        <a:lstStyle/>
        <a:p>
          <a:endParaRPr lang="ru-RU"/>
        </a:p>
      </dgm:t>
    </dgm:pt>
    <dgm:pt modelId="{A986990F-9996-429A-BC32-5501DD331967}" type="sibTrans" cxnId="{AA57025A-ABAC-4E93-8508-52A98A1E60A4}">
      <dgm:prSet/>
      <dgm:spPr/>
      <dgm:t>
        <a:bodyPr/>
        <a:lstStyle/>
        <a:p>
          <a:endParaRPr lang="ru-RU"/>
        </a:p>
      </dgm:t>
    </dgm:pt>
    <dgm:pt modelId="{2962C76D-179A-4226-BC83-236874BD3AA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/>
            <a:t>ЕГЭ и ГИА</a:t>
          </a:r>
          <a:endParaRPr lang="ru-RU" sz="1800" dirty="0"/>
        </a:p>
      </dgm:t>
    </dgm:pt>
    <dgm:pt modelId="{DE6B15BA-E108-4318-98B3-814B71A7FEEE}" type="parTrans" cxnId="{D070A217-15CF-4F7A-A792-7773E23F839D}">
      <dgm:prSet/>
      <dgm:spPr/>
      <dgm:t>
        <a:bodyPr/>
        <a:lstStyle/>
        <a:p>
          <a:endParaRPr lang="ru-RU"/>
        </a:p>
      </dgm:t>
    </dgm:pt>
    <dgm:pt modelId="{E5F7F993-18BE-4CD2-A951-A95C8E8A3233}" type="sibTrans" cxnId="{D070A217-15CF-4F7A-A792-7773E23F839D}">
      <dgm:prSet/>
      <dgm:spPr/>
      <dgm:t>
        <a:bodyPr/>
        <a:lstStyle/>
        <a:p>
          <a:endParaRPr lang="ru-RU"/>
        </a:p>
      </dgm:t>
    </dgm:pt>
    <dgm:pt modelId="{1BAB0EC0-1010-4E78-8E09-C70F77DC9AF5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/>
            <a:t>Задания</a:t>
          </a:r>
          <a:endParaRPr lang="ru-RU" sz="1800" dirty="0"/>
        </a:p>
      </dgm:t>
    </dgm:pt>
    <dgm:pt modelId="{8C64701F-75CD-4221-B0B2-AFE1D47B70B7}" type="parTrans" cxnId="{9A8A3D92-044A-4C51-830B-4C9697F8FCA2}">
      <dgm:prSet/>
      <dgm:spPr/>
      <dgm:t>
        <a:bodyPr/>
        <a:lstStyle/>
        <a:p>
          <a:endParaRPr lang="ru-RU"/>
        </a:p>
      </dgm:t>
    </dgm:pt>
    <dgm:pt modelId="{19B2CBA6-ECB4-4AE4-8F99-7155BB350D23}" type="sibTrans" cxnId="{9A8A3D92-044A-4C51-830B-4C9697F8FCA2}">
      <dgm:prSet/>
      <dgm:spPr/>
      <dgm:t>
        <a:bodyPr/>
        <a:lstStyle/>
        <a:p>
          <a:endParaRPr lang="ru-RU"/>
        </a:p>
      </dgm:t>
    </dgm:pt>
    <dgm:pt modelId="{8739F330-B0FE-4D5D-8B8A-A2A1B351E9D9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/>
            <a:t>Тесты </a:t>
          </a:r>
          <a:endParaRPr lang="ru-RU" sz="1800" dirty="0"/>
        </a:p>
      </dgm:t>
    </dgm:pt>
    <dgm:pt modelId="{398B4734-E49E-4469-8C92-0F5E624EEEB9}" type="parTrans" cxnId="{088BCE88-0C20-4F03-8782-075BC7E82AB1}">
      <dgm:prSet/>
      <dgm:spPr/>
      <dgm:t>
        <a:bodyPr/>
        <a:lstStyle/>
        <a:p>
          <a:endParaRPr lang="ru-RU"/>
        </a:p>
      </dgm:t>
    </dgm:pt>
    <dgm:pt modelId="{72D7EC30-119D-4E07-AD4D-85328BC88688}" type="sibTrans" cxnId="{088BCE88-0C20-4F03-8782-075BC7E82AB1}">
      <dgm:prSet/>
      <dgm:spPr/>
      <dgm:t>
        <a:bodyPr/>
        <a:lstStyle/>
        <a:p>
          <a:endParaRPr lang="ru-RU"/>
        </a:p>
      </dgm:t>
    </dgm:pt>
    <dgm:pt modelId="{0F8EF124-F211-4765-9ECC-6A37B6DAEA98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/>
            <a:t>Вопросы</a:t>
          </a:r>
          <a:endParaRPr lang="ru-RU" sz="1800" dirty="0"/>
        </a:p>
      </dgm:t>
    </dgm:pt>
    <dgm:pt modelId="{DC0D3B3B-6661-4E1A-AC33-82043AE933F4}" type="parTrans" cxnId="{10A652DB-57E3-4D9F-BB6B-F64B6473EF5F}">
      <dgm:prSet/>
      <dgm:spPr/>
      <dgm:t>
        <a:bodyPr/>
        <a:lstStyle/>
        <a:p>
          <a:endParaRPr lang="ru-RU"/>
        </a:p>
      </dgm:t>
    </dgm:pt>
    <dgm:pt modelId="{D81F1FEB-01D7-4599-A063-4B67FAD1CAF8}" type="sibTrans" cxnId="{10A652DB-57E3-4D9F-BB6B-F64B6473EF5F}">
      <dgm:prSet/>
      <dgm:spPr/>
      <dgm:t>
        <a:bodyPr/>
        <a:lstStyle/>
        <a:p>
          <a:endParaRPr lang="ru-RU"/>
        </a:p>
      </dgm:t>
    </dgm:pt>
    <dgm:pt modelId="{965AE0F0-652E-4483-AFD1-91FA9FB0D916}" type="pres">
      <dgm:prSet presAssocID="{993C8FFD-4857-4526-B631-95DE87E45201}" presName="Name0" presStyleCnt="0">
        <dgm:presLayoutVars>
          <dgm:dir/>
          <dgm:animLvl val="lvl"/>
          <dgm:resizeHandles val="exact"/>
        </dgm:presLayoutVars>
      </dgm:prSet>
      <dgm:spPr/>
    </dgm:pt>
    <dgm:pt modelId="{2585A5FB-A720-403B-A736-1BF3BFACCD41}" type="pres">
      <dgm:prSet presAssocID="{A7E882D9-AACC-4790-871B-1E3E2FFF8B9F}" presName="vertFlow" presStyleCnt="0"/>
      <dgm:spPr/>
    </dgm:pt>
    <dgm:pt modelId="{EF4F4139-E6D2-4756-9B2A-476145D70948}" type="pres">
      <dgm:prSet presAssocID="{A7E882D9-AACC-4790-871B-1E3E2FFF8B9F}" presName="header" presStyleLbl="node1" presStyleIdx="0" presStyleCnt="5" custScaleY="182593"/>
      <dgm:spPr/>
      <dgm:t>
        <a:bodyPr/>
        <a:lstStyle/>
        <a:p>
          <a:endParaRPr lang="ru-RU"/>
        </a:p>
      </dgm:t>
    </dgm:pt>
    <dgm:pt modelId="{0205DAE2-2C1C-42BE-8ECD-E4BBA0978E70}" type="pres">
      <dgm:prSet presAssocID="{A7E882D9-AACC-4790-871B-1E3E2FFF8B9F}" presName="hSp" presStyleCnt="0"/>
      <dgm:spPr/>
    </dgm:pt>
    <dgm:pt modelId="{4AED2C50-DF3B-4707-BB7B-56A6C38C2562}" type="pres">
      <dgm:prSet presAssocID="{1BAB0EC0-1010-4E78-8E09-C70F77DC9AF5}" presName="vertFlow" presStyleCnt="0"/>
      <dgm:spPr/>
    </dgm:pt>
    <dgm:pt modelId="{5B180B87-2FBB-40FA-9720-57FDD4846526}" type="pres">
      <dgm:prSet presAssocID="{1BAB0EC0-1010-4E78-8E09-C70F77DC9AF5}" presName="header" presStyleLbl="node1" presStyleIdx="1" presStyleCnt="5" custScaleY="182593"/>
      <dgm:spPr/>
      <dgm:t>
        <a:bodyPr/>
        <a:lstStyle/>
        <a:p>
          <a:endParaRPr lang="ru-RU"/>
        </a:p>
      </dgm:t>
    </dgm:pt>
    <dgm:pt modelId="{F105EAEB-42E7-46F9-AE8D-7BA8B820F5A3}" type="pres">
      <dgm:prSet presAssocID="{1BAB0EC0-1010-4E78-8E09-C70F77DC9AF5}" presName="hSp" presStyleCnt="0"/>
      <dgm:spPr/>
    </dgm:pt>
    <dgm:pt modelId="{108AA4EA-82F6-4BFF-BCE9-D0D50A0B9435}" type="pres">
      <dgm:prSet presAssocID="{8739F330-B0FE-4D5D-8B8A-A2A1B351E9D9}" presName="vertFlow" presStyleCnt="0"/>
      <dgm:spPr/>
    </dgm:pt>
    <dgm:pt modelId="{A0F7955E-57AB-416E-A2E7-E7C7130F41DB}" type="pres">
      <dgm:prSet presAssocID="{8739F330-B0FE-4D5D-8B8A-A2A1B351E9D9}" presName="header" presStyleLbl="node1" presStyleIdx="2" presStyleCnt="5" custScaleY="182593"/>
      <dgm:spPr/>
      <dgm:t>
        <a:bodyPr/>
        <a:lstStyle/>
        <a:p>
          <a:endParaRPr lang="ru-RU"/>
        </a:p>
      </dgm:t>
    </dgm:pt>
    <dgm:pt modelId="{666EED1F-67DA-4C4E-A436-0738D8F203B3}" type="pres">
      <dgm:prSet presAssocID="{8739F330-B0FE-4D5D-8B8A-A2A1B351E9D9}" presName="hSp" presStyleCnt="0"/>
      <dgm:spPr/>
    </dgm:pt>
    <dgm:pt modelId="{E8AC2CB9-4491-46DF-B945-0FCA81B8E4F4}" type="pres">
      <dgm:prSet presAssocID="{0F8EF124-F211-4765-9ECC-6A37B6DAEA98}" presName="vertFlow" presStyleCnt="0"/>
      <dgm:spPr/>
    </dgm:pt>
    <dgm:pt modelId="{D79458BE-B74B-4E16-9734-8EDA79237C8F}" type="pres">
      <dgm:prSet presAssocID="{0F8EF124-F211-4765-9ECC-6A37B6DAEA98}" presName="header" presStyleLbl="node1" presStyleIdx="3" presStyleCnt="5" custScaleY="182593"/>
      <dgm:spPr/>
      <dgm:t>
        <a:bodyPr/>
        <a:lstStyle/>
        <a:p>
          <a:endParaRPr lang="ru-RU"/>
        </a:p>
      </dgm:t>
    </dgm:pt>
    <dgm:pt modelId="{1E490703-BC0A-4624-AB49-CB44AEC39E98}" type="pres">
      <dgm:prSet presAssocID="{0F8EF124-F211-4765-9ECC-6A37B6DAEA98}" presName="hSp" presStyleCnt="0"/>
      <dgm:spPr/>
    </dgm:pt>
    <dgm:pt modelId="{3587E9F1-9DBD-40F4-89CF-71F15354EEE5}" type="pres">
      <dgm:prSet presAssocID="{2962C76D-179A-4226-BC83-236874BD3AAF}" presName="vertFlow" presStyleCnt="0"/>
      <dgm:spPr/>
    </dgm:pt>
    <dgm:pt modelId="{1F3E0D9F-3F3E-42A4-BEA8-7AFC37D63BE2}" type="pres">
      <dgm:prSet presAssocID="{2962C76D-179A-4226-BC83-236874BD3AAF}" presName="header" presStyleLbl="node1" presStyleIdx="4" presStyleCnt="5" custScaleY="182593"/>
      <dgm:spPr/>
      <dgm:t>
        <a:bodyPr/>
        <a:lstStyle/>
        <a:p>
          <a:endParaRPr lang="ru-RU"/>
        </a:p>
      </dgm:t>
    </dgm:pt>
  </dgm:ptLst>
  <dgm:cxnLst>
    <dgm:cxn modelId="{088BCE88-0C20-4F03-8782-075BC7E82AB1}" srcId="{993C8FFD-4857-4526-B631-95DE87E45201}" destId="{8739F330-B0FE-4D5D-8B8A-A2A1B351E9D9}" srcOrd="2" destOrd="0" parTransId="{398B4734-E49E-4469-8C92-0F5E624EEEB9}" sibTransId="{72D7EC30-119D-4E07-AD4D-85328BC88688}"/>
    <dgm:cxn modelId="{D46FF11D-6ACE-444F-A17D-E6303853F091}" type="presOf" srcId="{2962C76D-179A-4226-BC83-236874BD3AAF}" destId="{1F3E0D9F-3F3E-42A4-BEA8-7AFC37D63BE2}" srcOrd="0" destOrd="0" presId="urn:microsoft.com/office/officeart/2005/8/layout/lProcess1"/>
    <dgm:cxn modelId="{20EF4F20-E4C8-49EE-BD05-F1FA615C507C}" type="presOf" srcId="{993C8FFD-4857-4526-B631-95DE87E45201}" destId="{965AE0F0-652E-4483-AFD1-91FA9FB0D916}" srcOrd="0" destOrd="0" presId="urn:microsoft.com/office/officeart/2005/8/layout/lProcess1"/>
    <dgm:cxn modelId="{AA57025A-ABAC-4E93-8508-52A98A1E60A4}" srcId="{993C8FFD-4857-4526-B631-95DE87E45201}" destId="{A7E882D9-AACC-4790-871B-1E3E2FFF8B9F}" srcOrd="0" destOrd="0" parTransId="{82F7E32F-1134-4465-BFD9-BDA019CCCD0A}" sibTransId="{A986990F-9996-429A-BC32-5501DD331967}"/>
    <dgm:cxn modelId="{B6580BC8-A0B1-44AD-91BE-AC3C2A9FC5E9}" type="presOf" srcId="{8739F330-B0FE-4D5D-8B8A-A2A1B351E9D9}" destId="{A0F7955E-57AB-416E-A2E7-E7C7130F41DB}" srcOrd="0" destOrd="0" presId="urn:microsoft.com/office/officeart/2005/8/layout/lProcess1"/>
    <dgm:cxn modelId="{01978A04-66BD-4DA9-9DD4-1742E153B224}" type="presOf" srcId="{A7E882D9-AACC-4790-871B-1E3E2FFF8B9F}" destId="{EF4F4139-E6D2-4756-9B2A-476145D70948}" srcOrd="0" destOrd="0" presId="urn:microsoft.com/office/officeart/2005/8/layout/lProcess1"/>
    <dgm:cxn modelId="{D070A217-15CF-4F7A-A792-7773E23F839D}" srcId="{993C8FFD-4857-4526-B631-95DE87E45201}" destId="{2962C76D-179A-4226-BC83-236874BD3AAF}" srcOrd="4" destOrd="0" parTransId="{DE6B15BA-E108-4318-98B3-814B71A7FEEE}" sibTransId="{E5F7F993-18BE-4CD2-A951-A95C8E8A3233}"/>
    <dgm:cxn modelId="{10A652DB-57E3-4D9F-BB6B-F64B6473EF5F}" srcId="{993C8FFD-4857-4526-B631-95DE87E45201}" destId="{0F8EF124-F211-4765-9ECC-6A37B6DAEA98}" srcOrd="3" destOrd="0" parTransId="{DC0D3B3B-6661-4E1A-AC33-82043AE933F4}" sibTransId="{D81F1FEB-01D7-4599-A063-4B67FAD1CAF8}"/>
    <dgm:cxn modelId="{9A8A3D92-044A-4C51-830B-4C9697F8FCA2}" srcId="{993C8FFD-4857-4526-B631-95DE87E45201}" destId="{1BAB0EC0-1010-4E78-8E09-C70F77DC9AF5}" srcOrd="1" destOrd="0" parTransId="{8C64701F-75CD-4221-B0B2-AFE1D47B70B7}" sibTransId="{19B2CBA6-ECB4-4AE4-8F99-7155BB350D23}"/>
    <dgm:cxn modelId="{3CD69A34-920E-4383-98DC-02C6FFFA02D5}" type="presOf" srcId="{1BAB0EC0-1010-4E78-8E09-C70F77DC9AF5}" destId="{5B180B87-2FBB-40FA-9720-57FDD4846526}" srcOrd="0" destOrd="0" presId="urn:microsoft.com/office/officeart/2005/8/layout/lProcess1"/>
    <dgm:cxn modelId="{01BF0161-00B0-458D-8B11-7E937C603A90}" type="presOf" srcId="{0F8EF124-F211-4765-9ECC-6A37B6DAEA98}" destId="{D79458BE-B74B-4E16-9734-8EDA79237C8F}" srcOrd="0" destOrd="0" presId="urn:microsoft.com/office/officeart/2005/8/layout/lProcess1"/>
    <dgm:cxn modelId="{C696F38E-8975-42F6-A6D3-F39F1716AC8B}" type="presParOf" srcId="{965AE0F0-652E-4483-AFD1-91FA9FB0D916}" destId="{2585A5FB-A720-403B-A736-1BF3BFACCD41}" srcOrd="0" destOrd="0" presId="urn:microsoft.com/office/officeart/2005/8/layout/lProcess1"/>
    <dgm:cxn modelId="{62F3C331-B91E-4174-AFE1-E44F3FCAAD5C}" type="presParOf" srcId="{2585A5FB-A720-403B-A736-1BF3BFACCD41}" destId="{EF4F4139-E6D2-4756-9B2A-476145D70948}" srcOrd="0" destOrd="0" presId="urn:microsoft.com/office/officeart/2005/8/layout/lProcess1"/>
    <dgm:cxn modelId="{7F7D5944-A920-481F-B1AA-7E729D636181}" type="presParOf" srcId="{965AE0F0-652E-4483-AFD1-91FA9FB0D916}" destId="{0205DAE2-2C1C-42BE-8ECD-E4BBA0978E70}" srcOrd="1" destOrd="0" presId="urn:microsoft.com/office/officeart/2005/8/layout/lProcess1"/>
    <dgm:cxn modelId="{9A89F451-3A93-4A4E-8E86-4AAA34E7C42F}" type="presParOf" srcId="{965AE0F0-652E-4483-AFD1-91FA9FB0D916}" destId="{4AED2C50-DF3B-4707-BB7B-56A6C38C2562}" srcOrd="2" destOrd="0" presId="urn:microsoft.com/office/officeart/2005/8/layout/lProcess1"/>
    <dgm:cxn modelId="{C56DDB3E-D762-4E4C-B2C2-EBA4A68A124A}" type="presParOf" srcId="{4AED2C50-DF3B-4707-BB7B-56A6C38C2562}" destId="{5B180B87-2FBB-40FA-9720-57FDD4846526}" srcOrd="0" destOrd="0" presId="urn:microsoft.com/office/officeart/2005/8/layout/lProcess1"/>
    <dgm:cxn modelId="{7C12D26C-A26A-4BAA-99CD-7CAFF0F21660}" type="presParOf" srcId="{965AE0F0-652E-4483-AFD1-91FA9FB0D916}" destId="{F105EAEB-42E7-46F9-AE8D-7BA8B820F5A3}" srcOrd="3" destOrd="0" presId="urn:microsoft.com/office/officeart/2005/8/layout/lProcess1"/>
    <dgm:cxn modelId="{ACC3249D-1441-4174-B857-7278EDA0E46D}" type="presParOf" srcId="{965AE0F0-652E-4483-AFD1-91FA9FB0D916}" destId="{108AA4EA-82F6-4BFF-BCE9-D0D50A0B9435}" srcOrd="4" destOrd="0" presId="urn:microsoft.com/office/officeart/2005/8/layout/lProcess1"/>
    <dgm:cxn modelId="{7AE03BA9-28D5-46DB-AB5D-0EE0AC7A3E5A}" type="presParOf" srcId="{108AA4EA-82F6-4BFF-BCE9-D0D50A0B9435}" destId="{A0F7955E-57AB-416E-A2E7-E7C7130F41DB}" srcOrd="0" destOrd="0" presId="urn:microsoft.com/office/officeart/2005/8/layout/lProcess1"/>
    <dgm:cxn modelId="{34980461-DA05-4208-B011-49E980F5F611}" type="presParOf" srcId="{965AE0F0-652E-4483-AFD1-91FA9FB0D916}" destId="{666EED1F-67DA-4C4E-A436-0738D8F203B3}" srcOrd="5" destOrd="0" presId="urn:microsoft.com/office/officeart/2005/8/layout/lProcess1"/>
    <dgm:cxn modelId="{A1BA1707-822A-406F-8802-289592015CBA}" type="presParOf" srcId="{965AE0F0-652E-4483-AFD1-91FA9FB0D916}" destId="{E8AC2CB9-4491-46DF-B945-0FCA81B8E4F4}" srcOrd="6" destOrd="0" presId="urn:microsoft.com/office/officeart/2005/8/layout/lProcess1"/>
    <dgm:cxn modelId="{099A49C6-B305-4541-9F04-43F59E3285BA}" type="presParOf" srcId="{E8AC2CB9-4491-46DF-B945-0FCA81B8E4F4}" destId="{D79458BE-B74B-4E16-9734-8EDA79237C8F}" srcOrd="0" destOrd="0" presId="urn:microsoft.com/office/officeart/2005/8/layout/lProcess1"/>
    <dgm:cxn modelId="{79ED7CB4-D28C-403A-B09B-631BED8ACC58}" type="presParOf" srcId="{965AE0F0-652E-4483-AFD1-91FA9FB0D916}" destId="{1E490703-BC0A-4624-AB49-CB44AEC39E98}" srcOrd="7" destOrd="0" presId="urn:microsoft.com/office/officeart/2005/8/layout/lProcess1"/>
    <dgm:cxn modelId="{C8D217F4-3692-4A76-9E25-C150258AC297}" type="presParOf" srcId="{965AE0F0-652E-4483-AFD1-91FA9FB0D916}" destId="{3587E9F1-9DBD-40F4-89CF-71F15354EEE5}" srcOrd="8" destOrd="0" presId="urn:microsoft.com/office/officeart/2005/8/layout/lProcess1"/>
    <dgm:cxn modelId="{1570E3CB-6748-4250-9590-966776B0FF3E}" type="presParOf" srcId="{3587E9F1-9DBD-40F4-89CF-71F15354EEE5}" destId="{1F3E0D9F-3F3E-42A4-BEA8-7AFC37D63BE2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D0486F-ACFD-410F-A156-B3D96B5853AD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9F61B0-8295-4769-A549-472D3807B430}">
      <dgm:prSet phldrT="[Текст]" custT="1"/>
      <dgm:spPr/>
      <dgm:t>
        <a:bodyPr vert="horz"/>
        <a:lstStyle/>
        <a:p>
          <a:r>
            <a:rPr lang="ru-RU" sz="2000" dirty="0" smtClean="0">
              <a:solidFill>
                <a:srgbClr val="111111"/>
              </a:solidFill>
            </a:rPr>
            <a:t>Миграция</a:t>
          </a:r>
          <a:endParaRPr lang="ru-RU" sz="2000" dirty="0">
            <a:solidFill>
              <a:srgbClr val="111111"/>
            </a:solidFill>
          </a:endParaRPr>
        </a:p>
      </dgm:t>
    </dgm:pt>
    <dgm:pt modelId="{260E6BF0-77F0-4D3F-B564-AA4B7650BC48}" type="parTrans" cxnId="{047FB4A5-B0BF-4CE6-A7D0-87254D4082D5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966E660B-3192-48B6-967C-1EB4C46A02B8}" type="sibTrans" cxnId="{047FB4A5-B0BF-4CE6-A7D0-87254D4082D5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6C48F67E-AB8A-4099-ADA8-BE23C0E7E403}">
      <dgm:prSet phldrT="[Текст]" custT="1"/>
      <dgm:spPr/>
      <dgm:t>
        <a:bodyPr vert="horz"/>
        <a:lstStyle/>
        <a:p>
          <a:r>
            <a:rPr lang="ru-RU" sz="2000" dirty="0" smtClean="0">
              <a:solidFill>
                <a:srgbClr val="111111"/>
              </a:solidFill>
            </a:rPr>
            <a:t>По направлению</a:t>
          </a:r>
          <a:endParaRPr lang="ru-RU" sz="2000" dirty="0">
            <a:solidFill>
              <a:srgbClr val="111111"/>
            </a:solidFill>
          </a:endParaRPr>
        </a:p>
      </dgm:t>
    </dgm:pt>
    <dgm:pt modelId="{8D192C9F-81BA-4226-87EA-7F78BCFC9728}" type="parTrans" cxnId="{1F2A6791-A370-4A4A-8A0D-35448876C478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BF3F7D0F-A015-4BE4-AC62-1F8E0C7CE240}" type="sibTrans" cxnId="{1F2A6791-A370-4A4A-8A0D-35448876C478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FB8D5075-13A1-4894-AC80-2B5075CA75A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Внутренняя </a:t>
          </a:r>
          <a:endParaRPr lang="ru-RU" sz="2000" dirty="0">
            <a:solidFill>
              <a:srgbClr val="111111"/>
            </a:solidFill>
          </a:endParaRPr>
        </a:p>
      </dgm:t>
    </dgm:pt>
    <dgm:pt modelId="{26FB0927-82E5-42CA-8419-49B61B49FC88}" type="parTrans" cxnId="{0DFE2DAD-3BED-48C9-BD94-7C9FEBC3073A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6E7AD915-8E9D-4AED-85D9-12212D1D6624}" type="sibTrans" cxnId="{0DFE2DAD-3BED-48C9-BD94-7C9FEBC3073A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0224B2D2-AD8E-49F0-B9FB-4D1D8A1EA3C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Внешняя </a:t>
          </a:r>
          <a:endParaRPr lang="ru-RU" sz="2000" dirty="0">
            <a:solidFill>
              <a:srgbClr val="111111"/>
            </a:solidFill>
          </a:endParaRPr>
        </a:p>
      </dgm:t>
    </dgm:pt>
    <dgm:pt modelId="{A812656C-FEAB-4D12-99AA-5721B132B1A7}" type="parTrans" cxnId="{FC47B818-90B4-432F-96B8-D1E6E4B57740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049302ED-7762-41D6-B4BE-1AE8E8C07CA3}" type="sibTrans" cxnId="{FC47B818-90B4-432F-96B8-D1E6E4B57740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CBCB4F79-2524-473F-B328-4FC2C6F4B5F7}">
      <dgm:prSet phldrT="[Текст]" custT="1"/>
      <dgm:spPr/>
      <dgm:t>
        <a:bodyPr vert="horz"/>
        <a:lstStyle/>
        <a:p>
          <a:r>
            <a:rPr lang="ru-RU" sz="2000" dirty="0" smtClean="0">
              <a:solidFill>
                <a:srgbClr val="111111"/>
              </a:solidFill>
            </a:rPr>
            <a:t>По времени</a:t>
          </a:r>
          <a:endParaRPr lang="ru-RU" sz="2000" dirty="0">
            <a:solidFill>
              <a:srgbClr val="111111"/>
            </a:solidFill>
          </a:endParaRPr>
        </a:p>
      </dgm:t>
    </dgm:pt>
    <dgm:pt modelId="{1CDF0AC1-2A66-4E3F-BBB0-CAE9FED2ECEF}" type="parTrans" cxnId="{9265A1FA-4479-43BB-B4C0-82BA8B02D842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53FCC089-1416-4D0C-BE31-F0C6F69126B8}" type="sibTrans" cxnId="{9265A1FA-4479-43BB-B4C0-82BA8B02D842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C861CB5F-B1CA-41BE-AFCE-3FEA8A3CB0A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Временные </a:t>
          </a:r>
          <a:endParaRPr lang="ru-RU" sz="2000" dirty="0">
            <a:solidFill>
              <a:srgbClr val="111111"/>
            </a:solidFill>
          </a:endParaRPr>
        </a:p>
      </dgm:t>
    </dgm:pt>
    <dgm:pt modelId="{0A9058F4-7AE0-4461-8989-4DD56D87C566}" type="parTrans" cxnId="{56B655C5-E297-4699-AC0F-323253A153A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4652FC0F-6D38-4D81-9A6F-5F1A97E8303A}" type="sibTrans" cxnId="{56B655C5-E297-4699-AC0F-323253A153A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24BBDFBB-0C57-449A-8804-DD66733FF6BF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Постоянные </a:t>
          </a:r>
          <a:endParaRPr lang="ru-RU" sz="2000" dirty="0">
            <a:solidFill>
              <a:srgbClr val="111111"/>
            </a:solidFill>
          </a:endParaRPr>
        </a:p>
      </dgm:t>
    </dgm:pt>
    <dgm:pt modelId="{ADAF98F1-227E-4619-9600-AFEAF83785EC}" type="parTrans" cxnId="{BBDD7591-A51C-4E67-911E-F44AD519C74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FB3F72C4-4FC4-42F7-AE66-88EAAD54DDCA}" type="sibTrans" cxnId="{BBDD7591-A51C-4E67-911E-F44AD519C74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1D967DB9-57A8-4413-AA6B-D0DCE4D85D7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Сезонные</a:t>
          </a:r>
          <a:endParaRPr lang="ru-RU" sz="2000" dirty="0">
            <a:solidFill>
              <a:srgbClr val="111111"/>
            </a:solidFill>
          </a:endParaRPr>
        </a:p>
      </dgm:t>
    </dgm:pt>
    <dgm:pt modelId="{DEB560C7-BD69-4D61-B07F-D3669BA09589}" type="parTrans" cxnId="{FB5647E6-FE95-4A85-9869-8A38065CBE4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050D1991-E1F4-48FA-A29B-D47A2AFC3518}" type="sibTrans" cxnId="{FB5647E6-FE95-4A85-9869-8A38065CBE4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CAAD5FA0-7843-4554-B28D-E61337EC666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Нерегулярные</a:t>
          </a:r>
          <a:endParaRPr lang="ru-RU" sz="2000" dirty="0">
            <a:solidFill>
              <a:srgbClr val="111111"/>
            </a:solidFill>
          </a:endParaRPr>
        </a:p>
      </dgm:t>
    </dgm:pt>
    <dgm:pt modelId="{54A41AA6-3A80-478D-9F51-37BBDBC6ECCF}" type="parTrans" cxnId="{8E67CC26-6970-4577-8322-FB9D91755C16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1FE58BDE-67E5-456A-8184-21EBEC9FF4A4}" type="sibTrans" cxnId="{8E67CC26-6970-4577-8322-FB9D91755C16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DA8ACC44-413A-4F5C-830F-B294137F8A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Маятниковые</a:t>
          </a:r>
          <a:endParaRPr lang="ru-RU" sz="2000" dirty="0">
            <a:solidFill>
              <a:srgbClr val="111111"/>
            </a:solidFill>
          </a:endParaRPr>
        </a:p>
      </dgm:t>
    </dgm:pt>
    <dgm:pt modelId="{0A673EA5-E23C-4D9C-81E9-B79E08038D72}" type="parTrans" cxnId="{6C7F8B1B-F3D6-4939-80CD-AD932312C04A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5B7855DB-82BD-439F-BDFE-D65147624A8A}" type="sibTrans" cxnId="{6C7F8B1B-F3D6-4939-80CD-AD932312C04A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CE85A1AE-186E-4B69-B86F-25A34DD7ADF3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Межрайонные </a:t>
          </a:r>
          <a:endParaRPr lang="ru-RU" sz="2000" dirty="0">
            <a:solidFill>
              <a:srgbClr val="111111"/>
            </a:solidFill>
          </a:endParaRPr>
        </a:p>
      </dgm:t>
    </dgm:pt>
    <dgm:pt modelId="{4F04A8EA-0EED-4059-80D4-A9B146D7BF27}" type="parTrans" cxnId="{57E92491-D6C7-4A0D-9778-401F5C1271AC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BC885E5A-9DB5-47F6-8344-5751588084EB}" type="sibTrans" cxnId="{57E92491-D6C7-4A0D-9778-401F5C1271AC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99DAEAC0-5475-4B0A-8494-F7933DE518A3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Внутрирайонные</a:t>
          </a:r>
          <a:endParaRPr lang="ru-RU" sz="2000" dirty="0">
            <a:solidFill>
              <a:srgbClr val="111111"/>
            </a:solidFill>
          </a:endParaRPr>
        </a:p>
      </dgm:t>
    </dgm:pt>
    <dgm:pt modelId="{A9EC3D8C-0461-4B77-814C-6015AE9C2C80}" type="parTrans" cxnId="{0435E2C6-E6E7-4617-9B29-83FB8E49264C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9BB94281-F31B-4585-B60E-866D7F489A6C}" type="sibTrans" cxnId="{0435E2C6-E6E7-4617-9B29-83FB8E49264C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BEE719B2-85E8-4C5C-B21D-435F92790900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Между городом и  сельской местностью</a:t>
          </a:r>
          <a:endParaRPr lang="ru-RU" sz="2000" dirty="0">
            <a:solidFill>
              <a:srgbClr val="111111"/>
            </a:solidFill>
          </a:endParaRPr>
        </a:p>
      </dgm:t>
    </dgm:pt>
    <dgm:pt modelId="{5BEFA6B1-0B86-41B0-819B-15EC15677971}" type="parTrans" cxnId="{C5ADB63E-DAAD-4AAC-991C-C28DADDF7962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FB41087B-5C30-4798-A142-1918BCEDE559}" type="sibTrans" cxnId="{C5ADB63E-DAAD-4AAC-991C-C28DADDF7962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7AACD324-A849-456E-B71D-E0D7A63860BA}" type="pres">
      <dgm:prSet presAssocID="{51D0486F-ACFD-410F-A156-B3D96B5853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7CC2B6-386C-42F7-9EC7-17C702541417}" type="pres">
      <dgm:prSet presAssocID="{F09F61B0-8295-4769-A549-472D3807B430}" presName="hierRoot1" presStyleCnt="0">
        <dgm:presLayoutVars>
          <dgm:hierBranch val="init"/>
        </dgm:presLayoutVars>
      </dgm:prSet>
      <dgm:spPr/>
    </dgm:pt>
    <dgm:pt modelId="{4296CE48-7064-4909-A863-E7DB8622BB16}" type="pres">
      <dgm:prSet presAssocID="{F09F61B0-8295-4769-A549-472D3807B430}" presName="rootComposite1" presStyleCnt="0"/>
      <dgm:spPr/>
    </dgm:pt>
    <dgm:pt modelId="{0391B451-34D9-4583-A6FC-5567124B56DB}" type="pres">
      <dgm:prSet presAssocID="{F09F61B0-8295-4769-A549-472D3807B430}" presName="rootText1" presStyleLbl="node0" presStyleIdx="0" presStyleCnt="1" custScaleX="400307" custLinFactNeighborX="82223" custLinFactNeighborY="-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A1E17-152A-4ADE-8588-5BEFEDFD79CB}" type="pres">
      <dgm:prSet presAssocID="{F09F61B0-8295-4769-A549-472D3807B43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1AE629-FFB2-48E6-BFFA-6A81094D4D8F}" type="pres">
      <dgm:prSet presAssocID="{F09F61B0-8295-4769-A549-472D3807B430}" presName="hierChild2" presStyleCnt="0"/>
      <dgm:spPr/>
    </dgm:pt>
    <dgm:pt modelId="{E1E81054-6C88-4559-923B-8FCEBE7193CE}" type="pres">
      <dgm:prSet presAssocID="{8D192C9F-81BA-4226-87EA-7F78BCFC972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DA526B4-35BD-4854-86E2-CFE8137CE2B2}" type="pres">
      <dgm:prSet presAssocID="{6C48F67E-AB8A-4099-ADA8-BE23C0E7E403}" presName="hierRoot2" presStyleCnt="0">
        <dgm:presLayoutVars>
          <dgm:hierBranch val="init"/>
        </dgm:presLayoutVars>
      </dgm:prSet>
      <dgm:spPr/>
    </dgm:pt>
    <dgm:pt modelId="{AF6F4676-BBC6-4F34-BCC0-F9F3BD9D4627}" type="pres">
      <dgm:prSet presAssocID="{6C48F67E-AB8A-4099-ADA8-BE23C0E7E403}" presName="rootComposite" presStyleCnt="0"/>
      <dgm:spPr/>
    </dgm:pt>
    <dgm:pt modelId="{20AF73C1-03D1-49F6-A23E-994C427C69DA}" type="pres">
      <dgm:prSet presAssocID="{6C48F67E-AB8A-4099-ADA8-BE23C0E7E403}" presName="rootText" presStyleLbl="node2" presStyleIdx="0" presStyleCnt="2" custScaleX="225771" custLinFactNeighborX="59690" custLinFactNeighborY="-5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0AE1C-313A-4F22-A018-005F77D3C24E}" type="pres">
      <dgm:prSet presAssocID="{6C48F67E-AB8A-4099-ADA8-BE23C0E7E403}" presName="rootConnector" presStyleLbl="node2" presStyleIdx="0" presStyleCnt="2"/>
      <dgm:spPr/>
      <dgm:t>
        <a:bodyPr/>
        <a:lstStyle/>
        <a:p>
          <a:endParaRPr lang="ru-RU"/>
        </a:p>
      </dgm:t>
    </dgm:pt>
    <dgm:pt modelId="{F0C9E63B-8979-4CA5-B95C-74EC1DAFA6FC}" type="pres">
      <dgm:prSet presAssocID="{6C48F67E-AB8A-4099-ADA8-BE23C0E7E403}" presName="hierChild4" presStyleCnt="0"/>
      <dgm:spPr/>
    </dgm:pt>
    <dgm:pt modelId="{C88B04BD-6DEF-4800-AC18-99C16BEE1DBA}" type="pres">
      <dgm:prSet presAssocID="{26FB0927-82E5-42CA-8419-49B61B49FC88}" presName="Name37" presStyleLbl="parChTrans1D3" presStyleIdx="0" presStyleCnt="4"/>
      <dgm:spPr/>
      <dgm:t>
        <a:bodyPr/>
        <a:lstStyle/>
        <a:p>
          <a:endParaRPr lang="ru-RU"/>
        </a:p>
      </dgm:t>
    </dgm:pt>
    <dgm:pt modelId="{B7FD9745-CF53-48CC-AA93-41F88A466C1B}" type="pres">
      <dgm:prSet presAssocID="{FB8D5075-13A1-4894-AC80-2B5075CA75A5}" presName="hierRoot2" presStyleCnt="0">
        <dgm:presLayoutVars>
          <dgm:hierBranch val="init"/>
        </dgm:presLayoutVars>
      </dgm:prSet>
      <dgm:spPr/>
    </dgm:pt>
    <dgm:pt modelId="{659E28AE-2D9F-4928-9A11-1615AADAE759}" type="pres">
      <dgm:prSet presAssocID="{FB8D5075-13A1-4894-AC80-2B5075CA75A5}" presName="rootComposite" presStyleCnt="0"/>
      <dgm:spPr/>
    </dgm:pt>
    <dgm:pt modelId="{850EF744-B7D4-4E95-8660-117572616E8E}" type="pres">
      <dgm:prSet presAssocID="{FB8D5075-13A1-4894-AC80-2B5075CA75A5}" presName="rootText" presStyleLbl="node3" presStyleIdx="0" presStyleCnt="4" custScaleX="135151" custLinFactX="-18502" custLinFactNeighborX="-100000" custLinFactNeighborY="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C757AC-5D1A-494D-A581-4BC0CF5F6B83}" type="pres">
      <dgm:prSet presAssocID="{FB8D5075-13A1-4894-AC80-2B5075CA75A5}" presName="rootConnector" presStyleLbl="node3" presStyleIdx="0" presStyleCnt="4"/>
      <dgm:spPr/>
      <dgm:t>
        <a:bodyPr/>
        <a:lstStyle/>
        <a:p>
          <a:endParaRPr lang="ru-RU"/>
        </a:p>
      </dgm:t>
    </dgm:pt>
    <dgm:pt modelId="{9ABB3A2D-414C-4220-8452-C2183F63941F}" type="pres">
      <dgm:prSet presAssocID="{FB8D5075-13A1-4894-AC80-2B5075CA75A5}" presName="hierChild4" presStyleCnt="0"/>
      <dgm:spPr/>
    </dgm:pt>
    <dgm:pt modelId="{0A1A1952-AC70-45EB-B88C-29CF4009B08B}" type="pres">
      <dgm:prSet presAssocID="{4F04A8EA-0EED-4059-80D4-A9B146D7BF27}" presName="Name37" presStyleLbl="parChTrans1D4" presStyleIdx="0" presStyleCnt="6"/>
      <dgm:spPr/>
      <dgm:t>
        <a:bodyPr/>
        <a:lstStyle/>
        <a:p>
          <a:endParaRPr lang="ru-RU"/>
        </a:p>
      </dgm:t>
    </dgm:pt>
    <dgm:pt modelId="{86FBF298-5D78-4F0D-965C-5ACE2BD996D1}" type="pres">
      <dgm:prSet presAssocID="{CE85A1AE-186E-4B69-B86F-25A34DD7ADF3}" presName="hierRoot2" presStyleCnt="0">
        <dgm:presLayoutVars>
          <dgm:hierBranch val="init"/>
        </dgm:presLayoutVars>
      </dgm:prSet>
      <dgm:spPr/>
    </dgm:pt>
    <dgm:pt modelId="{5F1A8AB7-075B-4B47-9C59-2437192D28F6}" type="pres">
      <dgm:prSet presAssocID="{CE85A1AE-186E-4B69-B86F-25A34DD7ADF3}" presName="rootComposite" presStyleCnt="0"/>
      <dgm:spPr/>
    </dgm:pt>
    <dgm:pt modelId="{A115B4A2-05FD-47BD-A049-C5A5B007491F}" type="pres">
      <dgm:prSet presAssocID="{CE85A1AE-186E-4B69-B86F-25A34DD7ADF3}" presName="rootText" presStyleLbl="node4" presStyleIdx="0" presStyleCnt="6" custScaleX="264754" custLinFactNeighborX="-15540" custLinFactNeighborY="10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DEBFF-229B-44CF-A0BF-0DE9D4288E34}" type="pres">
      <dgm:prSet presAssocID="{CE85A1AE-186E-4B69-B86F-25A34DD7ADF3}" presName="rootConnector" presStyleLbl="node4" presStyleIdx="0" presStyleCnt="6"/>
      <dgm:spPr/>
      <dgm:t>
        <a:bodyPr/>
        <a:lstStyle/>
        <a:p>
          <a:endParaRPr lang="ru-RU"/>
        </a:p>
      </dgm:t>
    </dgm:pt>
    <dgm:pt modelId="{2611AE80-E609-4949-8160-9D7C87E2B590}" type="pres">
      <dgm:prSet presAssocID="{CE85A1AE-186E-4B69-B86F-25A34DD7ADF3}" presName="hierChild4" presStyleCnt="0"/>
      <dgm:spPr/>
    </dgm:pt>
    <dgm:pt modelId="{154F350F-64F6-48C9-A7B3-FE2CD37A2F6F}" type="pres">
      <dgm:prSet presAssocID="{CE85A1AE-186E-4B69-B86F-25A34DD7ADF3}" presName="hierChild5" presStyleCnt="0"/>
      <dgm:spPr/>
    </dgm:pt>
    <dgm:pt modelId="{2EC24F64-84D4-45F9-906F-EA85B9A0C2CC}" type="pres">
      <dgm:prSet presAssocID="{A9EC3D8C-0461-4B77-814C-6015AE9C2C80}" presName="Name37" presStyleLbl="parChTrans1D4" presStyleIdx="1" presStyleCnt="6"/>
      <dgm:spPr/>
      <dgm:t>
        <a:bodyPr/>
        <a:lstStyle/>
        <a:p>
          <a:endParaRPr lang="ru-RU"/>
        </a:p>
      </dgm:t>
    </dgm:pt>
    <dgm:pt modelId="{29D60B4B-851D-4CC8-9ACD-B3428CC26103}" type="pres">
      <dgm:prSet presAssocID="{99DAEAC0-5475-4B0A-8494-F7933DE518A3}" presName="hierRoot2" presStyleCnt="0">
        <dgm:presLayoutVars>
          <dgm:hierBranch val="init"/>
        </dgm:presLayoutVars>
      </dgm:prSet>
      <dgm:spPr/>
    </dgm:pt>
    <dgm:pt modelId="{FEA658D3-7D81-4D66-9006-F8296CEA4CC0}" type="pres">
      <dgm:prSet presAssocID="{99DAEAC0-5475-4B0A-8494-F7933DE518A3}" presName="rootComposite" presStyleCnt="0"/>
      <dgm:spPr/>
    </dgm:pt>
    <dgm:pt modelId="{4BF8C751-6B82-4ABE-8C2E-CE85F88DE57A}" type="pres">
      <dgm:prSet presAssocID="{99DAEAC0-5475-4B0A-8494-F7933DE518A3}" presName="rootText" presStyleLbl="node4" presStyleIdx="1" presStyleCnt="6" custScaleX="264754" custLinFactNeighborX="-15540" custLinFactNeighborY="10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6AB5C-BC05-45A8-A503-BE346A0DBC4C}" type="pres">
      <dgm:prSet presAssocID="{99DAEAC0-5475-4B0A-8494-F7933DE518A3}" presName="rootConnector" presStyleLbl="node4" presStyleIdx="1" presStyleCnt="6"/>
      <dgm:spPr/>
      <dgm:t>
        <a:bodyPr/>
        <a:lstStyle/>
        <a:p>
          <a:endParaRPr lang="ru-RU"/>
        </a:p>
      </dgm:t>
    </dgm:pt>
    <dgm:pt modelId="{5CCE07CA-5854-4CFD-8296-FC8D11DB1518}" type="pres">
      <dgm:prSet presAssocID="{99DAEAC0-5475-4B0A-8494-F7933DE518A3}" presName="hierChild4" presStyleCnt="0"/>
      <dgm:spPr/>
    </dgm:pt>
    <dgm:pt modelId="{1E85F68E-38F2-4E4B-97FA-5B547BB12237}" type="pres">
      <dgm:prSet presAssocID="{99DAEAC0-5475-4B0A-8494-F7933DE518A3}" presName="hierChild5" presStyleCnt="0"/>
      <dgm:spPr/>
    </dgm:pt>
    <dgm:pt modelId="{BE385E09-E60A-4F53-BF53-5B0A6F963BB5}" type="pres">
      <dgm:prSet presAssocID="{5BEFA6B1-0B86-41B0-819B-15EC15677971}" presName="Name37" presStyleLbl="parChTrans1D4" presStyleIdx="2" presStyleCnt="6"/>
      <dgm:spPr/>
      <dgm:t>
        <a:bodyPr/>
        <a:lstStyle/>
        <a:p>
          <a:endParaRPr lang="ru-RU"/>
        </a:p>
      </dgm:t>
    </dgm:pt>
    <dgm:pt modelId="{D15604A5-807D-470E-8548-68FCA3AD3A00}" type="pres">
      <dgm:prSet presAssocID="{BEE719B2-85E8-4C5C-B21D-435F92790900}" presName="hierRoot2" presStyleCnt="0">
        <dgm:presLayoutVars>
          <dgm:hierBranch val="init"/>
        </dgm:presLayoutVars>
      </dgm:prSet>
      <dgm:spPr/>
    </dgm:pt>
    <dgm:pt modelId="{2232E5C3-9778-4CD1-912D-0AE2111BC121}" type="pres">
      <dgm:prSet presAssocID="{BEE719B2-85E8-4C5C-B21D-435F92790900}" presName="rootComposite" presStyleCnt="0"/>
      <dgm:spPr/>
    </dgm:pt>
    <dgm:pt modelId="{F460B5B3-BD37-4BB3-860E-C182DE9660BD}" type="pres">
      <dgm:prSet presAssocID="{BEE719B2-85E8-4C5C-B21D-435F92790900}" presName="rootText" presStyleLbl="node4" presStyleIdx="2" presStyleCnt="6" custScaleX="264754" custLinFactNeighborX="-15540" custLinFactNeighborY="10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69ABE-8464-4D4A-AB98-E1F048355412}" type="pres">
      <dgm:prSet presAssocID="{BEE719B2-85E8-4C5C-B21D-435F92790900}" presName="rootConnector" presStyleLbl="node4" presStyleIdx="2" presStyleCnt="6"/>
      <dgm:spPr/>
      <dgm:t>
        <a:bodyPr/>
        <a:lstStyle/>
        <a:p>
          <a:endParaRPr lang="ru-RU"/>
        </a:p>
      </dgm:t>
    </dgm:pt>
    <dgm:pt modelId="{13306232-FCA8-4B48-AFD7-E93E116826DC}" type="pres">
      <dgm:prSet presAssocID="{BEE719B2-85E8-4C5C-B21D-435F92790900}" presName="hierChild4" presStyleCnt="0"/>
      <dgm:spPr/>
    </dgm:pt>
    <dgm:pt modelId="{83C5A5A2-BA2B-4417-9859-CE9B5602ED23}" type="pres">
      <dgm:prSet presAssocID="{BEE719B2-85E8-4C5C-B21D-435F92790900}" presName="hierChild5" presStyleCnt="0"/>
      <dgm:spPr/>
    </dgm:pt>
    <dgm:pt modelId="{E18FD2D2-4E05-40B2-89D5-D1CA9041CF6B}" type="pres">
      <dgm:prSet presAssocID="{FB8D5075-13A1-4894-AC80-2B5075CA75A5}" presName="hierChild5" presStyleCnt="0"/>
      <dgm:spPr/>
    </dgm:pt>
    <dgm:pt modelId="{9C2E62EB-1E4D-44F2-90E1-907A6496302A}" type="pres">
      <dgm:prSet presAssocID="{A812656C-FEAB-4D12-99AA-5721B132B1A7}" presName="Name37" presStyleLbl="parChTrans1D3" presStyleIdx="1" presStyleCnt="4"/>
      <dgm:spPr/>
      <dgm:t>
        <a:bodyPr/>
        <a:lstStyle/>
        <a:p>
          <a:endParaRPr lang="ru-RU"/>
        </a:p>
      </dgm:t>
    </dgm:pt>
    <dgm:pt modelId="{4A29C4B8-0ECB-4C15-B4C6-87779BB37126}" type="pres">
      <dgm:prSet presAssocID="{0224B2D2-AD8E-49F0-B9FB-4D1D8A1EA3CE}" presName="hierRoot2" presStyleCnt="0">
        <dgm:presLayoutVars>
          <dgm:hierBranch val="init"/>
        </dgm:presLayoutVars>
      </dgm:prSet>
      <dgm:spPr/>
    </dgm:pt>
    <dgm:pt modelId="{5F879578-ED3D-4C87-BFAE-43D0F7F59FD5}" type="pres">
      <dgm:prSet presAssocID="{0224B2D2-AD8E-49F0-B9FB-4D1D8A1EA3CE}" presName="rootComposite" presStyleCnt="0"/>
      <dgm:spPr/>
    </dgm:pt>
    <dgm:pt modelId="{BEEE12F4-F7FE-4B02-9F35-D688DCBBB222}" type="pres">
      <dgm:prSet presAssocID="{0224B2D2-AD8E-49F0-B9FB-4D1D8A1EA3CE}" presName="rootText" presStyleLbl="node3" presStyleIdx="1" presStyleCnt="4" custScaleX="112056" custLinFactNeighborX="6416" custLinFactNeighborY="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54B7AB-058F-498C-8F60-1D827CC360B3}" type="pres">
      <dgm:prSet presAssocID="{0224B2D2-AD8E-49F0-B9FB-4D1D8A1EA3CE}" presName="rootConnector" presStyleLbl="node3" presStyleIdx="1" presStyleCnt="4"/>
      <dgm:spPr/>
      <dgm:t>
        <a:bodyPr/>
        <a:lstStyle/>
        <a:p>
          <a:endParaRPr lang="ru-RU"/>
        </a:p>
      </dgm:t>
    </dgm:pt>
    <dgm:pt modelId="{2207089A-D7AE-4A37-A5A7-E6386A269516}" type="pres">
      <dgm:prSet presAssocID="{0224B2D2-AD8E-49F0-B9FB-4D1D8A1EA3CE}" presName="hierChild4" presStyleCnt="0"/>
      <dgm:spPr/>
    </dgm:pt>
    <dgm:pt modelId="{EA472BE9-23B5-44BD-8C26-BA6679DC937F}" type="pres">
      <dgm:prSet presAssocID="{0224B2D2-AD8E-49F0-B9FB-4D1D8A1EA3CE}" presName="hierChild5" presStyleCnt="0"/>
      <dgm:spPr/>
    </dgm:pt>
    <dgm:pt modelId="{E2978BBE-3BDC-47DC-84C9-2584DB9AB6B9}" type="pres">
      <dgm:prSet presAssocID="{6C48F67E-AB8A-4099-ADA8-BE23C0E7E403}" presName="hierChild5" presStyleCnt="0"/>
      <dgm:spPr/>
    </dgm:pt>
    <dgm:pt modelId="{FF2CEECF-31CC-4E0C-A38E-0EB4DEB7EF3F}" type="pres">
      <dgm:prSet presAssocID="{1CDF0AC1-2A66-4E3F-BBB0-CAE9FED2EC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8466927-DE81-488E-8092-B76EB9358D99}" type="pres">
      <dgm:prSet presAssocID="{CBCB4F79-2524-473F-B328-4FC2C6F4B5F7}" presName="hierRoot2" presStyleCnt="0">
        <dgm:presLayoutVars>
          <dgm:hierBranch val="init"/>
        </dgm:presLayoutVars>
      </dgm:prSet>
      <dgm:spPr/>
    </dgm:pt>
    <dgm:pt modelId="{EC516EE3-9833-43AA-B44C-1B1726BEC946}" type="pres">
      <dgm:prSet presAssocID="{CBCB4F79-2524-473F-B328-4FC2C6F4B5F7}" presName="rootComposite" presStyleCnt="0"/>
      <dgm:spPr/>
    </dgm:pt>
    <dgm:pt modelId="{B688EE8D-EF2D-4C21-A667-A556996DAEB5}" type="pres">
      <dgm:prSet presAssocID="{CBCB4F79-2524-473F-B328-4FC2C6F4B5F7}" presName="rootText" presStyleLbl="node2" presStyleIdx="1" presStyleCnt="2" custScaleX="225771" custLinFactX="3349" custLinFactNeighborX="100000" custLinFactNeighborY="-5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2AF93-9DA8-4B8E-A60E-3BA5E00EDB2A}" type="pres">
      <dgm:prSet presAssocID="{CBCB4F79-2524-473F-B328-4FC2C6F4B5F7}" presName="rootConnector" presStyleLbl="node2" presStyleIdx="1" presStyleCnt="2"/>
      <dgm:spPr/>
      <dgm:t>
        <a:bodyPr/>
        <a:lstStyle/>
        <a:p>
          <a:endParaRPr lang="ru-RU"/>
        </a:p>
      </dgm:t>
    </dgm:pt>
    <dgm:pt modelId="{7EB4B30A-8334-423B-A91A-6074D07737C2}" type="pres">
      <dgm:prSet presAssocID="{CBCB4F79-2524-473F-B328-4FC2C6F4B5F7}" presName="hierChild4" presStyleCnt="0"/>
      <dgm:spPr/>
    </dgm:pt>
    <dgm:pt modelId="{A35449C6-0147-4B47-9C96-18979A40DB2A}" type="pres">
      <dgm:prSet presAssocID="{0A9058F4-7AE0-4461-8989-4DD56D87C566}" presName="Name37" presStyleLbl="parChTrans1D3" presStyleIdx="2" presStyleCnt="4"/>
      <dgm:spPr/>
      <dgm:t>
        <a:bodyPr/>
        <a:lstStyle/>
        <a:p>
          <a:endParaRPr lang="ru-RU"/>
        </a:p>
      </dgm:t>
    </dgm:pt>
    <dgm:pt modelId="{F39C76C8-4EBE-42FD-BA71-E057710ECDF2}" type="pres">
      <dgm:prSet presAssocID="{C861CB5F-B1CA-41BE-AFCE-3FEA8A3CB0A9}" presName="hierRoot2" presStyleCnt="0">
        <dgm:presLayoutVars>
          <dgm:hierBranch val="init"/>
        </dgm:presLayoutVars>
      </dgm:prSet>
      <dgm:spPr/>
    </dgm:pt>
    <dgm:pt modelId="{39730113-7311-4C21-A4A9-231CB7E7C21D}" type="pres">
      <dgm:prSet presAssocID="{C861CB5F-B1CA-41BE-AFCE-3FEA8A3CB0A9}" presName="rootComposite" presStyleCnt="0"/>
      <dgm:spPr/>
    </dgm:pt>
    <dgm:pt modelId="{FEBD68AC-8E62-4760-A080-ECB7712AB4A6}" type="pres">
      <dgm:prSet presAssocID="{C861CB5F-B1CA-41BE-AFCE-3FEA8A3CB0A9}" presName="rootText" presStyleLbl="node3" presStyleIdx="2" presStyleCnt="4" custScaleX="149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23992-CA15-4C63-9E12-86ED7DC0A21E}" type="pres">
      <dgm:prSet presAssocID="{C861CB5F-B1CA-41BE-AFCE-3FEA8A3CB0A9}" presName="rootConnector" presStyleLbl="node3" presStyleIdx="2" presStyleCnt="4"/>
      <dgm:spPr/>
      <dgm:t>
        <a:bodyPr/>
        <a:lstStyle/>
        <a:p>
          <a:endParaRPr lang="ru-RU"/>
        </a:p>
      </dgm:t>
    </dgm:pt>
    <dgm:pt modelId="{EBB65678-DAEF-4E37-BD46-D0DF690C88F6}" type="pres">
      <dgm:prSet presAssocID="{C861CB5F-B1CA-41BE-AFCE-3FEA8A3CB0A9}" presName="hierChild4" presStyleCnt="0"/>
      <dgm:spPr/>
    </dgm:pt>
    <dgm:pt modelId="{D2C4B82B-6D2E-460D-AFB8-6F45B496E94C}" type="pres">
      <dgm:prSet presAssocID="{DEB560C7-BD69-4D61-B07F-D3669BA09589}" presName="Name37" presStyleLbl="parChTrans1D4" presStyleIdx="3" presStyleCnt="6"/>
      <dgm:spPr/>
      <dgm:t>
        <a:bodyPr/>
        <a:lstStyle/>
        <a:p>
          <a:endParaRPr lang="ru-RU"/>
        </a:p>
      </dgm:t>
    </dgm:pt>
    <dgm:pt modelId="{EE23CF0B-406C-49F1-9EE0-F4D190A00061}" type="pres">
      <dgm:prSet presAssocID="{1D967DB9-57A8-4413-AA6B-D0DCE4D85D77}" presName="hierRoot2" presStyleCnt="0">
        <dgm:presLayoutVars>
          <dgm:hierBranch val="init"/>
        </dgm:presLayoutVars>
      </dgm:prSet>
      <dgm:spPr/>
    </dgm:pt>
    <dgm:pt modelId="{2E3E0652-087C-4533-87AA-B234E54982E1}" type="pres">
      <dgm:prSet presAssocID="{1D967DB9-57A8-4413-AA6B-D0DCE4D85D77}" presName="rootComposite" presStyleCnt="0"/>
      <dgm:spPr/>
    </dgm:pt>
    <dgm:pt modelId="{D9A0186D-BEEF-4609-AAC9-6F1868DC31F2}" type="pres">
      <dgm:prSet presAssocID="{1D967DB9-57A8-4413-AA6B-D0DCE4D85D77}" presName="rootText" presStyleLbl="node4" presStyleIdx="3" presStyleCnt="6" custScaleX="345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ED9880-1B5A-4F33-98E9-5DB1850AF33F}" type="pres">
      <dgm:prSet presAssocID="{1D967DB9-57A8-4413-AA6B-D0DCE4D85D77}" presName="rootConnector" presStyleLbl="node4" presStyleIdx="3" presStyleCnt="6"/>
      <dgm:spPr/>
      <dgm:t>
        <a:bodyPr/>
        <a:lstStyle/>
        <a:p>
          <a:endParaRPr lang="ru-RU"/>
        </a:p>
      </dgm:t>
    </dgm:pt>
    <dgm:pt modelId="{F3DFFA85-0AA2-47BC-B989-2BD92383D994}" type="pres">
      <dgm:prSet presAssocID="{1D967DB9-57A8-4413-AA6B-D0DCE4D85D77}" presName="hierChild4" presStyleCnt="0"/>
      <dgm:spPr/>
    </dgm:pt>
    <dgm:pt modelId="{6C4E342F-6B7C-4E1B-878F-3502BB4C99F5}" type="pres">
      <dgm:prSet presAssocID="{1D967DB9-57A8-4413-AA6B-D0DCE4D85D77}" presName="hierChild5" presStyleCnt="0"/>
      <dgm:spPr/>
    </dgm:pt>
    <dgm:pt modelId="{809901D8-F55B-4910-8CC5-8C2847828FFB}" type="pres">
      <dgm:prSet presAssocID="{54A41AA6-3A80-478D-9F51-37BBDBC6ECCF}" presName="Name37" presStyleLbl="parChTrans1D4" presStyleIdx="4" presStyleCnt="6"/>
      <dgm:spPr/>
      <dgm:t>
        <a:bodyPr/>
        <a:lstStyle/>
        <a:p>
          <a:endParaRPr lang="ru-RU"/>
        </a:p>
      </dgm:t>
    </dgm:pt>
    <dgm:pt modelId="{02E7DE40-CFB0-4934-96C9-90CCCEE4EA6E}" type="pres">
      <dgm:prSet presAssocID="{CAAD5FA0-7843-4554-B28D-E61337EC666B}" presName="hierRoot2" presStyleCnt="0">
        <dgm:presLayoutVars>
          <dgm:hierBranch val="init"/>
        </dgm:presLayoutVars>
      </dgm:prSet>
      <dgm:spPr/>
    </dgm:pt>
    <dgm:pt modelId="{032424F4-194F-4196-9237-E8B5A4485529}" type="pres">
      <dgm:prSet presAssocID="{CAAD5FA0-7843-4554-B28D-E61337EC666B}" presName="rootComposite" presStyleCnt="0"/>
      <dgm:spPr/>
    </dgm:pt>
    <dgm:pt modelId="{FE23ADB9-29E7-4BCB-A4B9-2284CE9ABD4B}" type="pres">
      <dgm:prSet presAssocID="{CAAD5FA0-7843-4554-B28D-E61337EC666B}" presName="rootText" presStyleLbl="node4" presStyleIdx="4" presStyleCnt="6" custScaleX="345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43383-3065-424E-B6B7-6636B8E915F3}" type="pres">
      <dgm:prSet presAssocID="{CAAD5FA0-7843-4554-B28D-E61337EC666B}" presName="rootConnector" presStyleLbl="node4" presStyleIdx="4" presStyleCnt="6"/>
      <dgm:spPr/>
      <dgm:t>
        <a:bodyPr/>
        <a:lstStyle/>
        <a:p>
          <a:endParaRPr lang="ru-RU"/>
        </a:p>
      </dgm:t>
    </dgm:pt>
    <dgm:pt modelId="{2D08857C-A723-42AE-B0DC-782B1963653D}" type="pres">
      <dgm:prSet presAssocID="{CAAD5FA0-7843-4554-B28D-E61337EC666B}" presName="hierChild4" presStyleCnt="0"/>
      <dgm:spPr/>
    </dgm:pt>
    <dgm:pt modelId="{BADC45AF-BE8A-4698-B113-692B2E8B830C}" type="pres">
      <dgm:prSet presAssocID="{CAAD5FA0-7843-4554-B28D-E61337EC666B}" presName="hierChild5" presStyleCnt="0"/>
      <dgm:spPr/>
    </dgm:pt>
    <dgm:pt modelId="{DFCF42B1-5E90-4ED3-8677-5AB8ACE7F8B9}" type="pres">
      <dgm:prSet presAssocID="{0A673EA5-E23C-4D9C-81E9-B79E08038D72}" presName="Name37" presStyleLbl="parChTrans1D4" presStyleIdx="5" presStyleCnt="6"/>
      <dgm:spPr/>
      <dgm:t>
        <a:bodyPr/>
        <a:lstStyle/>
        <a:p>
          <a:endParaRPr lang="ru-RU"/>
        </a:p>
      </dgm:t>
    </dgm:pt>
    <dgm:pt modelId="{753A5573-30B5-47AB-8724-5EB4E7EC034B}" type="pres">
      <dgm:prSet presAssocID="{DA8ACC44-413A-4F5C-830F-B294137F8A07}" presName="hierRoot2" presStyleCnt="0">
        <dgm:presLayoutVars>
          <dgm:hierBranch val="init"/>
        </dgm:presLayoutVars>
      </dgm:prSet>
      <dgm:spPr/>
    </dgm:pt>
    <dgm:pt modelId="{9613A505-4218-44BD-A29E-C5479A7492D5}" type="pres">
      <dgm:prSet presAssocID="{DA8ACC44-413A-4F5C-830F-B294137F8A07}" presName="rootComposite" presStyleCnt="0"/>
      <dgm:spPr/>
    </dgm:pt>
    <dgm:pt modelId="{E5CE1CA5-4AF1-4519-A4B2-8EB9B6F7442C}" type="pres">
      <dgm:prSet presAssocID="{DA8ACC44-413A-4F5C-830F-B294137F8A07}" presName="rootText" presStyleLbl="node4" presStyleIdx="5" presStyleCnt="6" custScaleX="295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D15BD-9665-4EBA-B54F-C4958592F878}" type="pres">
      <dgm:prSet presAssocID="{DA8ACC44-413A-4F5C-830F-B294137F8A07}" presName="rootConnector" presStyleLbl="node4" presStyleIdx="5" presStyleCnt="6"/>
      <dgm:spPr/>
      <dgm:t>
        <a:bodyPr/>
        <a:lstStyle/>
        <a:p>
          <a:endParaRPr lang="ru-RU"/>
        </a:p>
      </dgm:t>
    </dgm:pt>
    <dgm:pt modelId="{A2B327E1-AF38-4814-BA02-EC91FB0DFE5E}" type="pres">
      <dgm:prSet presAssocID="{DA8ACC44-413A-4F5C-830F-B294137F8A07}" presName="hierChild4" presStyleCnt="0"/>
      <dgm:spPr/>
    </dgm:pt>
    <dgm:pt modelId="{A81E0943-A5AF-4CAE-BBB7-B8A2A7EAAEB4}" type="pres">
      <dgm:prSet presAssocID="{DA8ACC44-413A-4F5C-830F-B294137F8A07}" presName="hierChild5" presStyleCnt="0"/>
      <dgm:spPr/>
    </dgm:pt>
    <dgm:pt modelId="{E7C4A8E8-8CD4-4928-BFC0-187287539C1D}" type="pres">
      <dgm:prSet presAssocID="{C861CB5F-B1CA-41BE-AFCE-3FEA8A3CB0A9}" presName="hierChild5" presStyleCnt="0"/>
      <dgm:spPr/>
    </dgm:pt>
    <dgm:pt modelId="{D36E7280-1245-4DD9-9EC4-B3134FB86454}" type="pres">
      <dgm:prSet presAssocID="{ADAF98F1-227E-4619-9600-AFEAF83785EC}" presName="Name37" presStyleLbl="parChTrans1D3" presStyleIdx="3" presStyleCnt="4"/>
      <dgm:spPr/>
      <dgm:t>
        <a:bodyPr/>
        <a:lstStyle/>
        <a:p>
          <a:endParaRPr lang="ru-RU"/>
        </a:p>
      </dgm:t>
    </dgm:pt>
    <dgm:pt modelId="{A6BDDFD0-6384-4ECB-B499-CE3D158A7BA7}" type="pres">
      <dgm:prSet presAssocID="{24BBDFBB-0C57-449A-8804-DD66733FF6BF}" presName="hierRoot2" presStyleCnt="0">
        <dgm:presLayoutVars>
          <dgm:hierBranch val="init"/>
        </dgm:presLayoutVars>
      </dgm:prSet>
      <dgm:spPr/>
    </dgm:pt>
    <dgm:pt modelId="{541B939C-EEF3-4980-84C6-11A2C59E6C36}" type="pres">
      <dgm:prSet presAssocID="{24BBDFBB-0C57-449A-8804-DD66733FF6BF}" presName="rootComposite" presStyleCnt="0"/>
      <dgm:spPr/>
    </dgm:pt>
    <dgm:pt modelId="{C49E075D-CE14-46AA-B96B-29E1652B3DB5}" type="pres">
      <dgm:prSet presAssocID="{24BBDFBB-0C57-449A-8804-DD66733FF6BF}" presName="rootText" presStyleLbl="node3" presStyleIdx="3" presStyleCnt="4" custScaleX="136154" custLinFactX="5638" custLinFactNeighborX="100000" custLinFactNeighborY="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00141-8430-4D23-89CB-66765868905D}" type="pres">
      <dgm:prSet presAssocID="{24BBDFBB-0C57-449A-8804-DD66733FF6BF}" presName="rootConnector" presStyleLbl="node3" presStyleIdx="3" presStyleCnt="4"/>
      <dgm:spPr/>
      <dgm:t>
        <a:bodyPr/>
        <a:lstStyle/>
        <a:p>
          <a:endParaRPr lang="ru-RU"/>
        </a:p>
      </dgm:t>
    </dgm:pt>
    <dgm:pt modelId="{3D707DC6-708C-44A7-A077-76C1CEF96FBF}" type="pres">
      <dgm:prSet presAssocID="{24BBDFBB-0C57-449A-8804-DD66733FF6BF}" presName="hierChild4" presStyleCnt="0"/>
      <dgm:spPr/>
    </dgm:pt>
    <dgm:pt modelId="{4856894B-EA55-44FB-BE61-7A54586B63D0}" type="pres">
      <dgm:prSet presAssocID="{24BBDFBB-0C57-449A-8804-DD66733FF6BF}" presName="hierChild5" presStyleCnt="0"/>
      <dgm:spPr/>
    </dgm:pt>
    <dgm:pt modelId="{380E12CA-4452-46E1-9B36-672255BE2579}" type="pres">
      <dgm:prSet presAssocID="{CBCB4F79-2524-473F-B328-4FC2C6F4B5F7}" presName="hierChild5" presStyleCnt="0"/>
      <dgm:spPr/>
    </dgm:pt>
    <dgm:pt modelId="{0421CCD6-A95A-4015-8927-09C0C2515D3E}" type="pres">
      <dgm:prSet presAssocID="{F09F61B0-8295-4769-A549-472D3807B430}" presName="hierChild3" presStyleCnt="0"/>
      <dgm:spPr/>
    </dgm:pt>
  </dgm:ptLst>
  <dgm:cxnLst>
    <dgm:cxn modelId="{57E92491-D6C7-4A0D-9778-401F5C1271AC}" srcId="{FB8D5075-13A1-4894-AC80-2B5075CA75A5}" destId="{CE85A1AE-186E-4B69-B86F-25A34DD7ADF3}" srcOrd="0" destOrd="0" parTransId="{4F04A8EA-0EED-4059-80D4-A9B146D7BF27}" sibTransId="{BC885E5A-9DB5-47F6-8344-5751588084EB}"/>
    <dgm:cxn modelId="{8D6C41CC-015F-4443-9B04-D03A2B75E626}" type="presOf" srcId="{0A9058F4-7AE0-4461-8989-4DD56D87C566}" destId="{A35449C6-0147-4B47-9C96-18979A40DB2A}" srcOrd="0" destOrd="0" presId="urn:microsoft.com/office/officeart/2005/8/layout/orgChart1"/>
    <dgm:cxn modelId="{6F6ED89F-B7FA-4E98-BB81-B3ADAF37DF38}" type="presOf" srcId="{FB8D5075-13A1-4894-AC80-2B5075CA75A5}" destId="{850EF744-B7D4-4E95-8660-117572616E8E}" srcOrd="0" destOrd="0" presId="urn:microsoft.com/office/officeart/2005/8/layout/orgChart1"/>
    <dgm:cxn modelId="{9F5B288F-290E-443A-8F3C-829DFB66D9D5}" type="presOf" srcId="{A9EC3D8C-0461-4B77-814C-6015AE9C2C80}" destId="{2EC24F64-84D4-45F9-906F-EA85B9A0C2CC}" srcOrd="0" destOrd="0" presId="urn:microsoft.com/office/officeart/2005/8/layout/orgChart1"/>
    <dgm:cxn modelId="{B02D9D54-CE82-47E3-A7D2-E9D1492286EF}" type="presOf" srcId="{CBCB4F79-2524-473F-B328-4FC2C6F4B5F7}" destId="{B688EE8D-EF2D-4C21-A667-A556996DAEB5}" srcOrd="0" destOrd="0" presId="urn:microsoft.com/office/officeart/2005/8/layout/orgChart1"/>
    <dgm:cxn modelId="{FB5647E6-FE95-4A85-9869-8A38065CBE44}" srcId="{C861CB5F-B1CA-41BE-AFCE-3FEA8A3CB0A9}" destId="{1D967DB9-57A8-4413-AA6B-D0DCE4D85D77}" srcOrd="0" destOrd="0" parTransId="{DEB560C7-BD69-4D61-B07F-D3669BA09589}" sibTransId="{050D1991-E1F4-48FA-A29B-D47A2AFC3518}"/>
    <dgm:cxn modelId="{FA4A677E-E298-42D7-A6AE-AAB7C5B5A3C0}" type="presOf" srcId="{0A673EA5-E23C-4D9C-81E9-B79E08038D72}" destId="{DFCF42B1-5E90-4ED3-8677-5AB8ACE7F8B9}" srcOrd="0" destOrd="0" presId="urn:microsoft.com/office/officeart/2005/8/layout/orgChart1"/>
    <dgm:cxn modelId="{E5E30A6A-B51C-49B3-B6BF-6494CDA2B22E}" type="presOf" srcId="{FB8D5075-13A1-4894-AC80-2B5075CA75A5}" destId="{0CC757AC-5D1A-494D-A581-4BC0CF5F6B83}" srcOrd="1" destOrd="0" presId="urn:microsoft.com/office/officeart/2005/8/layout/orgChart1"/>
    <dgm:cxn modelId="{EB7BE5DF-9581-4DAB-9098-02518D8B7AE4}" type="presOf" srcId="{26FB0927-82E5-42CA-8419-49B61B49FC88}" destId="{C88B04BD-6DEF-4800-AC18-99C16BEE1DBA}" srcOrd="0" destOrd="0" presId="urn:microsoft.com/office/officeart/2005/8/layout/orgChart1"/>
    <dgm:cxn modelId="{73237086-35AC-45FA-AC1D-D6E08187C393}" type="presOf" srcId="{99DAEAC0-5475-4B0A-8494-F7933DE518A3}" destId="{AD96AB5C-BC05-45A8-A503-BE346A0DBC4C}" srcOrd="1" destOrd="0" presId="urn:microsoft.com/office/officeart/2005/8/layout/orgChart1"/>
    <dgm:cxn modelId="{81959778-1743-4484-A7D9-BF9F52FD7984}" type="presOf" srcId="{DA8ACC44-413A-4F5C-830F-B294137F8A07}" destId="{3C1D15BD-9665-4EBA-B54F-C4958592F878}" srcOrd="1" destOrd="0" presId="urn:microsoft.com/office/officeart/2005/8/layout/orgChart1"/>
    <dgm:cxn modelId="{D87EB782-6DBD-46B5-A4F8-23B2595D2CA3}" type="presOf" srcId="{24BBDFBB-0C57-449A-8804-DD66733FF6BF}" destId="{C49E075D-CE14-46AA-B96B-29E1652B3DB5}" srcOrd="0" destOrd="0" presId="urn:microsoft.com/office/officeart/2005/8/layout/orgChart1"/>
    <dgm:cxn modelId="{CC990592-979A-42B3-AAA8-F6D3B3F91BB3}" type="presOf" srcId="{1D967DB9-57A8-4413-AA6B-D0DCE4D85D77}" destId="{72ED9880-1B5A-4F33-98E9-5DB1850AF33F}" srcOrd="1" destOrd="0" presId="urn:microsoft.com/office/officeart/2005/8/layout/orgChart1"/>
    <dgm:cxn modelId="{33AF7558-41EE-4024-92D8-556CC53CA0FB}" type="presOf" srcId="{8D192C9F-81BA-4226-87EA-7F78BCFC9728}" destId="{E1E81054-6C88-4559-923B-8FCEBE7193CE}" srcOrd="0" destOrd="0" presId="urn:microsoft.com/office/officeart/2005/8/layout/orgChart1"/>
    <dgm:cxn modelId="{4C53944A-AD6A-49A8-9356-186D7153B398}" type="presOf" srcId="{C861CB5F-B1CA-41BE-AFCE-3FEA8A3CB0A9}" destId="{00D23992-CA15-4C63-9E12-86ED7DC0A21E}" srcOrd="1" destOrd="0" presId="urn:microsoft.com/office/officeart/2005/8/layout/orgChart1"/>
    <dgm:cxn modelId="{B502D112-10F2-4312-9A11-4F562D56339E}" type="presOf" srcId="{ADAF98F1-227E-4619-9600-AFEAF83785EC}" destId="{D36E7280-1245-4DD9-9EC4-B3134FB86454}" srcOrd="0" destOrd="0" presId="urn:microsoft.com/office/officeart/2005/8/layout/orgChart1"/>
    <dgm:cxn modelId="{58F709C6-8AF5-42A8-B01C-4EA25666A33B}" type="presOf" srcId="{CE85A1AE-186E-4B69-B86F-25A34DD7ADF3}" destId="{A115B4A2-05FD-47BD-A049-C5A5B007491F}" srcOrd="0" destOrd="0" presId="urn:microsoft.com/office/officeart/2005/8/layout/orgChart1"/>
    <dgm:cxn modelId="{C5ADB63E-DAAD-4AAC-991C-C28DADDF7962}" srcId="{FB8D5075-13A1-4894-AC80-2B5075CA75A5}" destId="{BEE719B2-85E8-4C5C-B21D-435F92790900}" srcOrd="2" destOrd="0" parTransId="{5BEFA6B1-0B86-41B0-819B-15EC15677971}" sibTransId="{FB41087B-5C30-4798-A142-1918BCEDE559}"/>
    <dgm:cxn modelId="{B88EB84E-1578-43E2-A66F-5D37373E1ACD}" type="presOf" srcId="{BEE719B2-85E8-4C5C-B21D-435F92790900}" destId="{F460B5B3-BD37-4BB3-860E-C182DE9660BD}" srcOrd="0" destOrd="0" presId="urn:microsoft.com/office/officeart/2005/8/layout/orgChart1"/>
    <dgm:cxn modelId="{1F2A6791-A370-4A4A-8A0D-35448876C478}" srcId="{F09F61B0-8295-4769-A549-472D3807B430}" destId="{6C48F67E-AB8A-4099-ADA8-BE23C0E7E403}" srcOrd="0" destOrd="0" parTransId="{8D192C9F-81BA-4226-87EA-7F78BCFC9728}" sibTransId="{BF3F7D0F-A015-4BE4-AC62-1F8E0C7CE240}"/>
    <dgm:cxn modelId="{2152BC56-39E4-48D9-A4EA-ED5097CE0011}" type="presOf" srcId="{4F04A8EA-0EED-4059-80D4-A9B146D7BF27}" destId="{0A1A1952-AC70-45EB-B88C-29CF4009B08B}" srcOrd="0" destOrd="0" presId="urn:microsoft.com/office/officeart/2005/8/layout/orgChart1"/>
    <dgm:cxn modelId="{BBDD7591-A51C-4E67-911E-F44AD519C744}" srcId="{CBCB4F79-2524-473F-B328-4FC2C6F4B5F7}" destId="{24BBDFBB-0C57-449A-8804-DD66733FF6BF}" srcOrd="1" destOrd="0" parTransId="{ADAF98F1-227E-4619-9600-AFEAF83785EC}" sibTransId="{FB3F72C4-4FC4-42F7-AE66-88EAAD54DDCA}"/>
    <dgm:cxn modelId="{D1BBD7FE-B222-4E7C-B718-E316EA8DAA87}" type="presOf" srcId="{CAAD5FA0-7843-4554-B28D-E61337EC666B}" destId="{FE23ADB9-29E7-4BCB-A4B9-2284CE9ABD4B}" srcOrd="0" destOrd="0" presId="urn:microsoft.com/office/officeart/2005/8/layout/orgChart1"/>
    <dgm:cxn modelId="{AE9090C6-826E-4AC1-8B9F-9DD017240330}" type="presOf" srcId="{99DAEAC0-5475-4B0A-8494-F7933DE518A3}" destId="{4BF8C751-6B82-4ABE-8C2E-CE85F88DE57A}" srcOrd="0" destOrd="0" presId="urn:microsoft.com/office/officeart/2005/8/layout/orgChart1"/>
    <dgm:cxn modelId="{9D79FB82-6D67-44E5-BE0F-421BD9A7AE01}" type="presOf" srcId="{54A41AA6-3A80-478D-9F51-37BBDBC6ECCF}" destId="{809901D8-F55B-4910-8CC5-8C2847828FFB}" srcOrd="0" destOrd="0" presId="urn:microsoft.com/office/officeart/2005/8/layout/orgChart1"/>
    <dgm:cxn modelId="{245CABAF-7A88-41B7-AC61-A60C475E0518}" type="presOf" srcId="{F09F61B0-8295-4769-A549-472D3807B430}" destId="{D04A1E17-152A-4ADE-8588-5BEFEDFD79CB}" srcOrd="1" destOrd="0" presId="urn:microsoft.com/office/officeart/2005/8/layout/orgChart1"/>
    <dgm:cxn modelId="{F1B902CE-7A34-4E77-824D-E449F28E575C}" type="presOf" srcId="{1CDF0AC1-2A66-4E3F-BBB0-CAE9FED2ECEF}" destId="{FF2CEECF-31CC-4E0C-A38E-0EB4DEB7EF3F}" srcOrd="0" destOrd="0" presId="urn:microsoft.com/office/officeart/2005/8/layout/orgChart1"/>
    <dgm:cxn modelId="{A3ACEE8F-32D6-4329-8C08-F76C8D6D7925}" type="presOf" srcId="{BEE719B2-85E8-4C5C-B21D-435F92790900}" destId="{38C69ABE-8464-4D4A-AB98-E1F048355412}" srcOrd="1" destOrd="0" presId="urn:microsoft.com/office/officeart/2005/8/layout/orgChart1"/>
    <dgm:cxn modelId="{56B655C5-E297-4699-AC0F-323253A153A4}" srcId="{CBCB4F79-2524-473F-B328-4FC2C6F4B5F7}" destId="{C861CB5F-B1CA-41BE-AFCE-3FEA8A3CB0A9}" srcOrd="0" destOrd="0" parTransId="{0A9058F4-7AE0-4461-8989-4DD56D87C566}" sibTransId="{4652FC0F-6D38-4D81-9A6F-5F1A97E8303A}"/>
    <dgm:cxn modelId="{B92936A8-6D5A-46F8-B33D-96856AC702BC}" type="presOf" srcId="{DEB560C7-BD69-4D61-B07F-D3669BA09589}" destId="{D2C4B82B-6D2E-460D-AFB8-6F45B496E94C}" srcOrd="0" destOrd="0" presId="urn:microsoft.com/office/officeart/2005/8/layout/orgChart1"/>
    <dgm:cxn modelId="{047FB4A5-B0BF-4CE6-A7D0-87254D4082D5}" srcId="{51D0486F-ACFD-410F-A156-B3D96B5853AD}" destId="{F09F61B0-8295-4769-A549-472D3807B430}" srcOrd="0" destOrd="0" parTransId="{260E6BF0-77F0-4D3F-B564-AA4B7650BC48}" sibTransId="{966E660B-3192-48B6-967C-1EB4C46A02B8}"/>
    <dgm:cxn modelId="{FC47B818-90B4-432F-96B8-D1E6E4B57740}" srcId="{6C48F67E-AB8A-4099-ADA8-BE23C0E7E403}" destId="{0224B2D2-AD8E-49F0-B9FB-4D1D8A1EA3CE}" srcOrd="1" destOrd="0" parTransId="{A812656C-FEAB-4D12-99AA-5721B132B1A7}" sibTransId="{049302ED-7762-41D6-B4BE-1AE8E8C07CA3}"/>
    <dgm:cxn modelId="{3C5D0F3D-50AF-49DE-B04C-A0427EAD2C45}" type="presOf" srcId="{0224B2D2-AD8E-49F0-B9FB-4D1D8A1EA3CE}" destId="{BEEE12F4-F7FE-4B02-9F35-D688DCBBB222}" srcOrd="0" destOrd="0" presId="urn:microsoft.com/office/officeart/2005/8/layout/orgChart1"/>
    <dgm:cxn modelId="{63611CA3-1E77-43B8-89F7-4F48594CCE5D}" type="presOf" srcId="{C861CB5F-B1CA-41BE-AFCE-3FEA8A3CB0A9}" destId="{FEBD68AC-8E62-4760-A080-ECB7712AB4A6}" srcOrd="0" destOrd="0" presId="urn:microsoft.com/office/officeart/2005/8/layout/orgChart1"/>
    <dgm:cxn modelId="{8DB1A375-2022-4253-AF4D-9E34995516E8}" type="presOf" srcId="{5BEFA6B1-0B86-41B0-819B-15EC15677971}" destId="{BE385E09-E60A-4F53-BF53-5B0A6F963BB5}" srcOrd="0" destOrd="0" presId="urn:microsoft.com/office/officeart/2005/8/layout/orgChart1"/>
    <dgm:cxn modelId="{C5379D6E-3F0A-4E2D-A3E4-F807D909AE0C}" type="presOf" srcId="{CBCB4F79-2524-473F-B328-4FC2C6F4B5F7}" destId="{7A42AF93-9DA8-4B8E-A60E-3BA5E00EDB2A}" srcOrd="1" destOrd="0" presId="urn:microsoft.com/office/officeart/2005/8/layout/orgChart1"/>
    <dgm:cxn modelId="{7B89D307-8476-4322-B0C9-1687FDFE69F1}" type="presOf" srcId="{0224B2D2-AD8E-49F0-B9FB-4D1D8A1EA3CE}" destId="{4054B7AB-058F-498C-8F60-1D827CC360B3}" srcOrd="1" destOrd="0" presId="urn:microsoft.com/office/officeart/2005/8/layout/orgChart1"/>
    <dgm:cxn modelId="{25CF1BFE-20B8-4180-A179-AB6A2A092FFF}" type="presOf" srcId="{24BBDFBB-0C57-449A-8804-DD66733FF6BF}" destId="{2D100141-8430-4D23-89CB-66765868905D}" srcOrd="1" destOrd="0" presId="urn:microsoft.com/office/officeart/2005/8/layout/orgChart1"/>
    <dgm:cxn modelId="{33F519AA-770A-4417-8298-4695C3E1C31D}" type="presOf" srcId="{A812656C-FEAB-4D12-99AA-5721B132B1A7}" destId="{9C2E62EB-1E4D-44F2-90E1-907A6496302A}" srcOrd="0" destOrd="0" presId="urn:microsoft.com/office/officeart/2005/8/layout/orgChart1"/>
    <dgm:cxn modelId="{5B5C8837-556D-45FD-BC85-B96955E1D118}" type="presOf" srcId="{6C48F67E-AB8A-4099-ADA8-BE23C0E7E403}" destId="{20AF73C1-03D1-49F6-A23E-994C427C69DA}" srcOrd="0" destOrd="0" presId="urn:microsoft.com/office/officeart/2005/8/layout/orgChart1"/>
    <dgm:cxn modelId="{6C7F8B1B-F3D6-4939-80CD-AD932312C04A}" srcId="{C861CB5F-B1CA-41BE-AFCE-3FEA8A3CB0A9}" destId="{DA8ACC44-413A-4F5C-830F-B294137F8A07}" srcOrd="2" destOrd="0" parTransId="{0A673EA5-E23C-4D9C-81E9-B79E08038D72}" sibTransId="{5B7855DB-82BD-439F-BDFE-D65147624A8A}"/>
    <dgm:cxn modelId="{0435E2C6-E6E7-4617-9B29-83FB8E49264C}" srcId="{FB8D5075-13A1-4894-AC80-2B5075CA75A5}" destId="{99DAEAC0-5475-4B0A-8494-F7933DE518A3}" srcOrd="1" destOrd="0" parTransId="{A9EC3D8C-0461-4B77-814C-6015AE9C2C80}" sibTransId="{9BB94281-F31B-4585-B60E-866D7F489A6C}"/>
    <dgm:cxn modelId="{0D373182-3EF9-472C-83FA-F0DECC26863A}" type="presOf" srcId="{6C48F67E-AB8A-4099-ADA8-BE23C0E7E403}" destId="{4620AE1C-313A-4F22-A018-005F77D3C24E}" srcOrd="1" destOrd="0" presId="urn:microsoft.com/office/officeart/2005/8/layout/orgChart1"/>
    <dgm:cxn modelId="{D2EB6534-AA46-4830-9B71-D70548E37E3E}" type="presOf" srcId="{DA8ACC44-413A-4F5C-830F-B294137F8A07}" destId="{E5CE1CA5-4AF1-4519-A4B2-8EB9B6F7442C}" srcOrd="0" destOrd="0" presId="urn:microsoft.com/office/officeart/2005/8/layout/orgChart1"/>
    <dgm:cxn modelId="{FCB89FC5-4A18-418D-A348-175F1CADD3C0}" type="presOf" srcId="{1D967DB9-57A8-4413-AA6B-D0DCE4D85D77}" destId="{D9A0186D-BEEF-4609-AAC9-6F1868DC31F2}" srcOrd="0" destOrd="0" presId="urn:microsoft.com/office/officeart/2005/8/layout/orgChart1"/>
    <dgm:cxn modelId="{1EA423EE-5C9B-4FAB-A104-C1B9C32D56A8}" type="presOf" srcId="{CAAD5FA0-7843-4554-B28D-E61337EC666B}" destId="{77243383-3065-424E-B6B7-6636B8E915F3}" srcOrd="1" destOrd="0" presId="urn:microsoft.com/office/officeart/2005/8/layout/orgChart1"/>
    <dgm:cxn modelId="{0DBB48B3-1BB4-443F-B733-0F711667E0DB}" type="presOf" srcId="{F09F61B0-8295-4769-A549-472D3807B430}" destId="{0391B451-34D9-4583-A6FC-5567124B56DB}" srcOrd="0" destOrd="0" presId="urn:microsoft.com/office/officeart/2005/8/layout/orgChart1"/>
    <dgm:cxn modelId="{0F8A171A-B5C1-43E1-8841-0128A1F9B851}" type="presOf" srcId="{CE85A1AE-186E-4B69-B86F-25A34DD7ADF3}" destId="{219DEBFF-229B-44CF-A0BF-0DE9D4288E34}" srcOrd="1" destOrd="0" presId="urn:microsoft.com/office/officeart/2005/8/layout/orgChart1"/>
    <dgm:cxn modelId="{0DFE2DAD-3BED-48C9-BD94-7C9FEBC3073A}" srcId="{6C48F67E-AB8A-4099-ADA8-BE23C0E7E403}" destId="{FB8D5075-13A1-4894-AC80-2B5075CA75A5}" srcOrd="0" destOrd="0" parTransId="{26FB0927-82E5-42CA-8419-49B61B49FC88}" sibTransId="{6E7AD915-8E9D-4AED-85D9-12212D1D6624}"/>
    <dgm:cxn modelId="{8E67CC26-6970-4577-8322-FB9D91755C16}" srcId="{C861CB5F-B1CA-41BE-AFCE-3FEA8A3CB0A9}" destId="{CAAD5FA0-7843-4554-B28D-E61337EC666B}" srcOrd="1" destOrd="0" parTransId="{54A41AA6-3A80-478D-9F51-37BBDBC6ECCF}" sibTransId="{1FE58BDE-67E5-456A-8184-21EBEC9FF4A4}"/>
    <dgm:cxn modelId="{2CE2B9AD-355A-43FE-95A7-82E47A9E74DB}" type="presOf" srcId="{51D0486F-ACFD-410F-A156-B3D96B5853AD}" destId="{7AACD324-A849-456E-B71D-E0D7A63860BA}" srcOrd="0" destOrd="0" presId="urn:microsoft.com/office/officeart/2005/8/layout/orgChart1"/>
    <dgm:cxn modelId="{9265A1FA-4479-43BB-B4C0-82BA8B02D842}" srcId="{F09F61B0-8295-4769-A549-472D3807B430}" destId="{CBCB4F79-2524-473F-B328-4FC2C6F4B5F7}" srcOrd="1" destOrd="0" parTransId="{1CDF0AC1-2A66-4E3F-BBB0-CAE9FED2ECEF}" sibTransId="{53FCC089-1416-4D0C-BE31-F0C6F69126B8}"/>
    <dgm:cxn modelId="{D0432536-1E4B-47D7-A7C4-0869DF3460FF}" type="presParOf" srcId="{7AACD324-A849-456E-B71D-E0D7A63860BA}" destId="{787CC2B6-386C-42F7-9EC7-17C702541417}" srcOrd="0" destOrd="0" presId="urn:microsoft.com/office/officeart/2005/8/layout/orgChart1"/>
    <dgm:cxn modelId="{51751D0B-11C1-43CB-AD0D-56746DA38EED}" type="presParOf" srcId="{787CC2B6-386C-42F7-9EC7-17C702541417}" destId="{4296CE48-7064-4909-A863-E7DB8622BB16}" srcOrd="0" destOrd="0" presId="urn:microsoft.com/office/officeart/2005/8/layout/orgChart1"/>
    <dgm:cxn modelId="{C7ABE74A-7D0D-4AD6-B2DA-015EB152F86F}" type="presParOf" srcId="{4296CE48-7064-4909-A863-E7DB8622BB16}" destId="{0391B451-34D9-4583-A6FC-5567124B56DB}" srcOrd="0" destOrd="0" presId="urn:microsoft.com/office/officeart/2005/8/layout/orgChart1"/>
    <dgm:cxn modelId="{30DCCA45-6A73-4359-99BD-5327CD2D05BC}" type="presParOf" srcId="{4296CE48-7064-4909-A863-E7DB8622BB16}" destId="{D04A1E17-152A-4ADE-8588-5BEFEDFD79CB}" srcOrd="1" destOrd="0" presId="urn:microsoft.com/office/officeart/2005/8/layout/orgChart1"/>
    <dgm:cxn modelId="{A7D00B6B-8C4E-455B-9C89-723E8C94F633}" type="presParOf" srcId="{787CC2B6-386C-42F7-9EC7-17C702541417}" destId="{4B1AE629-FFB2-48E6-BFFA-6A81094D4D8F}" srcOrd="1" destOrd="0" presId="urn:microsoft.com/office/officeart/2005/8/layout/orgChart1"/>
    <dgm:cxn modelId="{639B33C7-B8D6-4112-807E-705EA4C19132}" type="presParOf" srcId="{4B1AE629-FFB2-48E6-BFFA-6A81094D4D8F}" destId="{E1E81054-6C88-4559-923B-8FCEBE7193CE}" srcOrd="0" destOrd="0" presId="urn:microsoft.com/office/officeart/2005/8/layout/orgChart1"/>
    <dgm:cxn modelId="{0BA37AA6-DF07-4FBB-BE16-8C95FE3913C7}" type="presParOf" srcId="{4B1AE629-FFB2-48E6-BFFA-6A81094D4D8F}" destId="{9DA526B4-35BD-4854-86E2-CFE8137CE2B2}" srcOrd="1" destOrd="0" presId="urn:microsoft.com/office/officeart/2005/8/layout/orgChart1"/>
    <dgm:cxn modelId="{379E7751-C5BE-4977-887B-5425EC818F44}" type="presParOf" srcId="{9DA526B4-35BD-4854-86E2-CFE8137CE2B2}" destId="{AF6F4676-BBC6-4F34-BCC0-F9F3BD9D4627}" srcOrd="0" destOrd="0" presId="urn:microsoft.com/office/officeart/2005/8/layout/orgChart1"/>
    <dgm:cxn modelId="{AC6D30A9-64BF-4C12-9C20-829F82C74A2B}" type="presParOf" srcId="{AF6F4676-BBC6-4F34-BCC0-F9F3BD9D4627}" destId="{20AF73C1-03D1-49F6-A23E-994C427C69DA}" srcOrd="0" destOrd="0" presId="urn:microsoft.com/office/officeart/2005/8/layout/orgChart1"/>
    <dgm:cxn modelId="{4EB9C76B-DC1D-4B57-9AB1-6E24E5CF840B}" type="presParOf" srcId="{AF6F4676-BBC6-4F34-BCC0-F9F3BD9D4627}" destId="{4620AE1C-313A-4F22-A018-005F77D3C24E}" srcOrd="1" destOrd="0" presId="urn:microsoft.com/office/officeart/2005/8/layout/orgChart1"/>
    <dgm:cxn modelId="{B597661B-CB13-4356-8E1F-83A2D644FBB3}" type="presParOf" srcId="{9DA526B4-35BD-4854-86E2-CFE8137CE2B2}" destId="{F0C9E63B-8979-4CA5-B95C-74EC1DAFA6FC}" srcOrd="1" destOrd="0" presId="urn:microsoft.com/office/officeart/2005/8/layout/orgChart1"/>
    <dgm:cxn modelId="{F9202A5A-1708-4044-8C73-3955ED9FE20F}" type="presParOf" srcId="{F0C9E63B-8979-4CA5-B95C-74EC1DAFA6FC}" destId="{C88B04BD-6DEF-4800-AC18-99C16BEE1DBA}" srcOrd="0" destOrd="0" presId="urn:microsoft.com/office/officeart/2005/8/layout/orgChart1"/>
    <dgm:cxn modelId="{12FF7C08-8C81-495D-AC28-9B41EFB9A377}" type="presParOf" srcId="{F0C9E63B-8979-4CA5-B95C-74EC1DAFA6FC}" destId="{B7FD9745-CF53-48CC-AA93-41F88A466C1B}" srcOrd="1" destOrd="0" presId="urn:microsoft.com/office/officeart/2005/8/layout/orgChart1"/>
    <dgm:cxn modelId="{7E742759-9F1E-4227-AF5E-CB7A526BA449}" type="presParOf" srcId="{B7FD9745-CF53-48CC-AA93-41F88A466C1B}" destId="{659E28AE-2D9F-4928-9A11-1615AADAE759}" srcOrd="0" destOrd="0" presId="urn:microsoft.com/office/officeart/2005/8/layout/orgChart1"/>
    <dgm:cxn modelId="{BE3D0F21-8D56-44B2-85B7-7428DDD06221}" type="presParOf" srcId="{659E28AE-2D9F-4928-9A11-1615AADAE759}" destId="{850EF744-B7D4-4E95-8660-117572616E8E}" srcOrd="0" destOrd="0" presId="urn:microsoft.com/office/officeart/2005/8/layout/orgChart1"/>
    <dgm:cxn modelId="{B70D2E51-CB52-4E70-8D95-07AAAF29D6C3}" type="presParOf" srcId="{659E28AE-2D9F-4928-9A11-1615AADAE759}" destId="{0CC757AC-5D1A-494D-A581-4BC0CF5F6B83}" srcOrd="1" destOrd="0" presId="urn:microsoft.com/office/officeart/2005/8/layout/orgChart1"/>
    <dgm:cxn modelId="{40BCCB3D-F0B6-4B9B-8044-0CA13D76327A}" type="presParOf" srcId="{B7FD9745-CF53-48CC-AA93-41F88A466C1B}" destId="{9ABB3A2D-414C-4220-8452-C2183F63941F}" srcOrd="1" destOrd="0" presId="urn:microsoft.com/office/officeart/2005/8/layout/orgChart1"/>
    <dgm:cxn modelId="{7E1E6166-3EB4-4266-9E17-F4FC5F38A7DD}" type="presParOf" srcId="{9ABB3A2D-414C-4220-8452-C2183F63941F}" destId="{0A1A1952-AC70-45EB-B88C-29CF4009B08B}" srcOrd="0" destOrd="0" presId="urn:microsoft.com/office/officeart/2005/8/layout/orgChart1"/>
    <dgm:cxn modelId="{FA631A83-47EC-43A3-BCAC-15CBF297C53F}" type="presParOf" srcId="{9ABB3A2D-414C-4220-8452-C2183F63941F}" destId="{86FBF298-5D78-4F0D-965C-5ACE2BD996D1}" srcOrd="1" destOrd="0" presId="urn:microsoft.com/office/officeart/2005/8/layout/orgChart1"/>
    <dgm:cxn modelId="{36D47668-60E3-43AC-9F91-E663C87CC1E8}" type="presParOf" srcId="{86FBF298-5D78-4F0D-965C-5ACE2BD996D1}" destId="{5F1A8AB7-075B-4B47-9C59-2437192D28F6}" srcOrd="0" destOrd="0" presId="urn:microsoft.com/office/officeart/2005/8/layout/orgChart1"/>
    <dgm:cxn modelId="{B650E65A-B3B8-4E70-8959-71B9761A13E7}" type="presParOf" srcId="{5F1A8AB7-075B-4B47-9C59-2437192D28F6}" destId="{A115B4A2-05FD-47BD-A049-C5A5B007491F}" srcOrd="0" destOrd="0" presId="urn:microsoft.com/office/officeart/2005/8/layout/orgChart1"/>
    <dgm:cxn modelId="{F3E22445-580F-44CD-9B25-D50F543DE1A8}" type="presParOf" srcId="{5F1A8AB7-075B-4B47-9C59-2437192D28F6}" destId="{219DEBFF-229B-44CF-A0BF-0DE9D4288E34}" srcOrd="1" destOrd="0" presId="urn:microsoft.com/office/officeart/2005/8/layout/orgChart1"/>
    <dgm:cxn modelId="{5419213E-C736-44B9-96AE-802B4312DABB}" type="presParOf" srcId="{86FBF298-5D78-4F0D-965C-5ACE2BD996D1}" destId="{2611AE80-E609-4949-8160-9D7C87E2B590}" srcOrd="1" destOrd="0" presId="urn:microsoft.com/office/officeart/2005/8/layout/orgChart1"/>
    <dgm:cxn modelId="{8DD596EA-CD8E-4E5B-A7A3-19959149D89F}" type="presParOf" srcId="{86FBF298-5D78-4F0D-965C-5ACE2BD996D1}" destId="{154F350F-64F6-48C9-A7B3-FE2CD37A2F6F}" srcOrd="2" destOrd="0" presId="urn:microsoft.com/office/officeart/2005/8/layout/orgChart1"/>
    <dgm:cxn modelId="{82D92F4C-3128-4ECB-AE62-A1BB4F597E13}" type="presParOf" srcId="{9ABB3A2D-414C-4220-8452-C2183F63941F}" destId="{2EC24F64-84D4-45F9-906F-EA85B9A0C2CC}" srcOrd="2" destOrd="0" presId="urn:microsoft.com/office/officeart/2005/8/layout/orgChart1"/>
    <dgm:cxn modelId="{51B36CA4-9702-4275-8778-E92F1DEB12B8}" type="presParOf" srcId="{9ABB3A2D-414C-4220-8452-C2183F63941F}" destId="{29D60B4B-851D-4CC8-9ACD-B3428CC26103}" srcOrd="3" destOrd="0" presId="urn:microsoft.com/office/officeart/2005/8/layout/orgChart1"/>
    <dgm:cxn modelId="{930257DC-28D4-4FE6-9ACE-1074D29E1A10}" type="presParOf" srcId="{29D60B4B-851D-4CC8-9ACD-B3428CC26103}" destId="{FEA658D3-7D81-4D66-9006-F8296CEA4CC0}" srcOrd="0" destOrd="0" presId="urn:microsoft.com/office/officeart/2005/8/layout/orgChart1"/>
    <dgm:cxn modelId="{2BBF75CE-C7A1-46D1-9BB2-496723DFCE3F}" type="presParOf" srcId="{FEA658D3-7D81-4D66-9006-F8296CEA4CC0}" destId="{4BF8C751-6B82-4ABE-8C2E-CE85F88DE57A}" srcOrd="0" destOrd="0" presId="urn:microsoft.com/office/officeart/2005/8/layout/orgChart1"/>
    <dgm:cxn modelId="{8257C9FC-DAAA-4344-82B5-645A42408DB6}" type="presParOf" srcId="{FEA658D3-7D81-4D66-9006-F8296CEA4CC0}" destId="{AD96AB5C-BC05-45A8-A503-BE346A0DBC4C}" srcOrd="1" destOrd="0" presId="urn:microsoft.com/office/officeart/2005/8/layout/orgChart1"/>
    <dgm:cxn modelId="{AB16376A-CE11-4F7B-B6F5-6D828D186A55}" type="presParOf" srcId="{29D60B4B-851D-4CC8-9ACD-B3428CC26103}" destId="{5CCE07CA-5854-4CFD-8296-FC8D11DB1518}" srcOrd="1" destOrd="0" presId="urn:microsoft.com/office/officeart/2005/8/layout/orgChart1"/>
    <dgm:cxn modelId="{CA31CA4E-272A-4B30-97C9-1A7EC8460D2D}" type="presParOf" srcId="{29D60B4B-851D-4CC8-9ACD-B3428CC26103}" destId="{1E85F68E-38F2-4E4B-97FA-5B547BB12237}" srcOrd="2" destOrd="0" presId="urn:microsoft.com/office/officeart/2005/8/layout/orgChart1"/>
    <dgm:cxn modelId="{DFD12A61-05D1-4252-9E16-7BEA557649EA}" type="presParOf" srcId="{9ABB3A2D-414C-4220-8452-C2183F63941F}" destId="{BE385E09-E60A-4F53-BF53-5B0A6F963BB5}" srcOrd="4" destOrd="0" presId="urn:microsoft.com/office/officeart/2005/8/layout/orgChart1"/>
    <dgm:cxn modelId="{0AA32C82-3D0A-4B15-AB48-D641092DFC67}" type="presParOf" srcId="{9ABB3A2D-414C-4220-8452-C2183F63941F}" destId="{D15604A5-807D-470E-8548-68FCA3AD3A00}" srcOrd="5" destOrd="0" presId="urn:microsoft.com/office/officeart/2005/8/layout/orgChart1"/>
    <dgm:cxn modelId="{B9A2A84D-ECEC-4D86-9F6A-8492D877B72D}" type="presParOf" srcId="{D15604A5-807D-470E-8548-68FCA3AD3A00}" destId="{2232E5C3-9778-4CD1-912D-0AE2111BC121}" srcOrd="0" destOrd="0" presId="urn:microsoft.com/office/officeart/2005/8/layout/orgChart1"/>
    <dgm:cxn modelId="{6AF5F44C-CF34-4870-96A5-A0EF641872DA}" type="presParOf" srcId="{2232E5C3-9778-4CD1-912D-0AE2111BC121}" destId="{F460B5B3-BD37-4BB3-860E-C182DE9660BD}" srcOrd="0" destOrd="0" presId="urn:microsoft.com/office/officeart/2005/8/layout/orgChart1"/>
    <dgm:cxn modelId="{0616E4C8-BF2B-454E-94D7-3DE64B029D82}" type="presParOf" srcId="{2232E5C3-9778-4CD1-912D-0AE2111BC121}" destId="{38C69ABE-8464-4D4A-AB98-E1F048355412}" srcOrd="1" destOrd="0" presId="urn:microsoft.com/office/officeart/2005/8/layout/orgChart1"/>
    <dgm:cxn modelId="{149AA48B-DEB5-484D-8843-65A1E029BD29}" type="presParOf" srcId="{D15604A5-807D-470E-8548-68FCA3AD3A00}" destId="{13306232-FCA8-4B48-AFD7-E93E116826DC}" srcOrd="1" destOrd="0" presId="urn:microsoft.com/office/officeart/2005/8/layout/orgChart1"/>
    <dgm:cxn modelId="{16584188-E7DB-46EC-BEAF-82B73CBAC5A2}" type="presParOf" srcId="{D15604A5-807D-470E-8548-68FCA3AD3A00}" destId="{83C5A5A2-BA2B-4417-9859-CE9B5602ED23}" srcOrd="2" destOrd="0" presId="urn:microsoft.com/office/officeart/2005/8/layout/orgChart1"/>
    <dgm:cxn modelId="{B01629B4-F8E0-4C14-BA17-CD6C34F866A2}" type="presParOf" srcId="{B7FD9745-CF53-48CC-AA93-41F88A466C1B}" destId="{E18FD2D2-4E05-40B2-89D5-D1CA9041CF6B}" srcOrd="2" destOrd="0" presId="urn:microsoft.com/office/officeart/2005/8/layout/orgChart1"/>
    <dgm:cxn modelId="{ECC8ECE1-2472-4ADB-A846-690F15D2A57D}" type="presParOf" srcId="{F0C9E63B-8979-4CA5-B95C-74EC1DAFA6FC}" destId="{9C2E62EB-1E4D-44F2-90E1-907A6496302A}" srcOrd="2" destOrd="0" presId="urn:microsoft.com/office/officeart/2005/8/layout/orgChart1"/>
    <dgm:cxn modelId="{7AB91482-131F-4211-A822-10B5706165D8}" type="presParOf" srcId="{F0C9E63B-8979-4CA5-B95C-74EC1DAFA6FC}" destId="{4A29C4B8-0ECB-4C15-B4C6-87779BB37126}" srcOrd="3" destOrd="0" presId="urn:microsoft.com/office/officeart/2005/8/layout/orgChart1"/>
    <dgm:cxn modelId="{E16DA6A5-5335-4872-8ACD-FF82943748E6}" type="presParOf" srcId="{4A29C4B8-0ECB-4C15-B4C6-87779BB37126}" destId="{5F879578-ED3D-4C87-BFAE-43D0F7F59FD5}" srcOrd="0" destOrd="0" presId="urn:microsoft.com/office/officeart/2005/8/layout/orgChart1"/>
    <dgm:cxn modelId="{6916AB37-2F7F-4A22-A714-294020C967CD}" type="presParOf" srcId="{5F879578-ED3D-4C87-BFAE-43D0F7F59FD5}" destId="{BEEE12F4-F7FE-4B02-9F35-D688DCBBB222}" srcOrd="0" destOrd="0" presId="urn:microsoft.com/office/officeart/2005/8/layout/orgChart1"/>
    <dgm:cxn modelId="{3D55AA55-AD05-43A8-897D-3304CC0E2509}" type="presParOf" srcId="{5F879578-ED3D-4C87-BFAE-43D0F7F59FD5}" destId="{4054B7AB-058F-498C-8F60-1D827CC360B3}" srcOrd="1" destOrd="0" presId="urn:microsoft.com/office/officeart/2005/8/layout/orgChart1"/>
    <dgm:cxn modelId="{81631406-169D-4F39-B8F5-65EA10D6CEE7}" type="presParOf" srcId="{4A29C4B8-0ECB-4C15-B4C6-87779BB37126}" destId="{2207089A-D7AE-4A37-A5A7-E6386A269516}" srcOrd="1" destOrd="0" presId="urn:microsoft.com/office/officeart/2005/8/layout/orgChart1"/>
    <dgm:cxn modelId="{77D66249-BB85-4DED-BBFB-2A6203BB6DFB}" type="presParOf" srcId="{4A29C4B8-0ECB-4C15-B4C6-87779BB37126}" destId="{EA472BE9-23B5-44BD-8C26-BA6679DC937F}" srcOrd="2" destOrd="0" presId="urn:microsoft.com/office/officeart/2005/8/layout/orgChart1"/>
    <dgm:cxn modelId="{C2885410-2898-45CD-8EBE-D600BD090455}" type="presParOf" srcId="{9DA526B4-35BD-4854-86E2-CFE8137CE2B2}" destId="{E2978BBE-3BDC-47DC-84C9-2584DB9AB6B9}" srcOrd="2" destOrd="0" presId="urn:microsoft.com/office/officeart/2005/8/layout/orgChart1"/>
    <dgm:cxn modelId="{479A808D-7A29-4C5D-86F9-623D041B5A78}" type="presParOf" srcId="{4B1AE629-FFB2-48E6-BFFA-6A81094D4D8F}" destId="{FF2CEECF-31CC-4E0C-A38E-0EB4DEB7EF3F}" srcOrd="2" destOrd="0" presId="urn:microsoft.com/office/officeart/2005/8/layout/orgChart1"/>
    <dgm:cxn modelId="{824A7CCE-A2FF-48FB-ABF7-9C98A01B7EB7}" type="presParOf" srcId="{4B1AE629-FFB2-48E6-BFFA-6A81094D4D8F}" destId="{28466927-DE81-488E-8092-B76EB9358D99}" srcOrd="3" destOrd="0" presId="urn:microsoft.com/office/officeart/2005/8/layout/orgChart1"/>
    <dgm:cxn modelId="{E4E400AC-30BC-4164-B3C6-9A78D2B56F6B}" type="presParOf" srcId="{28466927-DE81-488E-8092-B76EB9358D99}" destId="{EC516EE3-9833-43AA-B44C-1B1726BEC946}" srcOrd="0" destOrd="0" presId="urn:microsoft.com/office/officeart/2005/8/layout/orgChart1"/>
    <dgm:cxn modelId="{C024A1CB-96B3-4D18-97F4-568E0BB63C8F}" type="presParOf" srcId="{EC516EE3-9833-43AA-B44C-1B1726BEC946}" destId="{B688EE8D-EF2D-4C21-A667-A556996DAEB5}" srcOrd="0" destOrd="0" presId="urn:microsoft.com/office/officeart/2005/8/layout/orgChart1"/>
    <dgm:cxn modelId="{ACE29423-3940-4197-B005-A8990E60BC2D}" type="presParOf" srcId="{EC516EE3-9833-43AA-B44C-1B1726BEC946}" destId="{7A42AF93-9DA8-4B8E-A60E-3BA5E00EDB2A}" srcOrd="1" destOrd="0" presId="urn:microsoft.com/office/officeart/2005/8/layout/orgChart1"/>
    <dgm:cxn modelId="{DFAE08C2-B507-4A4C-91B7-DCE86A521AFA}" type="presParOf" srcId="{28466927-DE81-488E-8092-B76EB9358D99}" destId="{7EB4B30A-8334-423B-A91A-6074D07737C2}" srcOrd="1" destOrd="0" presId="urn:microsoft.com/office/officeart/2005/8/layout/orgChart1"/>
    <dgm:cxn modelId="{9A15F7E4-9DA0-4F4A-8731-73FAC61DC8C5}" type="presParOf" srcId="{7EB4B30A-8334-423B-A91A-6074D07737C2}" destId="{A35449C6-0147-4B47-9C96-18979A40DB2A}" srcOrd="0" destOrd="0" presId="urn:microsoft.com/office/officeart/2005/8/layout/orgChart1"/>
    <dgm:cxn modelId="{CC96D469-89E7-465D-8235-B6412B4750A9}" type="presParOf" srcId="{7EB4B30A-8334-423B-A91A-6074D07737C2}" destId="{F39C76C8-4EBE-42FD-BA71-E057710ECDF2}" srcOrd="1" destOrd="0" presId="urn:microsoft.com/office/officeart/2005/8/layout/orgChart1"/>
    <dgm:cxn modelId="{BB918A32-6FE3-453F-B368-FE6ABBAE0B45}" type="presParOf" srcId="{F39C76C8-4EBE-42FD-BA71-E057710ECDF2}" destId="{39730113-7311-4C21-A4A9-231CB7E7C21D}" srcOrd="0" destOrd="0" presId="urn:microsoft.com/office/officeart/2005/8/layout/orgChart1"/>
    <dgm:cxn modelId="{801E0CDE-800C-4C3D-BD5C-458A63703BEB}" type="presParOf" srcId="{39730113-7311-4C21-A4A9-231CB7E7C21D}" destId="{FEBD68AC-8E62-4760-A080-ECB7712AB4A6}" srcOrd="0" destOrd="0" presId="urn:microsoft.com/office/officeart/2005/8/layout/orgChart1"/>
    <dgm:cxn modelId="{BD6C1915-451F-4F7C-B287-AC10915835D7}" type="presParOf" srcId="{39730113-7311-4C21-A4A9-231CB7E7C21D}" destId="{00D23992-CA15-4C63-9E12-86ED7DC0A21E}" srcOrd="1" destOrd="0" presId="urn:microsoft.com/office/officeart/2005/8/layout/orgChart1"/>
    <dgm:cxn modelId="{94179012-E4C4-4638-97A5-7B3CCBB23C58}" type="presParOf" srcId="{F39C76C8-4EBE-42FD-BA71-E057710ECDF2}" destId="{EBB65678-DAEF-4E37-BD46-D0DF690C88F6}" srcOrd="1" destOrd="0" presId="urn:microsoft.com/office/officeart/2005/8/layout/orgChart1"/>
    <dgm:cxn modelId="{4505F8A0-1546-41A9-A2A3-C542706C06B7}" type="presParOf" srcId="{EBB65678-DAEF-4E37-BD46-D0DF690C88F6}" destId="{D2C4B82B-6D2E-460D-AFB8-6F45B496E94C}" srcOrd="0" destOrd="0" presId="urn:microsoft.com/office/officeart/2005/8/layout/orgChart1"/>
    <dgm:cxn modelId="{5CCF0B90-EA82-4DEB-9963-E010899A640A}" type="presParOf" srcId="{EBB65678-DAEF-4E37-BD46-D0DF690C88F6}" destId="{EE23CF0B-406C-49F1-9EE0-F4D190A00061}" srcOrd="1" destOrd="0" presId="urn:microsoft.com/office/officeart/2005/8/layout/orgChart1"/>
    <dgm:cxn modelId="{A60A4860-F9CA-4C3A-8259-56464DDD970B}" type="presParOf" srcId="{EE23CF0B-406C-49F1-9EE0-F4D190A00061}" destId="{2E3E0652-087C-4533-87AA-B234E54982E1}" srcOrd="0" destOrd="0" presId="urn:microsoft.com/office/officeart/2005/8/layout/orgChart1"/>
    <dgm:cxn modelId="{B2B01A9B-3F96-4AF2-9C42-1EE4039B6420}" type="presParOf" srcId="{2E3E0652-087C-4533-87AA-B234E54982E1}" destId="{D9A0186D-BEEF-4609-AAC9-6F1868DC31F2}" srcOrd="0" destOrd="0" presId="urn:microsoft.com/office/officeart/2005/8/layout/orgChart1"/>
    <dgm:cxn modelId="{F94411D4-599E-4DAE-91F0-9EABA7827450}" type="presParOf" srcId="{2E3E0652-087C-4533-87AA-B234E54982E1}" destId="{72ED9880-1B5A-4F33-98E9-5DB1850AF33F}" srcOrd="1" destOrd="0" presId="urn:microsoft.com/office/officeart/2005/8/layout/orgChart1"/>
    <dgm:cxn modelId="{C4FCC2C5-82FF-43C4-94A7-0C317073C572}" type="presParOf" srcId="{EE23CF0B-406C-49F1-9EE0-F4D190A00061}" destId="{F3DFFA85-0AA2-47BC-B989-2BD92383D994}" srcOrd="1" destOrd="0" presId="urn:microsoft.com/office/officeart/2005/8/layout/orgChart1"/>
    <dgm:cxn modelId="{9BF2EFAF-13E7-4FA0-BC51-CFA784270CD0}" type="presParOf" srcId="{EE23CF0B-406C-49F1-9EE0-F4D190A00061}" destId="{6C4E342F-6B7C-4E1B-878F-3502BB4C99F5}" srcOrd="2" destOrd="0" presId="urn:microsoft.com/office/officeart/2005/8/layout/orgChart1"/>
    <dgm:cxn modelId="{08D3D19B-FC7C-4AC9-BEDC-9AAA1A4F2978}" type="presParOf" srcId="{EBB65678-DAEF-4E37-BD46-D0DF690C88F6}" destId="{809901D8-F55B-4910-8CC5-8C2847828FFB}" srcOrd="2" destOrd="0" presId="urn:microsoft.com/office/officeart/2005/8/layout/orgChart1"/>
    <dgm:cxn modelId="{D6DEC8C5-2BCA-4817-8015-C8EF17D5BFE2}" type="presParOf" srcId="{EBB65678-DAEF-4E37-BD46-D0DF690C88F6}" destId="{02E7DE40-CFB0-4934-96C9-90CCCEE4EA6E}" srcOrd="3" destOrd="0" presId="urn:microsoft.com/office/officeart/2005/8/layout/orgChart1"/>
    <dgm:cxn modelId="{85411684-68B4-4D27-A3C9-C060F72596F4}" type="presParOf" srcId="{02E7DE40-CFB0-4934-96C9-90CCCEE4EA6E}" destId="{032424F4-194F-4196-9237-E8B5A4485529}" srcOrd="0" destOrd="0" presId="urn:microsoft.com/office/officeart/2005/8/layout/orgChart1"/>
    <dgm:cxn modelId="{378B65F5-6684-4689-8BAD-8BF162107327}" type="presParOf" srcId="{032424F4-194F-4196-9237-E8B5A4485529}" destId="{FE23ADB9-29E7-4BCB-A4B9-2284CE9ABD4B}" srcOrd="0" destOrd="0" presId="urn:microsoft.com/office/officeart/2005/8/layout/orgChart1"/>
    <dgm:cxn modelId="{A1E1BE20-FC3E-4900-875F-98CDD574647A}" type="presParOf" srcId="{032424F4-194F-4196-9237-E8B5A4485529}" destId="{77243383-3065-424E-B6B7-6636B8E915F3}" srcOrd="1" destOrd="0" presId="urn:microsoft.com/office/officeart/2005/8/layout/orgChart1"/>
    <dgm:cxn modelId="{FB4CC868-A1CE-41AA-9215-B64BF1CE401F}" type="presParOf" srcId="{02E7DE40-CFB0-4934-96C9-90CCCEE4EA6E}" destId="{2D08857C-A723-42AE-B0DC-782B1963653D}" srcOrd="1" destOrd="0" presId="urn:microsoft.com/office/officeart/2005/8/layout/orgChart1"/>
    <dgm:cxn modelId="{27134565-A974-4EA3-850B-6CF581F05441}" type="presParOf" srcId="{02E7DE40-CFB0-4934-96C9-90CCCEE4EA6E}" destId="{BADC45AF-BE8A-4698-B113-692B2E8B830C}" srcOrd="2" destOrd="0" presId="urn:microsoft.com/office/officeart/2005/8/layout/orgChart1"/>
    <dgm:cxn modelId="{124729D8-3CC6-4F60-B958-00FE231F6B19}" type="presParOf" srcId="{EBB65678-DAEF-4E37-BD46-D0DF690C88F6}" destId="{DFCF42B1-5E90-4ED3-8677-5AB8ACE7F8B9}" srcOrd="4" destOrd="0" presId="urn:microsoft.com/office/officeart/2005/8/layout/orgChart1"/>
    <dgm:cxn modelId="{E6A1C72C-8240-469A-BE8E-8E510F43732A}" type="presParOf" srcId="{EBB65678-DAEF-4E37-BD46-D0DF690C88F6}" destId="{753A5573-30B5-47AB-8724-5EB4E7EC034B}" srcOrd="5" destOrd="0" presId="urn:microsoft.com/office/officeart/2005/8/layout/orgChart1"/>
    <dgm:cxn modelId="{F620A5CA-2DB5-4BA4-8128-B5C398F84CE3}" type="presParOf" srcId="{753A5573-30B5-47AB-8724-5EB4E7EC034B}" destId="{9613A505-4218-44BD-A29E-C5479A7492D5}" srcOrd="0" destOrd="0" presId="urn:microsoft.com/office/officeart/2005/8/layout/orgChart1"/>
    <dgm:cxn modelId="{B9F03489-907B-4A15-9F0E-53D8F595D953}" type="presParOf" srcId="{9613A505-4218-44BD-A29E-C5479A7492D5}" destId="{E5CE1CA5-4AF1-4519-A4B2-8EB9B6F7442C}" srcOrd="0" destOrd="0" presId="urn:microsoft.com/office/officeart/2005/8/layout/orgChart1"/>
    <dgm:cxn modelId="{1728EA1A-918B-494E-8B23-D9B4CBCAAEAA}" type="presParOf" srcId="{9613A505-4218-44BD-A29E-C5479A7492D5}" destId="{3C1D15BD-9665-4EBA-B54F-C4958592F878}" srcOrd="1" destOrd="0" presId="urn:microsoft.com/office/officeart/2005/8/layout/orgChart1"/>
    <dgm:cxn modelId="{DC7E12D0-1B40-4592-949B-33070D21C722}" type="presParOf" srcId="{753A5573-30B5-47AB-8724-5EB4E7EC034B}" destId="{A2B327E1-AF38-4814-BA02-EC91FB0DFE5E}" srcOrd="1" destOrd="0" presId="urn:microsoft.com/office/officeart/2005/8/layout/orgChart1"/>
    <dgm:cxn modelId="{C0E9CDE9-0827-4A99-9174-B7DC7C62992F}" type="presParOf" srcId="{753A5573-30B5-47AB-8724-5EB4E7EC034B}" destId="{A81E0943-A5AF-4CAE-BBB7-B8A2A7EAAEB4}" srcOrd="2" destOrd="0" presId="urn:microsoft.com/office/officeart/2005/8/layout/orgChart1"/>
    <dgm:cxn modelId="{2DF90A16-B704-4CED-8424-E705068E183E}" type="presParOf" srcId="{F39C76C8-4EBE-42FD-BA71-E057710ECDF2}" destId="{E7C4A8E8-8CD4-4928-BFC0-187287539C1D}" srcOrd="2" destOrd="0" presId="urn:microsoft.com/office/officeart/2005/8/layout/orgChart1"/>
    <dgm:cxn modelId="{CC1309C6-EB12-4F0F-ACB8-7246CD558D9F}" type="presParOf" srcId="{7EB4B30A-8334-423B-A91A-6074D07737C2}" destId="{D36E7280-1245-4DD9-9EC4-B3134FB86454}" srcOrd="2" destOrd="0" presId="urn:microsoft.com/office/officeart/2005/8/layout/orgChart1"/>
    <dgm:cxn modelId="{7BA56EB7-0249-4D0D-AD45-92392259487F}" type="presParOf" srcId="{7EB4B30A-8334-423B-A91A-6074D07737C2}" destId="{A6BDDFD0-6384-4ECB-B499-CE3D158A7BA7}" srcOrd="3" destOrd="0" presId="urn:microsoft.com/office/officeart/2005/8/layout/orgChart1"/>
    <dgm:cxn modelId="{788F5E8A-CCC1-44C0-9793-ACBF5E0169EA}" type="presParOf" srcId="{A6BDDFD0-6384-4ECB-B499-CE3D158A7BA7}" destId="{541B939C-EEF3-4980-84C6-11A2C59E6C36}" srcOrd="0" destOrd="0" presId="urn:microsoft.com/office/officeart/2005/8/layout/orgChart1"/>
    <dgm:cxn modelId="{1C8CB403-426F-481D-B7F8-67563AAB056A}" type="presParOf" srcId="{541B939C-EEF3-4980-84C6-11A2C59E6C36}" destId="{C49E075D-CE14-46AA-B96B-29E1652B3DB5}" srcOrd="0" destOrd="0" presId="urn:microsoft.com/office/officeart/2005/8/layout/orgChart1"/>
    <dgm:cxn modelId="{ED0B2F77-2635-4682-83C5-095D86F8B64E}" type="presParOf" srcId="{541B939C-EEF3-4980-84C6-11A2C59E6C36}" destId="{2D100141-8430-4D23-89CB-66765868905D}" srcOrd="1" destOrd="0" presId="urn:microsoft.com/office/officeart/2005/8/layout/orgChart1"/>
    <dgm:cxn modelId="{FA561F75-1C73-4423-BC39-D58F4EB56BD2}" type="presParOf" srcId="{A6BDDFD0-6384-4ECB-B499-CE3D158A7BA7}" destId="{3D707DC6-708C-44A7-A077-76C1CEF96FBF}" srcOrd="1" destOrd="0" presId="urn:microsoft.com/office/officeart/2005/8/layout/orgChart1"/>
    <dgm:cxn modelId="{25B54657-C4B7-424D-9D15-20611C48D5B4}" type="presParOf" srcId="{A6BDDFD0-6384-4ECB-B499-CE3D158A7BA7}" destId="{4856894B-EA55-44FB-BE61-7A54586B63D0}" srcOrd="2" destOrd="0" presId="urn:microsoft.com/office/officeart/2005/8/layout/orgChart1"/>
    <dgm:cxn modelId="{058CFD2B-6026-4947-A262-074DC5CF6075}" type="presParOf" srcId="{28466927-DE81-488E-8092-B76EB9358D99}" destId="{380E12CA-4452-46E1-9B36-672255BE2579}" srcOrd="2" destOrd="0" presId="urn:microsoft.com/office/officeart/2005/8/layout/orgChart1"/>
    <dgm:cxn modelId="{E480879A-7C54-45F6-BCEF-B85BC5DAC514}" type="presParOf" srcId="{787CC2B6-386C-42F7-9EC7-17C702541417}" destId="{0421CCD6-A95A-4015-8927-09C0C2515D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293C13-04BB-43CE-AF55-9191E6B253E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007F6C-106F-4FE2-98C4-DBA6A39BE2A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Причина миграций </a:t>
          </a:r>
          <a:endParaRPr lang="ru-RU" sz="2000" dirty="0">
            <a:solidFill>
              <a:srgbClr val="111111"/>
            </a:solidFill>
          </a:endParaRPr>
        </a:p>
      </dgm:t>
    </dgm:pt>
    <dgm:pt modelId="{7E57A969-CF3B-4FDE-9D72-DA629BBCCB6B}" type="parTrans" cxnId="{8E48D0C1-487C-4B86-A48E-D37015CD18BB}">
      <dgm:prSet/>
      <dgm:spPr/>
      <dgm:t>
        <a:bodyPr/>
        <a:lstStyle/>
        <a:p>
          <a:endParaRPr lang="ru-RU"/>
        </a:p>
      </dgm:t>
    </dgm:pt>
    <dgm:pt modelId="{C28AFC59-176B-44D2-A3C8-697C95FDFB83}" type="sibTrans" cxnId="{8E48D0C1-487C-4B86-A48E-D37015CD18BB}">
      <dgm:prSet/>
      <dgm:spPr/>
      <dgm:t>
        <a:bodyPr/>
        <a:lstStyle/>
        <a:p>
          <a:endParaRPr lang="ru-RU"/>
        </a:p>
      </dgm:t>
    </dgm:pt>
    <dgm:pt modelId="{239E2DCF-07CE-4ACB-83B8-F71DB642643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Политическая </a:t>
          </a:r>
          <a:endParaRPr lang="ru-RU" sz="2000" dirty="0">
            <a:solidFill>
              <a:srgbClr val="111111"/>
            </a:solidFill>
          </a:endParaRPr>
        </a:p>
      </dgm:t>
    </dgm:pt>
    <dgm:pt modelId="{A31B0C2D-8E66-41E9-AC2F-7CEEB3875595}" type="parTrans" cxnId="{F15D123D-DBD9-43D6-88E9-70FCA8939212}">
      <dgm:prSet/>
      <dgm:spPr/>
      <dgm:t>
        <a:bodyPr/>
        <a:lstStyle/>
        <a:p>
          <a:endParaRPr lang="ru-RU"/>
        </a:p>
      </dgm:t>
    </dgm:pt>
    <dgm:pt modelId="{F3B32AF2-7388-49BD-815A-91B83FF5ACE0}" type="sibTrans" cxnId="{F15D123D-DBD9-43D6-88E9-70FCA8939212}">
      <dgm:prSet/>
      <dgm:spPr/>
      <dgm:t>
        <a:bodyPr/>
        <a:lstStyle/>
        <a:p>
          <a:endParaRPr lang="ru-RU"/>
        </a:p>
      </dgm:t>
    </dgm:pt>
    <dgm:pt modelId="{9A9C39B2-DE1C-468D-B872-4D8EDA2C711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Экономическая</a:t>
          </a:r>
          <a:r>
            <a:rPr lang="ru-RU" sz="3200" dirty="0" smtClean="0">
              <a:solidFill>
                <a:srgbClr val="111111"/>
              </a:solidFill>
            </a:rPr>
            <a:t> </a:t>
          </a:r>
          <a:endParaRPr lang="ru-RU" sz="3200" dirty="0">
            <a:solidFill>
              <a:srgbClr val="111111"/>
            </a:solidFill>
          </a:endParaRPr>
        </a:p>
      </dgm:t>
    </dgm:pt>
    <dgm:pt modelId="{6692F9DB-4F32-4881-85C5-D9D4D43F8A14}" type="parTrans" cxnId="{DD962BF9-CFD0-427C-BB2B-7DAB4AE84857}">
      <dgm:prSet/>
      <dgm:spPr/>
      <dgm:t>
        <a:bodyPr/>
        <a:lstStyle/>
        <a:p>
          <a:endParaRPr lang="ru-RU"/>
        </a:p>
      </dgm:t>
    </dgm:pt>
    <dgm:pt modelId="{DA732EFC-5C44-4623-8835-77E911AE64D4}" type="sibTrans" cxnId="{DD962BF9-CFD0-427C-BB2B-7DAB4AE84857}">
      <dgm:prSet/>
      <dgm:spPr/>
      <dgm:t>
        <a:bodyPr/>
        <a:lstStyle/>
        <a:p>
          <a:endParaRPr lang="ru-RU"/>
        </a:p>
      </dgm:t>
    </dgm:pt>
    <dgm:pt modelId="{009CD7E2-24BF-4F19-867C-9694F322D62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Национальная </a:t>
          </a:r>
          <a:endParaRPr lang="ru-RU" sz="2000" dirty="0">
            <a:solidFill>
              <a:srgbClr val="111111"/>
            </a:solidFill>
          </a:endParaRPr>
        </a:p>
      </dgm:t>
    </dgm:pt>
    <dgm:pt modelId="{E2625FCA-221C-4988-8B19-AA910C5C966E}" type="parTrans" cxnId="{0DB32810-F2FD-4BC1-A9D6-0D58AB02A17E}">
      <dgm:prSet/>
      <dgm:spPr/>
      <dgm:t>
        <a:bodyPr/>
        <a:lstStyle/>
        <a:p>
          <a:endParaRPr lang="ru-RU"/>
        </a:p>
      </dgm:t>
    </dgm:pt>
    <dgm:pt modelId="{F66E7DC0-7DCB-4FD2-AB0C-BD8A32D89217}" type="sibTrans" cxnId="{0DB32810-F2FD-4BC1-A9D6-0D58AB02A17E}">
      <dgm:prSet/>
      <dgm:spPr/>
      <dgm:t>
        <a:bodyPr/>
        <a:lstStyle/>
        <a:p>
          <a:endParaRPr lang="ru-RU"/>
        </a:p>
      </dgm:t>
    </dgm:pt>
    <dgm:pt modelId="{F941B245-FA32-4F8F-977C-AE582D2AEB4E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Экологическая </a:t>
          </a:r>
          <a:endParaRPr lang="ru-RU" sz="2000" dirty="0">
            <a:solidFill>
              <a:srgbClr val="111111"/>
            </a:solidFill>
          </a:endParaRPr>
        </a:p>
      </dgm:t>
    </dgm:pt>
    <dgm:pt modelId="{491E55EC-D3E8-41EC-B036-53D0C95EB7A9}" type="parTrans" cxnId="{BAA8C947-68EE-40EF-8151-D502FC0A7D09}">
      <dgm:prSet/>
      <dgm:spPr/>
      <dgm:t>
        <a:bodyPr/>
        <a:lstStyle/>
        <a:p>
          <a:endParaRPr lang="ru-RU"/>
        </a:p>
      </dgm:t>
    </dgm:pt>
    <dgm:pt modelId="{B4F0CBE8-DB6F-461E-8C5A-27B63B38DBB1}" type="sibTrans" cxnId="{BAA8C947-68EE-40EF-8151-D502FC0A7D09}">
      <dgm:prSet/>
      <dgm:spPr/>
      <dgm:t>
        <a:bodyPr/>
        <a:lstStyle/>
        <a:p>
          <a:endParaRPr lang="ru-RU"/>
        </a:p>
      </dgm:t>
    </dgm:pt>
    <dgm:pt modelId="{C9FF521A-3B55-4081-98DD-F87E20AE5CC3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Религиозная </a:t>
          </a:r>
          <a:endParaRPr lang="ru-RU" sz="2000" dirty="0">
            <a:solidFill>
              <a:srgbClr val="111111"/>
            </a:solidFill>
          </a:endParaRPr>
        </a:p>
      </dgm:t>
    </dgm:pt>
    <dgm:pt modelId="{B5E6B111-EF63-4839-A258-94EEA4D74997}" type="parTrans" cxnId="{6811CFB2-CE9B-45CD-B2DB-38C985467B82}">
      <dgm:prSet/>
      <dgm:spPr/>
      <dgm:t>
        <a:bodyPr/>
        <a:lstStyle/>
        <a:p>
          <a:endParaRPr lang="ru-RU"/>
        </a:p>
      </dgm:t>
    </dgm:pt>
    <dgm:pt modelId="{25983C19-2C6A-4705-8CA3-88CB59A40EA2}" type="sibTrans" cxnId="{6811CFB2-CE9B-45CD-B2DB-38C985467B82}">
      <dgm:prSet/>
      <dgm:spPr/>
      <dgm:t>
        <a:bodyPr/>
        <a:lstStyle/>
        <a:p>
          <a:endParaRPr lang="ru-RU"/>
        </a:p>
      </dgm:t>
    </dgm:pt>
    <dgm:pt modelId="{8C36B42A-069D-4109-9817-7F1D52CB9A60}" type="pres">
      <dgm:prSet presAssocID="{32293C13-04BB-43CE-AF55-9191E6B253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6CE9F7-CE04-4CF8-8F16-0036EA36D87F}" type="pres">
      <dgm:prSet presAssocID="{7D007F6C-106F-4FE2-98C4-DBA6A39BE2AB}" presName="centerShape" presStyleLbl="node0" presStyleIdx="0" presStyleCnt="1" custScaleX="111594" custScaleY="5309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1FC030-CA4B-4A4C-8622-A767F3DA270B}" type="pres">
      <dgm:prSet presAssocID="{A31B0C2D-8E66-41E9-AC2F-7CEEB387559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F5A47ACB-B5C8-4AA0-90DE-4B34B231FA34}" type="pres">
      <dgm:prSet presAssocID="{239E2DCF-07CE-4ACB-83B8-F71DB642643F}" presName="node" presStyleLbl="node1" presStyleIdx="0" presStyleCnt="5" custScaleX="118238" custScaleY="64445" custRadScaleRad="105948" custRadScaleInc="-1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79F1B-363B-4F41-99B6-635B7844FE07}" type="pres">
      <dgm:prSet presAssocID="{6692F9DB-4F32-4881-85C5-D9D4D43F8A14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83F5402-0A00-4C7C-938E-A5ECC74BD4BD}" type="pres">
      <dgm:prSet presAssocID="{9A9C39B2-DE1C-468D-B872-4D8EDA2C711F}" presName="node" presStyleLbl="node1" presStyleIdx="1" presStyleCnt="5" custScaleX="118238" custScaleY="64445" custRadScaleRad="86644" custRadScaleInc="-20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F7DC4-58F4-4B8A-91AB-5D5742285996}" type="pres">
      <dgm:prSet presAssocID="{E2625FCA-221C-4988-8B19-AA910C5C966E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021BBC0-CCFB-4082-B8D0-187EB060487F}" type="pres">
      <dgm:prSet presAssocID="{009CD7E2-24BF-4F19-867C-9694F322D62B}" presName="node" presStyleLbl="node1" presStyleIdx="2" presStyleCnt="5" custScaleX="118238" custScaleY="64445" custRadScaleRad="96419" custRadScaleInc="-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FD5BF-D54D-4606-BEB5-215FBDE0E5DD}" type="pres">
      <dgm:prSet presAssocID="{491E55EC-D3E8-41EC-B036-53D0C95EB7A9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6303301-A38F-46DA-910C-F8B3F3FF0D6B}" type="pres">
      <dgm:prSet presAssocID="{F941B245-FA32-4F8F-977C-AE582D2AEB4E}" presName="node" presStyleLbl="node1" presStyleIdx="3" presStyleCnt="5" custScaleX="118238" custScaleY="64445" custRadScaleRad="90182" custRadScaleInc="24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26434-A3F4-4B92-9E27-4C4CAB6AD76E}" type="pres">
      <dgm:prSet presAssocID="{B5E6B111-EF63-4839-A258-94EEA4D7499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0B94EF6-D53B-4756-9ECD-FB0F7BC98100}" type="pres">
      <dgm:prSet presAssocID="{C9FF521A-3B55-4081-98DD-F87E20AE5CC3}" presName="node" presStyleLbl="node1" presStyleIdx="4" presStyleCnt="5" custScaleX="118238" custScaleY="64445" custRadScaleRad="105450" custRadScaleInc="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74168E-0C5B-4C59-A516-3CBC115100A7}" type="presOf" srcId="{C9FF521A-3B55-4081-98DD-F87E20AE5CC3}" destId="{90B94EF6-D53B-4756-9ECD-FB0F7BC98100}" srcOrd="0" destOrd="0" presId="urn:microsoft.com/office/officeart/2005/8/layout/radial4"/>
    <dgm:cxn modelId="{8E48D0C1-487C-4B86-A48E-D37015CD18BB}" srcId="{32293C13-04BB-43CE-AF55-9191E6B253E9}" destId="{7D007F6C-106F-4FE2-98C4-DBA6A39BE2AB}" srcOrd="0" destOrd="0" parTransId="{7E57A969-CF3B-4FDE-9D72-DA629BBCCB6B}" sibTransId="{C28AFC59-176B-44D2-A3C8-697C95FDFB83}"/>
    <dgm:cxn modelId="{102E414F-EB1C-4BDA-BD0F-FEC7A294496A}" type="presOf" srcId="{9A9C39B2-DE1C-468D-B872-4D8EDA2C711F}" destId="{D83F5402-0A00-4C7C-938E-A5ECC74BD4BD}" srcOrd="0" destOrd="0" presId="urn:microsoft.com/office/officeart/2005/8/layout/radial4"/>
    <dgm:cxn modelId="{17F65D56-E31A-4286-9888-0CD01CB0493B}" type="presOf" srcId="{6692F9DB-4F32-4881-85C5-D9D4D43F8A14}" destId="{B6179F1B-363B-4F41-99B6-635B7844FE07}" srcOrd="0" destOrd="0" presId="urn:microsoft.com/office/officeart/2005/8/layout/radial4"/>
    <dgm:cxn modelId="{F76F73E3-ACA3-4527-9A19-7C11B4C9232F}" type="presOf" srcId="{E2625FCA-221C-4988-8B19-AA910C5C966E}" destId="{A6DF7DC4-58F4-4B8A-91AB-5D5742285996}" srcOrd="0" destOrd="0" presId="urn:microsoft.com/office/officeart/2005/8/layout/radial4"/>
    <dgm:cxn modelId="{BAA8C947-68EE-40EF-8151-D502FC0A7D09}" srcId="{7D007F6C-106F-4FE2-98C4-DBA6A39BE2AB}" destId="{F941B245-FA32-4F8F-977C-AE582D2AEB4E}" srcOrd="3" destOrd="0" parTransId="{491E55EC-D3E8-41EC-B036-53D0C95EB7A9}" sibTransId="{B4F0CBE8-DB6F-461E-8C5A-27B63B38DBB1}"/>
    <dgm:cxn modelId="{81B4CF61-57CA-4567-922E-5AEE31EEC086}" type="presOf" srcId="{32293C13-04BB-43CE-AF55-9191E6B253E9}" destId="{8C36B42A-069D-4109-9817-7F1D52CB9A60}" srcOrd="0" destOrd="0" presId="urn:microsoft.com/office/officeart/2005/8/layout/radial4"/>
    <dgm:cxn modelId="{F15D123D-DBD9-43D6-88E9-70FCA8939212}" srcId="{7D007F6C-106F-4FE2-98C4-DBA6A39BE2AB}" destId="{239E2DCF-07CE-4ACB-83B8-F71DB642643F}" srcOrd="0" destOrd="0" parTransId="{A31B0C2D-8E66-41E9-AC2F-7CEEB3875595}" sibTransId="{F3B32AF2-7388-49BD-815A-91B83FF5ACE0}"/>
    <dgm:cxn modelId="{12449DCF-098C-4B5E-9EAF-694C389485B7}" type="presOf" srcId="{A31B0C2D-8E66-41E9-AC2F-7CEEB3875595}" destId="{201FC030-CA4B-4A4C-8622-A767F3DA270B}" srcOrd="0" destOrd="0" presId="urn:microsoft.com/office/officeart/2005/8/layout/radial4"/>
    <dgm:cxn modelId="{7DB5318B-85FA-4C0F-A29C-B1BEFADF70B1}" type="presOf" srcId="{239E2DCF-07CE-4ACB-83B8-F71DB642643F}" destId="{F5A47ACB-B5C8-4AA0-90DE-4B34B231FA34}" srcOrd="0" destOrd="0" presId="urn:microsoft.com/office/officeart/2005/8/layout/radial4"/>
    <dgm:cxn modelId="{7B7531FD-9D4A-4840-9342-26C440A539BB}" type="presOf" srcId="{009CD7E2-24BF-4F19-867C-9694F322D62B}" destId="{E021BBC0-CCFB-4082-B8D0-187EB060487F}" srcOrd="0" destOrd="0" presId="urn:microsoft.com/office/officeart/2005/8/layout/radial4"/>
    <dgm:cxn modelId="{2F465349-B70C-4CAD-831D-A5BB5DEB9958}" type="presOf" srcId="{B5E6B111-EF63-4839-A258-94EEA4D74997}" destId="{6CE26434-A3F4-4B92-9E27-4C4CAB6AD76E}" srcOrd="0" destOrd="0" presId="urn:microsoft.com/office/officeart/2005/8/layout/radial4"/>
    <dgm:cxn modelId="{DD962BF9-CFD0-427C-BB2B-7DAB4AE84857}" srcId="{7D007F6C-106F-4FE2-98C4-DBA6A39BE2AB}" destId="{9A9C39B2-DE1C-468D-B872-4D8EDA2C711F}" srcOrd="1" destOrd="0" parTransId="{6692F9DB-4F32-4881-85C5-D9D4D43F8A14}" sibTransId="{DA732EFC-5C44-4623-8835-77E911AE64D4}"/>
    <dgm:cxn modelId="{6811CFB2-CE9B-45CD-B2DB-38C985467B82}" srcId="{7D007F6C-106F-4FE2-98C4-DBA6A39BE2AB}" destId="{C9FF521A-3B55-4081-98DD-F87E20AE5CC3}" srcOrd="4" destOrd="0" parTransId="{B5E6B111-EF63-4839-A258-94EEA4D74997}" sibTransId="{25983C19-2C6A-4705-8CA3-88CB59A40EA2}"/>
    <dgm:cxn modelId="{0DB32810-F2FD-4BC1-A9D6-0D58AB02A17E}" srcId="{7D007F6C-106F-4FE2-98C4-DBA6A39BE2AB}" destId="{009CD7E2-24BF-4F19-867C-9694F322D62B}" srcOrd="2" destOrd="0" parTransId="{E2625FCA-221C-4988-8B19-AA910C5C966E}" sibTransId="{F66E7DC0-7DCB-4FD2-AB0C-BD8A32D89217}"/>
    <dgm:cxn modelId="{3D70A43A-E671-45EA-B4C8-631026D3417B}" type="presOf" srcId="{7D007F6C-106F-4FE2-98C4-DBA6A39BE2AB}" destId="{DF6CE9F7-CE04-4CF8-8F16-0036EA36D87F}" srcOrd="0" destOrd="0" presId="urn:microsoft.com/office/officeart/2005/8/layout/radial4"/>
    <dgm:cxn modelId="{92142E91-EB01-44AA-9539-D37A1C7C6D05}" type="presOf" srcId="{491E55EC-D3E8-41EC-B036-53D0C95EB7A9}" destId="{D9EFD5BF-D54D-4606-BEB5-215FBDE0E5DD}" srcOrd="0" destOrd="0" presId="urn:microsoft.com/office/officeart/2005/8/layout/radial4"/>
    <dgm:cxn modelId="{E655B308-9589-46AA-AF1D-8CDEFECF1F2B}" type="presOf" srcId="{F941B245-FA32-4F8F-977C-AE582D2AEB4E}" destId="{C6303301-A38F-46DA-910C-F8B3F3FF0D6B}" srcOrd="0" destOrd="0" presId="urn:microsoft.com/office/officeart/2005/8/layout/radial4"/>
    <dgm:cxn modelId="{B8844BC2-E55F-4A97-BE55-581825E0C444}" type="presParOf" srcId="{8C36B42A-069D-4109-9817-7F1D52CB9A60}" destId="{DF6CE9F7-CE04-4CF8-8F16-0036EA36D87F}" srcOrd="0" destOrd="0" presId="urn:microsoft.com/office/officeart/2005/8/layout/radial4"/>
    <dgm:cxn modelId="{54D98DF9-3380-4E6D-867A-4C6E11344049}" type="presParOf" srcId="{8C36B42A-069D-4109-9817-7F1D52CB9A60}" destId="{201FC030-CA4B-4A4C-8622-A767F3DA270B}" srcOrd="1" destOrd="0" presId="urn:microsoft.com/office/officeart/2005/8/layout/radial4"/>
    <dgm:cxn modelId="{6B90BA26-43A2-404C-81FD-E7D6BAA769B1}" type="presParOf" srcId="{8C36B42A-069D-4109-9817-7F1D52CB9A60}" destId="{F5A47ACB-B5C8-4AA0-90DE-4B34B231FA34}" srcOrd="2" destOrd="0" presId="urn:microsoft.com/office/officeart/2005/8/layout/radial4"/>
    <dgm:cxn modelId="{1A5FE896-18FF-40C5-9926-104AF7E224A2}" type="presParOf" srcId="{8C36B42A-069D-4109-9817-7F1D52CB9A60}" destId="{B6179F1B-363B-4F41-99B6-635B7844FE07}" srcOrd="3" destOrd="0" presId="urn:microsoft.com/office/officeart/2005/8/layout/radial4"/>
    <dgm:cxn modelId="{2BE1B87A-FEC0-41C8-BC84-F8A593E24215}" type="presParOf" srcId="{8C36B42A-069D-4109-9817-7F1D52CB9A60}" destId="{D83F5402-0A00-4C7C-938E-A5ECC74BD4BD}" srcOrd="4" destOrd="0" presId="urn:microsoft.com/office/officeart/2005/8/layout/radial4"/>
    <dgm:cxn modelId="{ACF4CB11-E5CC-4665-8978-890C52A2119B}" type="presParOf" srcId="{8C36B42A-069D-4109-9817-7F1D52CB9A60}" destId="{A6DF7DC4-58F4-4B8A-91AB-5D5742285996}" srcOrd="5" destOrd="0" presId="urn:microsoft.com/office/officeart/2005/8/layout/radial4"/>
    <dgm:cxn modelId="{91DC0C84-9D1D-4802-8CF7-3A1318612F3A}" type="presParOf" srcId="{8C36B42A-069D-4109-9817-7F1D52CB9A60}" destId="{E021BBC0-CCFB-4082-B8D0-187EB060487F}" srcOrd="6" destOrd="0" presId="urn:microsoft.com/office/officeart/2005/8/layout/radial4"/>
    <dgm:cxn modelId="{E1487FD7-186E-418F-8757-CF74F48F5068}" type="presParOf" srcId="{8C36B42A-069D-4109-9817-7F1D52CB9A60}" destId="{D9EFD5BF-D54D-4606-BEB5-215FBDE0E5DD}" srcOrd="7" destOrd="0" presId="urn:microsoft.com/office/officeart/2005/8/layout/radial4"/>
    <dgm:cxn modelId="{5E905AFF-1B63-4470-83FB-7D4BD0351098}" type="presParOf" srcId="{8C36B42A-069D-4109-9817-7F1D52CB9A60}" destId="{C6303301-A38F-46DA-910C-F8B3F3FF0D6B}" srcOrd="8" destOrd="0" presId="urn:microsoft.com/office/officeart/2005/8/layout/radial4"/>
    <dgm:cxn modelId="{7D789D36-5E7A-4EA1-86E8-0B0F1EE44D13}" type="presParOf" srcId="{8C36B42A-069D-4109-9817-7F1D52CB9A60}" destId="{6CE26434-A3F4-4B92-9E27-4C4CAB6AD76E}" srcOrd="9" destOrd="0" presId="urn:microsoft.com/office/officeart/2005/8/layout/radial4"/>
    <dgm:cxn modelId="{BD5B7179-3ADB-4660-BF4E-71ECF1136A9E}" type="presParOf" srcId="{8C36B42A-069D-4109-9817-7F1D52CB9A60}" destId="{90B94EF6-D53B-4756-9ECD-FB0F7BC9810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37F42-8DB4-4526-8666-ED28DF91E589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C78A59-6B33-4D32-ACC5-0290CF422708}">
      <dgm:prSet phldrT="[Текст]"/>
      <dgm:spPr/>
      <dgm:t>
        <a:bodyPr/>
        <a:lstStyle/>
        <a:p>
          <a:pPr algn="ctr"/>
          <a:r>
            <a:rPr lang="ru-RU" smtClean="0">
              <a:solidFill>
                <a:srgbClr val="111111"/>
              </a:solidFill>
            </a:rPr>
            <a:t>Миграция и ее виды</a:t>
          </a:r>
          <a:endParaRPr lang="ru-RU" dirty="0">
            <a:solidFill>
              <a:srgbClr val="111111"/>
            </a:solidFill>
          </a:endParaRPr>
        </a:p>
      </dgm:t>
    </dgm:pt>
    <dgm:pt modelId="{6DDBB573-947E-4F9C-AB69-C94CE769F974}" type="parTrans" cxnId="{3FE454B7-E106-4E73-A487-DD19A694819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4A16DCB3-7033-4EAE-92F5-DD2FEC77837E}" type="sibTrans" cxnId="{3FE454B7-E106-4E73-A487-DD19A694819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4C6BD222-B24D-4FD2-8F72-E207DF990653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111111"/>
              </a:solidFill>
            </a:rPr>
            <a:t>Причины миграции</a:t>
          </a:r>
          <a:endParaRPr lang="ru-RU" dirty="0">
            <a:solidFill>
              <a:srgbClr val="111111"/>
            </a:solidFill>
          </a:endParaRPr>
        </a:p>
      </dgm:t>
    </dgm:pt>
    <dgm:pt modelId="{5AC9C408-D376-4DAB-8AD3-86DE5746DA0A}" type="parTrans" cxnId="{67677AA1-AF78-49AC-8A67-3DCE97973D40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FDDDC214-8882-4326-AF63-46F9F1DD7750}" type="sibTrans" cxnId="{67677AA1-AF78-49AC-8A67-3DCE97973D40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727B8B05-34EB-4570-AAE8-D804296BD600}">
      <dgm:prSet phldrT="[Текст]"/>
      <dgm:spPr/>
      <dgm:t>
        <a:bodyPr/>
        <a:lstStyle/>
        <a:p>
          <a:pPr algn="ctr"/>
          <a:r>
            <a:rPr lang="ru-RU" smtClean="0">
              <a:solidFill>
                <a:srgbClr val="111111"/>
              </a:solidFill>
            </a:rPr>
            <a:t>Внутренняя миграция</a:t>
          </a:r>
          <a:endParaRPr lang="ru-RU" dirty="0">
            <a:solidFill>
              <a:srgbClr val="111111"/>
            </a:solidFill>
          </a:endParaRPr>
        </a:p>
      </dgm:t>
    </dgm:pt>
    <dgm:pt modelId="{4BB6F9E0-64E4-4637-A4F2-7A978187D06D}" type="parTrans" cxnId="{08E76E48-F645-4D4C-BCA8-CB704DAEF0AA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8C6EF525-A61C-43E7-9F79-D05610C49A03}" type="sibTrans" cxnId="{08E76E48-F645-4D4C-BCA8-CB704DAEF0AA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6208D6E6-F5EE-422F-96E5-C3BACCBC2E46}">
      <dgm:prSet/>
      <dgm:spPr/>
      <dgm:t>
        <a:bodyPr/>
        <a:lstStyle/>
        <a:p>
          <a:pPr algn="ctr"/>
          <a:r>
            <a:rPr lang="ru-RU" smtClean="0">
              <a:solidFill>
                <a:srgbClr val="111111"/>
              </a:solidFill>
            </a:rPr>
            <a:t>Внешняя миграция</a:t>
          </a:r>
          <a:endParaRPr lang="ru-RU" dirty="0">
            <a:solidFill>
              <a:srgbClr val="111111"/>
            </a:solidFill>
          </a:endParaRPr>
        </a:p>
      </dgm:t>
    </dgm:pt>
    <dgm:pt modelId="{B7075C8F-5381-459B-B249-35ACDA5BE02B}" type="parTrans" cxnId="{642FF2DF-8F16-4174-A251-D634F6C633A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20FC1634-94E8-4D40-9129-76FAE38F09B3}" type="sibTrans" cxnId="{642FF2DF-8F16-4174-A251-D634F6C633A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55E06979-89D9-40A9-B0B8-E0D1E58B4950}">
      <dgm:prSet/>
      <dgm:spPr/>
      <dgm:t>
        <a:bodyPr/>
        <a:lstStyle/>
        <a:p>
          <a:pPr algn="ctr"/>
          <a:r>
            <a:rPr lang="ru-RU" dirty="0" smtClean="0">
              <a:solidFill>
                <a:srgbClr val="111111"/>
              </a:solidFill>
            </a:rPr>
            <a:t>Значение миграции</a:t>
          </a:r>
          <a:endParaRPr lang="ru-RU" dirty="0">
            <a:solidFill>
              <a:srgbClr val="111111"/>
            </a:solidFill>
          </a:endParaRPr>
        </a:p>
      </dgm:t>
    </dgm:pt>
    <dgm:pt modelId="{120E5FFC-BB64-4633-A05E-768917C172F4}" type="parTrans" cxnId="{5D9477FD-6A1E-48CC-B1BF-9D6FA5454E8B}">
      <dgm:prSet/>
      <dgm:spPr/>
      <dgm:t>
        <a:bodyPr/>
        <a:lstStyle/>
        <a:p>
          <a:endParaRPr lang="ru-RU"/>
        </a:p>
      </dgm:t>
    </dgm:pt>
    <dgm:pt modelId="{91CE3689-1F94-4DBE-AE18-017BF5942881}" type="sibTrans" cxnId="{5D9477FD-6A1E-48CC-B1BF-9D6FA5454E8B}">
      <dgm:prSet/>
      <dgm:spPr/>
      <dgm:t>
        <a:bodyPr/>
        <a:lstStyle/>
        <a:p>
          <a:endParaRPr lang="ru-RU"/>
        </a:p>
      </dgm:t>
    </dgm:pt>
    <dgm:pt modelId="{F2BBE225-E96B-4D80-96F4-BD55A0966FA8}" type="pres">
      <dgm:prSet presAssocID="{56B37F42-8DB4-4526-8666-ED28DF91E5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A2CCB-8B7F-4B70-8B0A-36BB7AA86922}" type="pres">
      <dgm:prSet presAssocID="{74C78A59-6B33-4D32-ACC5-0290CF422708}" presName="parentLin" presStyleCnt="0"/>
      <dgm:spPr/>
      <dgm:t>
        <a:bodyPr/>
        <a:lstStyle/>
        <a:p>
          <a:endParaRPr lang="ru-RU"/>
        </a:p>
      </dgm:t>
    </dgm:pt>
    <dgm:pt modelId="{ED5E80C9-9191-40D0-BF3E-5B3234448767}" type="pres">
      <dgm:prSet presAssocID="{74C78A59-6B33-4D32-ACC5-0290CF42270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485105-27CC-4705-9760-1712B8E7FC3D}" type="pres">
      <dgm:prSet presAssocID="{74C78A59-6B33-4D32-ACC5-0290CF4227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F189-A99B-4CF5-9454-4C1E28261C21}" type="pres">
      <dgm:prSet presAssocID="{74C78A59-6B33-4D32-ACC5-0290CF422708}" presName="negativeSpace" presStyleCnt="0"/>
      <dgm:spPr/>
      <dgm:t>
        <a:bodyPr/>
        <a:lstStyle/>
        <a:p>
          <a:endParaRPr lang="ru-RU"/>
        </a:p>
      </dgm:t>
    </dgm:pt>
    <dgm:pt modelId="{AB76B07E-F6E1-40A0-B056-39EC4B92DF83}" type="pres">
      <dgm:prSet presAssocID="{74C78A59-6B33-4D32-ACC5-0290CF42270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A3E1C-605A-49B2-8C58-D49B4E329CD9}" type="pres">
      <dgm:prSet presAssocID="{4A16DCB3-7033-4EAE-92F5-DD2FEC77837E}" presName="spaceBetweenRectangles" presStyleCnt="0"/>
      <dgm:spPr/>
      <dgm:t>
        <a:bodyPr/>
        <a:lstStyle/>
        <a:p>
          <a:endParaRPr lang="ru-RU"/>
        </a:p>
      </dgm:t>
    </dgm:pt>
    <dgm:pt modelId="{FE8859F5-C824-4E45-8B5D-F89C23A75EF1}" type="pres">
      <dgm:prSet presAssocID="{4C6BD222-B24D-4FD2-8F72-E207DF990653}" presName="parentLin" presStyleCnt="0"/>
      <dgm:spPr/>
      <dgm:t>
        <a:bodyPr/>
        <a:lstStyle/>
        <a:p>
          <a:endParaRPr lang="ru-RU"/>
        </a:p>
      </dgm:t>
    </dgm:pt>
    <dgm:pt modelId="{AF25C997-505D-4EBE-886E-4383F8C8FC60}" type="pres">
      <dgm:prSet presAssocID="{4C6BD222-B24D-4FD2-8F72-E207DF99065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8CC60D5-C4F6-4425-982C-3622DEC43E4C}" type="pres">
      <dgm:prSet presAssocID="{4C6BD222-B24D-4FD2-8F72-E207DF99065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A0477-F6D8-4019-9D06-3732ABA05BF5}" type="pres">
      <dgm:prSet presAssocID="{4C6BD222-B24D-4FD2-8F72-E207DF990653}" presName="negativeSpace" presStyleCnt="0"/>
      <dgm:spPr/>
      <dgm:t>
        <a:bodyPr/>
        <a:lstStyle/>
        <a:p>
          <a:endParaRPr lang="ru-RU"/>
        </a:p>
      </dgm:t>
    </dgm:pt>
    <dgm:pt modelId="{DBEC1E80-CA78-489C-8DCE-46227490DF7B}" type="pres">
      <dgm:prSet presAssocID="{4C6BD222-B24D-4FD2-8F72-E207DF99065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4AB3F-8B2B-448B-A7C1-7AB9AD9500A7}" type="pres">
      <dgm:prSet presAssocID="{FDDDC214-8882-4326-AF63-46F9F1DD7750}" presName="spaceBetweenRectangles" presStyleCnt="0"/>
      <dgm:spPr/>
      <dgm:t>
        <a:bodyPr/>
        <a:lstStyle/>
        <a:p>
          <a:endParaRPr lang="ru-RU"/>
        </a:p>
      </dgm:t>
    </dgm:pt>
    <dgm:pt modelId="{EA3EC95C-FA03-47CA-91E4-9949E8F2EB23}" type="pres">
      <dgm:prSet presAssocID="{727B8B05-34EB-4570-AAE8-D804296BD600}" presName="parentLin" presStyleCnt="0"/>
      <dgm:spPr/>
      <dgm:t>
        <a:bodyPr/>
        <a:lstStyle/>
        <a:p>
          <a:endParaRPr lang="ru-RU"/>
        </a:p>
      </dgm:t>
    </dgm:pt>
    <dgm:pt modelId="{3FAED0E9-42A5-47F4-B432-7998FB3F39B6}" type="pres">
      <dgm:prSet presAssocID="{727B8B05-34EB-4570-AAE8-D804296BD60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D40FC23-C24F-4B65-B38D-49C554F6A689}" type="pres">
      <dgm:prSet presAssocID="{727B8B05-34EB-4570-AAE8-D804296BD60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9B75-764B-48DC-8672-B57F1E03487A}" type="pres">
      <dgm:prSet presAssocID="{727B8B05-34EB-4570-AAE8-D804296BD600}" presName="negativeSpace" presStyleCnt="0"/>
      <dgm:spPr/>
      <dgm:t>
        <a:bodyPr/>
        <a:lstStyle/>
        <a:p>
          <a:endParaRPr lang="ru-RU"/>
        </a:p>
      </dgm:t>
    </dgm:pt>
    <dgm:pt modelId="{9F0C61BF-65E4-478B-A092-5C63836AB03D}" type="pres">
      <dgm:prSet presAssocID="{727B8B05-34EB-4570-AAE8-D804296BD60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419C1-8672-4F3B-B751-070E6E520660}" type="pres">
      <dgm:prSet presAssocID="{8C6EF525-A61C-43E7-9F79-D05610C49A03}" presName="spaceBetweenRectangles" presStyleCnt="0"/>
      <dgm:spPr/>
      <dgm:t>
        <a:bodyPr/>
        <a:lstStyle/>
        <a:p>
          <a:endParaRPr lang="ru-RU"/>
        </a:p>
      </dgm:t>
    </dgm:pt>
    <dgm:pt modelId="{19F180B5-0A82-4BEA-9B0B-BCBE00E59BFF}" type="pres">
      <dgm:prSet presAssocID="{6208D6E6-F5EE-422F-96E5-C3BACCBC2E46}" presName="parentLin" presStyleCnt="0"/>
      <dgm:spPr/>
      <dgm:t>
        <a:bodyPr/>
        <a:lstStyle/>
        <a:p>
          <a:endParaRPr lang="ru-RU"/>
        </a:p>
      </dgm:t>
    </dgm:pt>
    <dgm:pt modelId="{284DDEF2-D891-4216-8CDB-8580E2816B99}" type="pres">
      <dgm:prSet presAssocID="{6208D6E6-F5EE-422F-96E5-C3BACCBC2E4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64E61E2-5753-4AA4-9806-EA30B41A85A9}" type="pres">
      <dgm:prSet presAssocID="{6208D6E6-F5EE-422F-96E5-C3BACCBC2E4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9CEDE-744A-4859-ABEC-E50DE347D58B}" type="pres">
      <dgm:prSet presAssocID="{6208D6E6-F5EE-422F-96E5-C3BACCBC2E46}" presName="negativeSpace" presStyleCnt="0"/>
      <dgm:spPr/>
      <dgm:t>
        <a:bodyPr/>
        <a:lstStyle/>
        <a:p>
          <a:endParaRPr lang="ru-RU"/>
        </a:p>
      </dgm:t>
    </dgm:pt>
    <dgm:pt modelId="{7BA8EFFB-743C-48B5-8E04-0B9CBAFECEE3}" type="pres">
      <dgm:prSet presAssocID="{6208D6E6-F5EE-422F-96E5-C3BACCBC2E4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D067-048D-4E71-9626-93140A963EB4}" type="pres">
      <dgm:prSet presAssocID="{20FC1634-94E8-4D40-9129-76FAE38F09B3}" presName="spaceBetweenRectangles" presStyleCnt="0"/>
      <dgm:spPr/>
    </dgm:pt>
    <dgm:pt modelId="{D9BB4DE4-6361-4B08-AE5A-E59ED6BB2962}" type="pres">
      <dgm:prSet presAssocID="{55E06979-89D9-40A9-B0B8-E0D1E58B4950}" presName="parentLin" presStyleCnt="0"/>
      <dgm:spPr/>
    </dgm:pt>
    <dgm:pt modelId="{5E87EA2A-26FA-4D37-8DD7-407D6237031F}" type="pres">
      <dgm:prSet presAssocID="{55E06979-89D9-40A9-B0B8-E0D1E58B495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710DE0-A9FD-40AD-8EAA-5ADFCCDCFCE8}" type="pres">
      <dgm:prSet presAssocID="{55E06979-89D9-40A9-B0B8-E0D1E58B495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A7D07-35ED-47D3-BE81-34AFB8461E2A}" type="pres">
      <dgm:prSet presAssocID="{55E06979-89D9-40A9-B0B8-E0D1E58B4950}" presName="negativeSpace" presStyleCnt="0"/>
      <dgm:spPr/>
    </dgm:pt>
    <dgm:pt modelId="{87109A46-ED85-40F7-93DD-47B37E4F24E0}" type="pres">
      <dgm:prSet presAssocID="{55E06979-89D9-40A9-B0B8-E0D1E58B495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6223602-3220-4B3D-8EF7-9EB8A00D7F9F}" type="presOf" srcId="{55E06979-89D9-40A9-B0B8-E0D1E58B4950}" destId="{CE710DE0-A9FD-40AD-8EAA-5ADFCCDCFCE8}" srcOrd="1" destOrd="0" presId="urn:microsoft.com/office/officeart/2005/8/layout/list1"/>
    <dgm:cxn modelId="{FC6F804A-05A4-473F-ACF6-8CEEC905629B}" type="presOf" srcId="{74C78A59-6B33-4D32-ACC5-0290CF422708}" destId="{ED5E80C9-9191-40D0-BF3E-5B3234448767}" srcOrd="0" destOrd="0" presId="urn:microsoft.com/office/officeart/2005/8/layout/list1"/>
    <dgm:cxn modelId="{4AEE6B46-59E3-40F7-AC77-54A43C34B5C2}" type="presOf" srcId="{74C78A59-6B33-4D32-ACC5-0290CF422708}" destId="{C9485105-27CC-4705-9760-1712B8E7FC3D}" srcOrd="1" destOrd="0" presId="urn:microsoft.com/office/officeart/2005/8/layout/list1"/>
    <dgm:cxn modelId="{642FF2DF-8F16-4174-A251-D634F6C633AD}" srcId="{56B37F42-8DB4-4526-8666-ED28DF91E589}" destId="{6208D6E6-F5EE-422F-96E5-C3BACCBC2E46}" srcOrd="3" destOrd="0" parTransId="{B7075C8F-5381-459B-B249-35ACDA5BE02B}" sibTransId="{20FC1634-94E8-4D40-9129-76FAE38F09B3}"/>
    <dgm:cxn modelId="{024D3FF3-8A2B-433D-8115-73D5074ABBEF}" type="presOf" srcId="{727B8B05-34EB-4570-AAE8-D804296BD600}" destId="{3FAED0E9-42A5-47F4-B432-7998FB3F39B6}" srcOrd="0" destOrd="0" presId="urn:microsoft.com/office/officeart/2005/8/layout/list1"/>
    <dgm:cxn modelId="{B401A568-003C-4253-AB14-31562AADA607}" type="presOf" srcId="{4C6BD222-B24D-4FD2-8F72-E207DF990653}" destId="{AF25C997-505D-4EBE-886E-4383F8C8FC60}" srcOrd="0" destOrd="0" presId="urn:microsoft.com/office/officeart/2005/8/layout/list1"/>
    <dgm:cxn modelId="{3FE454B7-E106-4E73-A487-DD19A694819D}" srcId="{56B37F42-8DB4-4526-8666-ED28DF91E589}" destId="{74C78A59-6B33-4D32-ACC5-0290CF422708}" srcOrd="0" destOrd="0" parTransId="{6DDBB573-947E-4F9C-AB69-C94CE769F974}" sibTransId="{4A16DCB3-7033-4EAE-92F5-DD2FEC77837E}"/>
    <dgm:cxn modelId="{71228FE6-049E-462E-8C12-AC9AC409F815}" type="presOf" srcId="{56B37F42-8DB4-4526-8666-ED28DF91E589}" destId="{F2BBE225-E96B-4D80-96F4-BD55A0966FA8}" srcOrd="0" destOrd="0" presId="urn:microsoft.com/office/officeart/2005/8/layout/list1"/>
    <dgm:cxn modelId="{044BECE6-5614-4CD6-891C-354F899B1645}" type="presOf" srcId="{4C6BD222-B24D-4FD2-8F72-E207DF990653}" destId="{A8CC60D5-C4F6-4425-982C-3622DEC43E4C}" srcOrd="1" destOrd="0" presId="urn:microsoft.com/office/officeart/2005/8/layout/list1"/>
    <dgm:cxn modelId="{67677AA1-AF78-49AC-8A67-3DCE97973D40}" srcId="{56B37F42-8DB4-4526-8666-ED28DF91E589}" destId="{4C6BD222-B24D-4FD2-8F72-E207DF990653}" srcOrd="1" destOrd="0" parTransId="{5AC9C408-D376-4DAB-8AD3-86DE5746DA0A}" sibTransId="{FDDDC214-8882-4326-AF63-46F9F1DD7750}"/>
    <dgm:cxn modelId="{E21A497D-CE1A-4B64-A66C-4E31594AD364}" type="presOf" srcId="{727B8B05-34EB-4570-AAE8-D804296BD600}" destId="{CD40FC23-C24F-4B65-B38D-49C554F6A689}" srcOrd="1" destOrd="0" presId="urn:microsoft.com/office/officeart/2005/8/layout/list1"/>
    <dgm:cxn modelId="{B4BEEB19-35AA-49CA-AC3B-C1AB1D039787}" type="presOf" srcId="{55E06979-89D9-40A9-B0B8-E0D1E58B4950}" destId="{5E87EA2A-26FA-4D37-8DD7-407D6237031F}" srcOrd="0" destOrd="0" presId="urn:microsoft.com/office/officeart/2005/8/layout/list1"/>
    <dgm:cxn modelId="{497F47C6-C4B1-4FB2-8F3D-ACA9F643B908}" type="presOf" srcId="{6208D6E6-F5EE-422F-96E5-C3BACCBC2E46}" destId="{284DDEF2-D891-4216-8CDB-8580E2816B99}" srcOrd="0" destOrd="0" presId="urn:microsoft.com/office/officeart/2005/8/layout/list1"/>
    <dgm:cxn modelId="{14DC13BD-7036-4C0E-9970-91CB02D7406A}" type="presOf" srcId="{6208D6E6-F5EE-422F-96E5-C3BACCBC2E46}" destId="{864E61E2-5753-4AA4-9806-EA30B41A85A9}" srcOrd="1" destOrd="0" presId="urn:microsoft.com/office/officeart/2005/8/layout/list1"/>
    <dgm:cxn modelId="{5D9477FD-6A1E-48CC-B1BF-9D6FA5454E8B}" srcId="{56B37F42-8DB4-4526-8666-ED28DF91E589}" destId="{55E06979-89D9-40A9-B0B8-E0D1E58B4950}" srcOrd="4" destOrd="0" parTransId="{120E5FFC-BB64-4633-A05E-768917C172F4}" sibTransId="{91CE3689-1F94-4DBE-AE18-017BF5942881}"/>
    <dgm:cxn modelId="{08E76E48-F645-4D4C-BCA8-CB704DAEF0AA}" srcId="{56B37F42-8DB4-4526-8666-ED28DF91E589}" destId="{727B8B05-34EB-4570-AAE8-D804296BD600}" srcOrd="2" destOrd="0" parTransId="{4BB6F9E0-64E4-4637-A4F2-7A978187D06D}" sibTransId="{8C6EF525-A61C-43E7-9F79-D05610C49A03}"/>
    <dgm:cxn modelId="{7193A418-F133-4551-BEC3-F89BE6E1105D}" type="presParOf" srcId="{F2BBE225-E96B-4D80-96F4-BD55A0966FA8}" destId="{B96A2CCB-8B7F-4B70-8B0A-36BB7AA86922}" srcOrd="0" destOrd="0" presId="urn:microsoft.com/office/officeart/2005/8/layout/list1"/>
    <dgm:cxn modelId="{E4B42DCB-2D67-444E-A33B-93597C3554C9}" type="presParOf" srcId="{B96A2CCB-8B7F-4B70-8B0A-36BB7AA86922}" destId="{ED5E80C9-9191-40D0-BF3E-5B3234448767}" srcOrd="0" destOrd="0" presId="urn:microsoft.com/office/officeart/2005/8/layout/list1"/>
    <dgm:cxn modelId="{52A4A97F-483E-43C7-BE06-72A5283CE081}" type="presParOf" srcId="{B96A2CCB-8B7F-4B70-8B0A-36BB7AA86922}" destId="{C9485105-27CC-4705-9760-1712B8E7FC3D}" srcOrd="1" destOrd="0" presId="urn:microsoft.com/office/officeart/2005/8/layout/list1"/>
    <dgm:cxn modelId="{9401F4E7-552E-4802-AC66-FB9A09E7E969}" type="presParOf" srcId="{F2BBE225-E96B-4D80-96F4-BD55A0966FA8}" destId="{AEB5F189-A99B-4CF5-9454-4C1E28261C21}" srcOrd="1" destOrd="0" presId="urn:microsoft.com/office/officeart/2005/8/layout/list1"/>
    <dgm:cxn modelId="{CC93D5A6-77B0-4585-BF8E-5BCCCB29D6CA}" type="presParOf" srcId="{F2BBE225-E96B-4D80-96F4-BD55A0966FA8}" destId="{AB76B07E-F6E1-40A0-B056-39EC4B92DF83}" srcOrd="2" destOrd="0" presId="urn:microsoft.com/office/officeart/2005/8/layout/list1"/>
    <dgm:cxn modelId="{4E0EFBC1-E719-4263-A26A-F679C70D4FA2}" type="presParOf" srcId="{F2BBE225-E96B-4D80-96F4-BD55A0966FA8}" destId="{F4AA3E1C-605A-49B2-8C58-D49B4E329CD9}" srcOrd="3" destOrd="0" presId="urn:microsoft.com/office/officeart/2005/8/layout/list1"/>
    <dgm:cxn modelId="{58B8DA93-9943-4947-8D1E-D282DA8C2B8A}" type="presParOf" srcId="{F2BBE225-E96B-4D80-96F4-BD55A0966FA8}" destId="{FE8859F5-C824-4E45-8B5D-F89C23A75EF1}" srcOrd="4" destOrd="0" presId="urn:microsoft.com/office/officeart/2005/8/layout/list1"/>
    <dgm:cxn modelId="{D8FB774A-EC35-4ED5-9080-AA94F4BEC2DF}" type="presParOf" srcId="{FE8859F5-C824-4E45-8B5D-F89C23A75EF1}" destId="{AF25C997-505D-4EBE-886E-4383F8C8FC60}" srcOrd="0" destOrd="0" presId="urn:microsoft.com/office/officeart/2005/8/layout/list1"/>
    <dgm:cxn modelId="{1601B371-DE03-4D5A-B37B-D1C584CE3C86}" type="presParOf" srcId="{FE8859F5-C824-4E45-8B5D-F89C23A75EF1}" destId="{A8CC60D5-C4F6-4425-982C-3622DEC43E4C}" srcOrd="1" destOrd="0" presId="urn:microsoft.com/office/officeart/2005/8/layout/list1"/>
    <dgm:cxn modelId="{944491C6-AF8C-4D47-BEE8-E0FEA3D44BAA}" type="presParOf" srcId="{F2BBE225-E96B-4D80-96F4-BD55A0966FA8}" destId="{BD0A0477-F6D8-4019-9D06-3732ABA05BF5}" srcOrd="5" destOrd="0" presId="urn:microsoft.com/office/officeart/2005/8/layout/list1"/>
    <dgm:cxn modelId="{E1A486FB-E31A-44E8-B762-4D98C9D3DCD8}" type="presParOf" srcId="{F2BBE225-E96B-4D80-96F4-BD55A0966FA8}" destId="{DBEC1E80-CA78-489C-8DCE-46227490DF7B}" srcOrd="6" destOrd="0" presId="urn:microsoft.com/office/officeart/2005/8/layout/list1"/>
    <dgm:cxn modelId="{A199A801-0A61-4D5A-A7A2-FA426DCD6623}" type="presParOf" srcId="{F2BBE225-E96B-4D80-96F4-BD55A0966FA8}" destId="{06C4AB3F-8B2B-448B-A7C1-7AB9AD9500A7}" srcOrd="7" destOrd="0" presId="urn:microsoft.com/office/officeart/2005/8/layout/list1"/>
    <dgm:cxn modelId="{4F39EF5E-1B6F-4BE9-976F-68584EDE86F6}" type="presParOf" srcId="{F2BBE225-E96B-4D80-96F4-BD55A0966FA8}" destId="{EA3EC95C-FA03-47CA-91E4-9949E8F2EB23}" srcOrd="8" destOrd="0" presId="urn:microsoft.com/office/officeart/2005/8/layout/list1"/>
    <dgm:cxn modelId="{7B252C2A-F9EC-425F-B77B-BAEF4E83AA03}" type="presParOf" srcId="{EA3EC95C-FA03-47CA-91E4-9949E8F2EB23}" destId="{3FAED0E9-42A5-47F4-B432-7998FB3F39B6}" srcOrd="0" destOrd="0" presId="urn:microsoft.com/office/officeart/2005/8/layout/list1"/>
    <dgm:cxn modelId="{5CBD9755-74AF-4634-8159-936992462203}" type="presParOf" srcId="{EA3EC95C-FA03-47CA-91E4-9949E8F2EB23}" destId="{CD40FC23-C24F-4B65-B38D-49C554F6A689}" srcOrd="1" destOrd="0" presId="urn:microsoft.com/office/officeart/2005/8/layout/list1"/>
    <dgm:cxn modelId="{204D572B-1F0D-4C46-933D-32E681C2E5D8}" type="presParOf" srcId="{F2BBE225-E96B-4D80-96F4-BD55A0966FA8}" destId="{73069B75-764B-48DC-8672-B57F1E03487A}" srcOrd="9" destOrd="0" presId="urn:microsoft.com/office/officeart/2005/8/layout/list1"/>
    <dgm:cxn modelId="{36BDCBAC-44C5-490D-9380-9F2E0FEE56DE}" type="presParOf" srcId="{F2BBE225-E96B-4D80-96F4-BD55A0966FA8}" destId="{9F0C61BF-65E4-478B-A092-5C63836AB03D}" srcOrd="10" destOrd="0" presId="urn:microsoft.com/office/officeart/2005/8/layout/list1"/>
    <dgm:cxn modelId="{0A802977-BD0F-4673-B6FF-073BB1B68A5B}" type="presParOf" srcId="{F2BBE225-E96B-4D80-96F4-BD55A0966FA8}" destId="{DF5419C1-8672-4F3B-B751-070E6E520660}" srcOrd="11" destOrd="0" presId="urn:microsoft.com/office/officeart/2005/8/layout/list1"/>
    <dgm:cxn modelId="{84130CB5-7BB8-46F3-B31A-E608E89CF017}" type="presParOf" srcId="{F2BBE225-E96B-4D80-96F4-BD55A0966FA8}" destId="{19F180B5-0A82-4BEA-9B0B-BCBE00E59BFF}" srcOrd="12" destOrd="0" presId="urn:microsoft.com/office/officeart/2005/8/layout/list1"/>
    <dgm:cxn modelId="{748A9414-E7B7-48C4-9494-F4C4CACB8FBD}" type="presParOf" srcId="{19F180B5-0A82-4BEA-9B0B-BCBE00E59BFF}" destId="{284DDEF2-D891-4216-8CDB-8580E2816B99}" srcOrd="0" destOrd="0" presId="urn:microsoft.com/office/officeart/2005/8/layout/list1"/>
    <dgm:cxn modelId="{FEAEE6E5-827B-41C6-9112-68C30983AE10}" type="presParOf" srcId="{19F180B5-0A82-4BEA-9B0B-BCBE00E59BFF}" destId="{864E61E2-5753-4AA4-9806-EA30B41A85A9}" srcOrd="1" destOrd="0" presId="urn:microsoft.com/office/officeart/2005/8/layout/list1"/>
    <dgm:cxn modelId="{8A35634A-6EFA-4FD9-8CDF-0C4EDEC9944E}" type="presParOf" srcId="{F2BBE225-E96B-4D80-96F4-BD55A0966FA8}" destId="{0B79CEDE-744A-4859-ABEC-E50DE347D58B}" srcOrd="13" destOrd="0" presId="urn:microsoft.com/office/officeart/2005/8/layout/list1"/>
    <dgm:cxn modelId="{FC4882E5-A862-43E8-AFD1-0B43B25024E0}" type="presParOf" srcId="{F2BBE225-E96B-4D80-96F4-BD55A0966FA8}" destId="{7BA8EFFB-743C-48B5-8E04-0B9CBAFECEE3}" srcOrd="14" destOrd="0" presId="urn:microsoft.com/office/officeart/2005/8/layout/list1"/>
    <dgm:cxn modelId="{6AA7679B-BDED-4843-B9CE-AA8AD4B8EA52}" type="presParOf" srcId="{F2BBE225-E96B-4D80-96F4-BD55A0966FA8}" destId="{AAC6D067-048D-4E71-9626-93140A963EB4}" srcOrd="15" destOrd="0" presId="urn:microsoft.com/office/officeart/2005/8/layout/list1"/>
    <dgm:cxn modelId="{ADD55C16-8E3C-4002-B6EE-54C755FCA0E3}" type="presParOf" srcId="{F2BBE225-E96B-4D80-96F4-BD55A0966FA8}" destId="{D9BB4DE4-6361-4B08-AE5A-E59ED6BB2962}" srcOrd="16" destOrd="0" presId="urn:microsoft.com/office/officeart/2005/8/layout/list1"/>
    <dgm:cxn modelId="{BFFD8A06-F896-42F2-B252-C2CC31B6B012}" type="presParOf" srcId="{D9BB4DE4-6361-4B08-AE5A-E59ED6BB2962}" destId="{5E87EA2A-26FA-4D37-8DD7-407D6237031F}" srcOrd="0" destOrd="0" presId="urn:microsoft.com/office/officeart/2005/8/layout/list1"/>
    <dgm:cxn modelId="{5DC933A1-7ABA-4038-AF8D-7B534D5306CD}" type="presParOf" srcId="{D9BB4DE4-6361-4B08-AE5A-E59ED6BB2962}" destId="{CE710DE0-A9FD-40AD-8EAA-5ADFCCDCFCE8}" srcOrd="1" destOrd="0" presId="urn:microsoft.com/office/officeart/2005/8/layout/list1"/>
    <dgm:cxn modelId="{E7322884-661E-4E25-8085-352DB030EAE1}" type="presParOf" srcId="{F2BBE225-E96B-4D80-96F4-BD55A0966FA8}" destId="{261A7D07-35ED-47D3-BE81-34AFB8461E2A}" srcOrd="17" destOrd="0" presId="urn:microsoft.com/office/officeart/2005/8/layout/list1"/>
    <dgm:cxn modelId="{C0199F33-D814-42BD-BBDB-239B7341E6D0}" type="presParOf" srcId="{F2BBE225-E96B-4D80-96F4-BD55A0966FA8}" destId="{87109A46-ED85-40F7-93DD-47B37E4F24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0486F-ACFD-410F-A156-B3D96B5853AD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9F61B0-8295-4769-A549-472D3807B430}">
      <dgm:prSet phldrT="[Текст]" custT="1"/>
      <dgm:spPr/>
      <dgm:t>
        <a:bodyPr vert="horz"/>
        <a:lstStyle/>
        <a:p>
          <a:r>
            <a:rPr lang="ru-RU" sz="2000" dirty="0" smtClean="0">
              <a:solidFill>
                <a:srgbClr val="111111"/>
              </a:solidFill>
            </a:rPr>
            <a:t>Миграция</a:t>
          </a:r>
          <a:endParaRPr lang="ru-RU" sz="2000" dirty="0">
            <a:solidFill>
              <a:srgbClr val="111111"/>
            </a:solidFill>
          </a:endParaRPr>
        </a:p>
      </dgm:t>
    </dgm:pt>
    <dgm:pt modelId="{260E6BF0-77F0-4D3F-B564-AA4B7650BC48}" type="parTrans" cxnId="{047FB4A5-B0BF-4CE6-A7D0-87254D4082D5}">
      <dgm:prSet/>
      <dgm:spPr/>
      <dgm:t>
        <a:bodyPr/>
        <a:lstStyle/>
        <a:p>
          <a:endParaRPr lang="ru-RU" sz="2000"/>
        </a:p>
      </dgm:t>
    </dgm:pt>
    <dgm:pt modelId="{966E660B-3192-48B6-967C-1EB4C46A02B8}" type="sibTrans" cxnId="{047FB4A5-B0BF-4CE6-A7D0-87254D4082D5}">
      <dgm:prSet/>
      <dgm:spPr/>
      <dgm:t>
        <a:bodyPr/>
        <a:lstStyle/>
        <a:p>
          <a:endParaRPr lang="ru-RU" sz="2000"/>
        </a:p>
      </dgm:t>
    </dgm:pt>
    <dgm:pt modelId="{6C48F67E-AB8A-4099-ADA8-BE23C0E7E403}">
      <dgm:prSet phldrT="[Текст]" custT="1"/>
      <dgm:spPr/>
      <dgm:t>
        <a:bodyPr vert="horz"/>
        <a:lstStyle/>
        <a:p>
          <a:r>
            <a:rPr lang="ru-RU" sz="2000" dirty="0" smtClean="0">
              <a:solidFill>
                <a:srgbClr val="111111"/>
              </a:solidFill>
            </a:rPr>
            <a:t>По направлению</a:t>
          </a:r>
          <a:endParaRPr lang="ru-RU" sz="2000" dirty="0">
            <a:solidFill>
              <a:srgbClr val="111111"/>
            </a:solidFill>
          </a:endParaRPr>
        </a:p>
      </dgm:t>
    </dgm:pt>
    <dgm:pt modelId="{8D192C9F-81BA-4226-87EA-7F78BCFC9728}" type="parTrans" cxnId="{1F2A6791-A370-4A4A-8A0D-35448876C478}">
      <dgm:prSet/>
      <dgm:spPr/>
      <dgm:t>
        <a:bodyPr/>
        <a:lstStyle/>
        <a:p>
          <a:endParaRPr lang="ru-RU" sz="2000"/>
        </a:p>
      </dgm:t>
    </dgm:pt>
    <dgm:pt modelId="{BF3F7D0F-A015-4BE4-AC62-1F8E0C7CE240}" type="sibTrans" cxnId="{1F2A6791-A370-4A4A-8A0D-35448876C478}">
      <dgm:prSet/>
      <dgm:spPr/>
      <dgm:t>
        <a:bodyPr/>
        <a:lstStyle/>
        <a:p>
          <a:endParaRPr lang="ru-RU" sz="2000"/>
        </a:p>
      </dgm:t>
    </dgm:pt>
    <dgm:pt modelId="{FB8D5075-13A1-4894-AC80-2B5075CA75A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Внутренняя </a:t>
          </a:r>
          <a:endParaRPr lang="ru-RU" sz="2000" dirty="0">
            <a:solidFill>
              <a:srgbClr val="111111"/>
            </a:solidFill>
          </a:endParaRPr>
        </a:p>
      </dgm:t>
    </dgm:pt>
    <dgm:pt modelId="{26FB0927-82E5-42CA-8419-49B61B49FC88}" type="parTrans" cxnId="{0DFE2DAD-3BED-48C9-BD94-7C9FEBC3073A}">
      <dgm:prSet/>
      <dgm:spPr/>
      <dgm:t>
        <a:bodyPr/>
        <a:lstStyle/>
        <a:p>
          <a:endParaRPr lang="ru-RU" sz="2000"/>
        </a:p>
      </dgm:t>
    </dgm:pt>
    <dgm:pt modelId="{6E7AD915-8E9D-4AED-85D9-12212D1D6624}" type="sibTrans" cxnId="{0DFE2DAD-3BED-48C9-BD94-7C9FEBC3073A}">
      <dgm:prSet/>
      <dgm:spPr/>
      <dgm:t>
        <a:bodyPr/>
        <a:lstStyle/>
        <a:p>
          <a:endParaRPr lang="ru-RU" sz="2000"/>
        </a:p>
      </dgm:t>
    </dgm:pt>
    <dgm:pt modelId="{0224B2D2-AD8E-49F0-B9FB-4D1D8A1EA3C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Внешняя </a:t>
          </a:r>
          <a:endParaRPr lang="ru-RU" sz="2000" dirty="0">
            <a:solidFill>
              <a:srgbClr val="111111"/>
            </a:solidFill>
          </a:endParaRPr>
        </a:p>
      </dgm:t>
    </dgm:pt>
    <dgm:pt modelId="{A812656C-FEAB-4D12-99AA-5721B132B1A7}" type="parTrans" cxnId="{FC47B818-90B4-432F-96B8-D1E6E4B57740}">
      <dgm:prSet/>
      <dgm:spPr/>
      <dgm:t>
        <a:bodyPr/>
        <a:lstStyle/>
        <a:p>
          <a:endParaRPr lang="ru-RU" sz="2000"/>
        </a:p>
      </dgm:t>
    </dgm:pt>
    <dgm:pt modelId="{049302ED-7762-41D6-B4BE-1AE8E8C07CA3}" type="sibTrans" cxnId="{FC47B818-90B4-432F-96B8-D1E6E4B57740}">
      <dgm:prSet/>
      <dgm:spPr/>
      <dgm:t>
        <a:bodyPr/>
        <a:lstStyle/>
        <a:p>
          <a:endParaRPr lang="ru-RU" sz="2000"/>
        </a:p>
      </dgm:t>
    </dgm:pt>
    <dgm:pt modelId="{CBCB4F79-2524-473F-B328-4FC2C6F4B5F7}">
      <dgm:prSet phldrT="[Текст]" custT="1"/>
      <dgm:spPr/>
      <dgm:t>
        <a:bodyPr vert="horz"/>
        <a:lstStyle/>
        <a:p>
          <a:r>
            <a:rPr lang="ru-RU" sz="2000" dirty="0" smtClean="0">
              <a:solidFill>
                <a:srgbClr val="111111"/>
              </a:solidFill>
            </a:rPr>
            <a:t>По времени</a:t>
          </a:r>
          <a:endParaRPr lang="ru-RU" sz="2000" dirty="0">
            <a:solidFill>
              <a:srgbClr val="111111"/>
            </a:solidFill>
          </a:endParaRPr>
        </a:p>
      </dgm:t>
    </dgm:pt>
    <dgm:pt modelId="{1CDF0AC1-2A66-4E3F-BBB0-CAE9FED2ECEF}" type="parTrans" cxnId="{9265A1FA-4479-43BB-B4C0-82BA8B02D842}">
      <dgm:prSet/>
      <dgm:spPr/>
      <dgm:t>
        <a:bodyPr/>
        <a:lstStyle/>
        <a:p>
          <a:endParaRPr lang="ru-RU" sz="2000"/>
        </a:p>
      </dgm:t>
    </dgm:pt>
    <dgm:pt modelId="{53FCC089-1416-4D0C-BE31-F0C6F69126B8}" type="sibTrans" cxnId="{9265A1FA-4479-43BB-B4C0-82BA8B02D842}">
      <dgm:prSet/>
      <dgm:spPr/>
      <dgm:t>
        <a:bodyPr/>
        <a:lstStyle/>
        <a:p>
          <a:endParaRPr lang="ru-RU" sz="2000"/>
        </a:p>
      </dgm:t>
    </dgm:pt>
    <dgm:pt modelId="{C861CB5F-B1CA-41BE-AFCE-3FEA8A3CB0A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Временные</a:t>
          </a:r>
          <a:r>
            <a:rPr lang="ru-RU" sz="2000" dirty="0" smtClean="0"/>
            <a:t> </a:t>
          </a:r>
          <a:endParaRPr lang="ru-RU" sz="2000" dirty="0"/>
        </a:p>
      </dgm:t>
    </dgm:pt>
    <dgm:pt modelId="{0A9058F4-7AE0-4461-8989-4DD56D87C566}" type="parTrans" cxnId="{56B655C5-E297-4699-AC0F-323253A153A4}">
      <dgm:prSet/>
      <dgm:spPr/>
      <dgm:t>
        <a:bodyPr/>
        <a:lstStyle/>
        <a:p>
          <a:endParaRPr lang="ru-RU" sz="2000"/>
        </a:p>
      </dgm:t>
    </dgm:pt>
    <dgm:pt modelId="{4652FC0F-6D38-4D81-9A6F-5F1A97E8303A}" type="sibTrans" cxnId="{56B655C5-E297-4699-AC0F-323253A153A4}">
      <dgm:prSet/>
      <dgm:spPr/>
      <dgm:t>
        <a:bodyPr/>
        <a:lstStyle/>
        <a:p>
          <a:endParaRPr lang="ru-RU" sz="2000"/>
        </a:p>
      </dgm:t>
    </dgm:pt>
    <dgm:pt modelId="{24BBDFBB-0C57-449A-8804-DD66733FF6BF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Постоянные </a:t>
          </a:r>
          <a:endParaRPr lang="ru-RU" sz="2000" dirty="0">
            <a:solidFill>
              <a:srgbClr val="111111"/>
            </a:solidFill>
          </a:endParaRPr>
        </a:p>
      </dgm:t>
    </dgm:pt>
    <dgm:pt modelId="{ADAF98F1-227E-4619-9600-AFEAF83785EC}" type="parTrans" cxnId="{BBDD7591-A51C-4E67-911E-F44AD519C744}">
      <dgm:prSet/>
      <dgm:spPr/>
      <dgm:t>
        <a:bodyPr/>
        <a:lstStyle/>
        <a:p>
          <a:endParaRPr lang="ru-RU" sz="2000"/>
        </a:p>
      </dgm:t>
    </dgm:pt>
    <dgm:pt modelId="{FB3F72C4-4FC4-42F7-AE66-88EAAD54DDCA}" type="sibTrans" cxnId="{BBDD7591-A51C-4E67-911E-F44AD519C744}">
      <dgm:prSet/>
      <dgm:spPr/>
      <dgm:t>
        <a:bodyPr/>
        <a:lstStyle/>
        <a:p>
          <a:endParaRPr lang="ru-RU" sz="2000"/>
        </a:p>
      </dgm:t>
    </dgm:pt>
    <dgm:pt modelId="{1D967DB9-57A8-4413-AA6B-D0DCE4D85D7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ru-RU" sz="2000" dirty="0" smtClean="0">
              <a:solidFill>
                <a:srgbClr val="111111"/>
              </a:solidFill>
            </a:rPr>
            <a:t>Сезонные                              (привязанные ко времени года)  </a:t>
          </a:r>
          <a:endParaRPr lang="ru-RU" sz="2000" dirty="0">
            <a:solidFill>
              <a:srgbClr val="111111"/>
            </a:solidFill>
          </a:endParaRPr>
        </a:p>
      </dgm:t>
    </dgm:pt>
    <dgm:pt modelId="{DEB560C7-BD69-4D61-B07F-D3669BA09589}" type="parTrans" cxnId="{FB5647E6-FE95-4A85-9869-8A38065CBE44}">
      <dgm:prSet/>
      <dgm:spPr/>
      <dgm:t>
        <a:bodyPr/>
        <a:lstStyle/>
        <a:p>
          <a:endParaRPr lang="ru-RU" sz="2000"/>
        </a:p>
      </dgm:t>
    </dgm:pt>
    <dgm:pt modelId="{050D1991-E1F4-48FA-A29B-D47A2AFC3518}" type="sibTrans" cxnId="{FB5647E6-FE95-4A85-9869-8A38065CBE44}">
      <dgm:prSet/>
      <dgm:spPr/>
      <dgm:t>
        <a:bodyPr/>
        <a:lstStyle/>
        <a:p>
          <a:endParaRPr lang="ru-RU" sz="2000"/>
        </a:p>
      </dgm:t>
    </dgm:pt>
    <dgm:pt modelId="{CAAD5FA0-7843-4554-B28D-E61337EC666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ru-RU" sz="2000" dirty="0" smtClean="0">
              <a:solidFill>
                <a:srgbClr val="111111"/>
              </a:solidFill>
            </a:rPr>
            <a:t>Нерегулярные                          (служебные и деловые поездки)</a:t>
          </a:r>
          <a:endParaRPr lang="ru-RU" sz="2000" dirty="0">
            <a:solidFill>
              <a:srgbClr val="111111"/>
            </a:solidFill>
          </a:endParaRPr>
        </a:p>
      </dgm:t>
    </dgm:pt>
    <dgm:pt modelId="{54A41AA6-3A80-478D-9F51-37BBDBC6ECCF}" type="parTrans" cxnId="{8E67CC26-6970-4577-8322-FB9D91755C16}">
      <dgm:prSet/>
      <dgm:spPr/>
      <dgm:t>
        <a:bodyPr/>
        <a:lstStyle/>
        <a:p>
          <a:endParaRPr lang="ru-RU" sz="2000"/>
        </a:p>
      </dgm:t>
    </dgm:pt>
    <dgm:pt modelId="{1FE58BDE-67E5-456A-8184-21EBEC9FF4A4}" type="sibTrans" cxnId="{8E67CC26-6970-4577-8322-FB9D91755C16}">
      <dgm:prSet/>
      <dgm:spPr/>
      <dgm:t>
        <a:bodyPr/>
        <a:lstStyle/>
        <a:p>
          <a:endParaRPr lang="ru-RU" sz="2000"/>
        </a:p>
      </dgm:t>
    </dgm:pt>
    <dgm:pt modelId="{DA8ACC44-413A-4F5C-830F-B294137F8A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ru-RU" sz="2000" dirty="0" smtClean="0">
              <a:solidFill>
                <a:srgbClr val="111111"/>
              </a:solidFill>
            </a:rPr>
            <a:t>Маятниковые                  (поездки в течении суток)</a:t>
          </a:r>
          <a:endParaRPr lang="ru-RU" sz="2000" dirty="0">
            <a:solidFill>
              <a:srgbClr val="111111"/>
            </a:solidFill>
          </a:endParaRPr>
        </a:p>
      </dgm:t>
    </dgm:pt>
    <dgm:pt modelId="{0A673EA5-E23C-4D9C-81E9-B79E08038D72}" type="parTrans" cxnId="{6C7F8B1B-F3D6-4939-80CD-AD932312C04A}">
      <dgm:prSet/>
      <dgm:spPr/>
      <dgm:t>
        <a:bodyPr/>
        <a:lstStyle/>
        <a:p>
          <a:endParaRPr lang="ru-RU" sz="2000"/>
        </a:p>
      </dgm:t>
    </dgm:pt>
    <dgm:pt modelId="{5B7855DB-82BD-439F-BDFE-D65147624A8A}" type="sibTrans" cxnId="{6C7F8B1B-F3D6-4939-80CD-AD932312C04A}">
      <dgm:prSet/>
      <dgm:spPr/>
      <dgm:t>
        <a:bodyPr/>
        <a:lstStyle/>
        <a:p>
          <a:endParaRPr lang="ru-RU" sz="2000"/>
        </a:p>
      </dgm:t>
    </dgm:pt>
    <dgm:pt modelId="{CE85A1AE-186E-4B69-B86F-25A34DD7ADF3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Межрайонные </a:t>
          </a:r>
          <a:endParaRPr lang="ru-RU" sz="2000" dirty="0">
            <a:solidFill>
              <a:srgbClr val="111111"/>
            </a:solidFill>
          </a:endParaRPr>
        </a:p>
      </dgm:t>
    </dgm:pt>
    <dgm:pt modelId="{4F04A8EA-0EED-4059-80D4-A9B146D7BF27}" type="parTrans" cxnId="{57E92491-D6C7-4A0D-9778-401F5C1271AC}">
      <dgm:prSet/>
      <dgm:spPr/>
      <dgm:t>
        <a:bodyPr/>
        <a:lstStyle/>
        <a:p>
          <a:endParaRPr lang="ru-RU" sz="2000"/>
        </a:p>
      </dgm:t>
    </dgm:pt>
    <dgm:pt modelId="{BC885E5A-9DB5-47F6-8344-5751588084EB}" type="sibTrans" cxnId="{57E92491-D6C7-4A0D-9778-401F5C1271AC}">
      <dgm:prSet/>
      <dgm:spPr/>
      <dgm:t>
        <a:bodyPr/>
        <a:lstStyle/>
        <a:p>
          <a:endParaRPr lang="ru-RU" sz="2000"/>
        </a:p>
      </dgm:t>
    </dgm:pt>
    <dgm:pt modelId="{99DAEAC0-5475-4B0A-8494-F7933DE518A3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Внутрирайонные</a:t>
          </a:r>
          <a:endParaRPr lang="ru-RU" sz="2000" dirty="0">
            <a:solidFill>
              <a:srgbClr val="111111"/>
            </a:solidFill>
          </a:endParaRPr>
        </a:p>
      </dgm:t>
    </dgm:pt>
    <dgm:pt modelId="{A9EC3D8C-0461-4B77-814C-6015AE9C2C80}" type="parTrans" cxnId="{0435E2C6-E6E7-4617-9B29-83FB8E49264C}">
      <dgm:prSet/>
      <dgm:spPr/>
      <dgm:t>
        <a:bodyPr/>
        <a:lstStyle/>
        <a:p>
          <a:endParaRPr lang="ru-RU" sz="2000"/>
        </a:p>
      </dgm:t>
    </dgm:pt>
    <dgm:pt modelId="{9BB94281-F31B-4585-B60E-866D7F489A6C}" type="sibTrans" cxnId="{0435E2C6-E6E7-4617-9B29-83FB8E49264C}">
      <dgm:prSet/>
      <dgm:spPr/>
      <dgm:t>
        <a:bodyPr/>
        <a:lstStyle/>
        <a:p>
          <a:endParaRPr lang="ru-RU" sz="2000"/>
        </a:p>
      </dgm:t>
    </dgm:pt>
    <dgm:pt modelId="{BEE719B2-85E8-4C5C-B21D-435F92790900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ru-RU" sz="2000" dirty="0" smtClean="0">
              <a:solidFill>
                <a:srgbClr val="111111"/>
              </a:solidFill>
            </a:rPr>
            <a:t>Между городом и  сельской местностью</a:t>
          </a:r>
          <a:endParaRPr lang="ru-RU" sz="2000" dirty="0">
            <a:solidFill>
              <a:srgbClr val="111111"/>
            </a:solidFill>
          </a:endParaRPr>
        </a:p>
      </dgm:t>
    </dgm:pt>
    <dgm:pt modelId="{5BEFA6B1-0B86-41B0-819B-15EC15677971}" type="parTrans" cxnId="{C5ADB63E-DAAD-4AAC-991C-C28DADDF7962}">
      <dgm:prSet/>
      <dgm:spPr/>
      <dgm:t>
        <a:bodyPr/>
        <a:lstStyle/>
        <a:p>
          <a:endParaRPr lang="ru-RU" sz="2000"/>
        </a:p>
      </dgm:t>
    </dgm:pt>
    <dgm:pt modelId="{FB41087B-5C30-4798-A142-1918BCEDE559}" type="sibTrans" cxnId="{C5ADB63E-DAAD-4AAC-991C-C28DADDF7962}">
      <dgm:prSet/>
      <dgm:spPr/>
      <dgm:t>
        <a:bodyPr/>
        <a:lstStyle/>
        <a:p>
          <a:endParaRPr lang="ru-RU" sz="2000"/>
        </a:p>
      </dgm:t>
    </dgm:pt>
    <dgm:pt modelId="{7AACD324-A849-456E-B71D-E0D7A63860BA}" type="pres">
      <dgm:prSet presAssocID="{51D0486F-ACFD-410F-A156-B3D96B5853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7CC2B6-386C-42F7-9EC7-17C702541417}" type="pres">
      <dgm:prSet presAssocID="{F09F61B0-8295-4769-A549-472D3807B430}" presName="hierRoot1" presStyleCnt="0">
        <dgm:presLayoutVars>
          <dgm:hierBranch val="init"/>
        </dgm:presLayoutVars>
      </dgm:prSet>
      <dgm:spPr/>
    </dgm:pt>
    <dgm:pt modelId="{4296CE48-7064-4909-A863-E7DB8622BB16}" type="pres">
      <dgm:prSet presAssocID="{F09F61B0-8295-4769-A549-472D3807B430}" presName="rootComposite1" presStyleCnt="0"/>
      <dgm:spPr/>
    </dgm:pt>
    <dgm:pt modelId="{0391B451-34D9-4583-A6FC-5567124B56DB}" type="pres">
      <dgm:prSet presAssocID="{F09F61B0-8295-4769-A549-472D3807B430}" presName="rootText1" presStyleLbl="node0" presStyleIdx="0" presStyleCnt="1" custScaleX="400307" custLinFactNeighborX="82223" custLinFactNeighborY="-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A1E17-152A-4ADE-8588-5BEFEDFD79CB}" type="pres">
      <dgm:prSet presAssocID="{F09F61B0-8295-4769-A549-472D3807B43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1AE629-FFB2-48E6-BFFA-6A81094D4D8F}" type="pres">
      <dgm:prSet presAssocID="{F09F61B0-8295-4769-A549-472D3807B430}" presName="hierChild2" presStyleCnt="0"/>
      <dgm:spPr/>
    </dgm:pt>
    <dgm:pt modelId="{E1E81054-6C88-4559-923B-8FCEBE7193CE}" type="pres">
      <dgm:prSet presAssocID="{8D192C9F-81BA-4226-87EA-7F78BCFC972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DA526B4-35BD-4854-86E2-CFE8137CE2B2}" type="pres">
      <dgm:prSet presAssocID="{6C48F67E-AB8A-4099-ADA8-BE23C0E7E403}" presName="hierRoot2" presStyleCnt="0">
        <dgm:presLayoutVars>
          <dgm:hierBranch val="init"/>
        </dgm:presLayoutVars>
      </dgm:prSet>
      <dgm:spPr/>
    </dgm:pt>
    <dgm:pt modelId="{AF6F4676-BBC6-4F34-BCC0-F9F3BD9D4627}" type="pres">
      <dgm:prSet presAssocID="{6C48F67E-AB8A-4099-ADA8-BE23C0E7E403}" presName="rootComposite" presStyleCnt="0"/>
      <dgm:spPr/>
    </dgm:pt>
    <dgm:pt modelId="{20AF73C1-03D1-49F6-A23E-994C427C69DA}" type="pres">
      <dgm:prSet presAssocID="{6C48F67E-AB8A-4099-ADA8-BE23C0E7E403}" presName="rootText" presStyleLbl="node2" presStyleIdx="0" presStyleCnt="2" custScaleX="225771" custLinFactNeighborX="59690" custLinFactNeighborY="-5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0AE1C-313A-4F22-A018-005F77D3C24E}" type="pres">
      <dgm:prSet presAssocID="{6C48F67E-AB8A-4099-ADA8-BE23C0E7E403}" presName="rootConnector" presStyleLbl="node2" presStyleIdx="0" presStyleCnt="2"/>
      <dgm:spPr/>
      <dgm:t>
        <a:bodyPr/>
        <a:lstStyle/>
        <a:p>
          <a:endParaRPr lang="ru-RU"/>
        </a:p>
      </dgm:t>
    </dgm:pt>
    <dgm:pt modelId="{F0C9E63B-8979-4CA5-B95C-74EC1DAFA6FC}" type="pres">
      <dgm:prSet presAssocID="{6C48F67E-AB8A-4099-ADA8-BE23C0E7E403}" presName="hierChild4" presStyleCnt="0"/>
      <dgm:spPr/>
    </dgm:pt>
    <dgm:pt modelId="{C88B04BD-6DEF-4800-AC18-99C16BEE1DBA}" type="pres">
      <dgm:prSet presAssocID="{26FB0927-82E5-42CA-8419-49B61B49FC88}" presName="Name37" presStyleLbl="parChTrans1D3" presStyleIdx="0" presStyleCnt="4"/>
      <dgm:spPr/>
      <dgm:t>
        <a:bodyPr/>
        <a:lstStyle/>
        <a:p>
          <a:endParaRPr lang="ru-RU"/>
        </a:p>
      </dgm:t>
    </dgm:pt>
    <dgm:pt modelId="{B7FD9745-CF53-48CC-AA93-41F88A466C1B}" type="pres">
      <dgm:prSet presAssocID="{FB8D5075-13A1-4894-AC80-2B5075CA75A5}" presName="hierRoot2" presStyleCnt="0">
        <dgm:presLayoutVars>
          <dgm:hierBranch val="init"/>
        </dgm:presLayoutVars>
      </dgm:prSet>
      <dgm:spPr/>
    </dgm:pt>
    <dgm:pt modelId="{659E28AE-2D9F-4928-9A11-1615AADAE759}" type="pres">
      <dgm:prSet presAssocID="{FB8D5075-13A1-4894-AC80-2B5075CA75A5}" presName="rootComposite" presStyleCnt="0"/>
      <dgm:spPr/>
    </dgm:pt>
    <dgm:pt modelId="{850EF744-B7D4-4E95-8660-117572616E8E}" type="pres">
      <dgm:prSet presAssocID="{FB8D5075-13A1-4894-AC80-2B5075CA75A5}" presName="rootText" presStyleLbl="node3" presStyleIdx="0" presStyleCnt="4" custScaleX="135151" custLinFactX="-18502" custLinFactNeighborX="-100000" custLinFactNeighborY="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C757AC-5D1A-494D-A581-4BC0CF5F6B83}" type="pres">
      <dgm:prSet presAssocID="{FB8D5075-13A1-4894-AC80-2B5075CA75A5}" presName="rootConnector" presStyleLbl="node3" presStyleIdx="0" presStyleCnt="4"/>
      <dgm:spPr/>
      <dgm:t>
        <a:bodyPr/>
        <a:lstStyle/>
        <a:p>
          <a:endParaRPr lang="ru-RU"/>
        </a:p>
      </dgm:t>
    </dgm:pt>
    <dgm:pt modelId="{9ABB3A2D-414C-4220-8452-C2183F63941F}" type="pres">
      <dgm:prSet presAssocID="{FB8D5075-13A1-4894-AC80-2B5075CA75A5}" presName="hierChild4" presStyleCnt="0"/>
      <dgm:spPr/>
    </dgm:pt>
    <dgm:pt modelId="{0A1A1952-AC70-45EB-B88C-29CF4009B08B}" type="pres">
      <dgm:prSet presAssocID="{4F04A8EA-0EED-4059-80D4-A9B146D7BF27}" presName="Name37" presStyleLbl="parChTrans1D4" presStyleIdx="0" presStyleCnt="6"/>
      <dgm:spPr/>
      <dgm:t>
        <a:bodyPr/>
        <a:lstStyle/>
        <a:p>
          <a:endParaRPr lang="ru-RU"/>
        </a:p>
      </dgm:t>
    </dgm:pt>
    <dgm:pt modelId="{86FBF298-5D78-4F0D-965C-5ACE2BD996D1}" type="pres">
      <dgm:prSet presAssocID="{CE85A1AE-186E-4B69-B86F-25A34DD7ADF3}" presName="hierRoot2" presStyleCnt="0">
        <dgm:presLayoutVars>
          <dgm:hierBranch val="init"/>
        </dgm:presLayoutVars>
      </dgm:prSet>
      <dgm:spPr/>
    </dgm:pt>
    <dgm:pt modelId="{5F1A8AB7-075B-4B47-9C59-2437192D28F6}" type="pres">
      <dgm:prSet presAssocID="{CE85A1AE-186E-4B69-B86F-25A34DD7ADF3}" presName="rootComposite" presStyleCnt="0"/>
      <dgm:spPr/>
    </dgm:pt>
    <dgm:pt modelId="{A115B4A2-05FD-47BD-A049-C5A5B007491F}" type="pres">
      <dgm:prSet presAssocID="{CE85A1AE-186E-4B69-B86F-25A34DD7ADF3}" presName="rootText" presStyleLbl="node4" presStyleIdx="0" presStyleCnt="6" custScaleX="264754" custLinFactNeighborX="-15540" custLinFactNeighborY="10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DEBFF-229B-44CF-A0BF-0DE9D4288E34}" type="pres">
      <dgm:prSet presAssocID="{CE85A1AE-186E-4B69-B86F-25A34DD7ADF3}" presName="rootConnector" presStyleLbl="node4" presStyleIdx="0" presStyleCnt="6"/>
      <dgm:spPr/>
      <dgm:t>
        <a:bodyPr/>
        <a:lstStyle/>
        <a:p>
          <a:endParaRPr lang="ru-RU"/>
        </a:p>
      </dgm:t>
    </dgm:pt>
    <dgm:pt modelId="{2611AE80-E609-4949-8160-9D7C87E2B590}" type="pres">
      <dgm:prSet presAssocID="{CE85A1AE-186E-4B69-B86F-25A34DD7ADF3}" presName="hierChild4" presStyleCnt="0"/>
      <dgm:spPr/>
    </dgm:pt>
    <dgm:pt modelId="{154F350F-64F6-48C9-A7B3-FE2CD37A2F6F}" type="pres">
      <dgm:prSet presAssocID="{CE85A1AE-186E-4B69-B86F-25A34DD7ADF3}" presName="hierChild5" presStyleCnt="0"/>
      <dgm:spPr/>
    </dgm:pt>
    <dgm:pt modelId="{2EC24F64-84D4-45F9-906F-EA85B9A0C2CC}" type="pres">
      <dgm:prSet presAssocID="{A9EC3D8C-0461-4B77-814C-6015AE9C2C80}" presName="Name37" presStyleLbl="parChTrans1D4" presStyleIdx="1" presStyleCnt="6"/>
      <dgm:spPr/>
      <dgm:t>
        <a:bodyPr/>
        <a:lstStyle/>
        <a:p>
          <a:endParaRPr lang="ru-RU"/>
        </a:p>
      </dgm:t>
    </dgm:pt>
    <dgm:pt modelId="{29D60B4B-851D-4CC8-9ACD-B3428CC26103}" type="pres">
      <dgm:prSet presAssocID="{99DAEAC0-5475-4B0A-8494-F7933DE518A3}" presName="hierRoot2" presStyleCnt="0">
        <dgm:presLayoutVars>
          <dgm:hierBranch val="init"/>
        </dgm:presLayoutVars>
      </dgm:prSet>
      <dgm:spPr/>
    </dgm:pt>
    <dgm:pt modelId="{FEA658D3-7D81-4D66-9006-F8296CEA4CC0}" type="pres">
      <dgm:prSet presAssocID="{99DAEAC0-5475-4B0A-8494-F7933DE518A3}" presName="rootComposite" presStyleCnt="0"/>
      <dgm:spPr/>
    </dgm:pt>
    <dgm:pt modelId="{4BF8C751-6B82-4ABE-8C2E-CE85F88DE57A}" type="pres">
      <dgm:prSet presAssocID="{99DAEAC0-5475-4B0A-8494-F7933DE518A3}" presName="rootText" presStyleLbl="node4" presStyleIdx="1" presStyleCnt="6" custScaleX="264754" custLinFactNeighborX="-15540" custLinFactNeighborY="10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6AB5C-BC05-45A8-A503-BE346A0DBC4C}" type="pres">
      <dgm:prSet presAssocID="{99DAEAC0-5475-4B0A-8494-F7933DE518A3}" presName="rootConnector" presStyleLbl="node4" presStyleIdx="1" presStyleCnt="6"/>
      <dgm:spPr/>
      <dgm:t>
        <a:bodyPr/>
        <a:lstStyle/>
        <a:p>
          <a:endParaRPr lang="ru-RU"/>
        </a:p>
      </dgm:t>
    </dgm:pt>
    <dgm:pt modelId="{5CCE07CA-5854-4CFD-8296-FC8D11DB1518}" type="pres">
      <dgm:prSet presAssocID="{99DAEAC0-5475-4B0A-8494-F7933DE518A3}" presName="hierChild4" presStyleCnt="0"/>
      <dgm:spPr/>
    </dgm:pt>
    <dgm:pt modelId="{1E85F68E-38F2-4E4B-97FA-5B547BB12237}" type="pres">
      <dgm:prSet presAssocID="{99DAEAC0-5475-4B0A-8494-F7933DE518A3}" presName="hierChild5" presStyleCnt="0"/>
      <dgm:spPr/>
    </dgm:pt>
    <dgm:pt modelId="{BE385E09-E60A-4F53-BF53-5B0A6F963BB5}" type="pres">
      <dgm:prSet presAssocID="{5BEFA6B1-0B86-41B0-819B-15EC15677971}" presName="Name37" presStyleLbl="parChTrans1D4" presStyleIdx="2" presStyleCnt="6"/>
      <dgm:spPr/>
      <dgm:t>
        <a:bodyPr/>
        <a:lstStyle/>
        <a:p>
          <a:endParaRPr lang="ru-RU"/>
        </a:p>
      </dgm:t>
    </dgm:pt>
    <dgm:pt modelId="{D15604A5-807D-470E-8548-68FCA3AD3A00}" type="pres">
      <dgm:prSet presAssocID="{BEE719B2-85E8-4C5C-B21D-435F92790900}" presName="hierRoot2" presStyleCnt="0">
        <dgm:presLayoutVars>
          <dgm:hierBranch val="init"/>
        </dgm:presLayoutVars>
      </dgm:prSet>
      <dgm:spPr/>
    </dgm:pt>
    <dgm:pt modelId="{2232E5C3-9778-4CD1-912D-0AE2111BC121}" type="pres">
      <dgm:prSet presAssocID="{BEE719B2-85E8-4C5C-B21D-435F92790900}" presName="rootComposite" presStyleCnt="0"/>
      <dgm:spPr/>
    </dgm:pt>
    <dgm:pt modelId="{F460B5B3-BD37-4BB3-860E-C182DE9660BD}" type="pres">
      <dgm:prSet presAssocID="{BEE719B2-85E8-4C5C-B21D-435F92790900}" presName="rootText" presStyleLbl="node4" presStyleIdx="2" presStyleCnt="6" custScaleX="264754" custLinFactNeighborX="-15540" custLinFactNeighborY="10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69ABE-8464-4D4A-AB98-E1F048355412}" type="pres">
      <dgm:prSet presAssocID="{BEE719B2-85E8-4C5C-B21D-435F92790900}" presName="rootConnector" presStyleLbl="node4" presStyleIdx="2" presStyleCnt="6"/>
      <dgm:spPr/>
      <dgm:t>
        <a:bodyPr/>
        <a:lstStyle/>
        <a:p>
          <a:endParaRPr lang="ru-RU"/>
        </a:p>
      </dgm:t>
    </dgm:pt>
    <dgm:pt modelId="{13306232-FCA8-4B48-AFD7-E93E116826DC}" type="pres">
      <dgm:prSet presAssocID="{BEE719B2-85E8-4C5C-B21D-435F92790900}" presName="hierChild4" presStyleCnt="0"/>
      <dgm:spPr/>
    </dgm:pt>
    <dgm:pt modelId="{83C5A5A2-BA2B-4417-9859-CE9B5602ED23}" type="pres">
      <dgm:prSet presAssocID="{BEE719B2-85E8-4C5C-B21D-435F92790900}" presName="hierChild5" presStyleCnt="0"/>
      <dgm:spPr/>
    </dgm:pt>
    <dgm:pt modelId="{E18FD2D2-4E05-40B2-89D5-D1CA9041CF6B}" type="pres">
      <dgm:prSet presAssocID="{FB8D5075-13A1-4894-AC80-2B5075CA75A5}" presName="hierChild5" presStyleCnt="0"/>
      <dgm:spPr/>
    </dgm:pt>
    <dgm:pt modelId="{9C2E62EB-1E4D-44F2-90E1-907A6496302A}" type="pres">
      <dgm:prSet presAssocID="{A812656C-FEAB-4D12-99AA-5721B132B1A7}" presName="Name37" presStyleLbl="parChTrans1D3" presStyleIdx="1" presStyleCnt="4"/>
      <dgm:spPr/>
      <dgm:t>
        <a:bodyPr/>
        <a:lstStyle/>
        <a:p>
          <a:endParaRPr lang="ru-RU"/>
        </a:p>
      </dgm:t>
    </dgm:pt>
    <dgm:pt modelId="{4A29C4B8-0ECB-4C15-B4C6-87779BB37126}" type="pres">
      <dgm:prSet presAssocID="{0224B2D2-AD8E-49F0-B9FB-4D1D8A1EA3CE}" presName="hierRoot2" presStyleCnt="0">
        <dgm:presLayoutVars>
          <dgm:hierBranch val="init"/>
        </dgm:presLayoutVars>
      </dgm:prSet>
      <dgm:spPr/>
    </dgm:pt>
    <dgm:pt modelId="{5F879578-ED3D-4C87-BFAE-43D0F7F59FD5}" type="pres">
      <dgm:prSet presAssocID="{0224B2D2-AD8E-49F0-B9FB-4D1D8A1EA3CE}" presName="rootComposite" presStyleCnt="0"/>
      <dgm:spPr/>
    </dgm:pt>
    <dgm:pt modelId="{BEEE12F4-F7FE-4B02-9F35-D688DCBBB222}" type="pres">
      <dgm:prSet presAssocID="{0224B2D2-AD8E-49F0-B9FB-4D1D8A1EA3CE}" presName="rootText" presStyleLbl="node3" presStyleIdx="1" presStyleCnt="4" custScaleX="112056" custLinFactNeighborX="6416" custLinFactNeighborY="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54B7AB-058F-498C-8F60-1D827CC360B3}" type="pres">
      <dgm:prSet presAssocID="{0224B2D2-AD8E-49F0-B9FB-4D1D8A1EA3CE}" presName="rootConnector" presStyleLbl="node3" presStyleIdx="1" presStyleCnt="4"/>
      <dgm:spPr/>
      <dgm:t>
        <a:bodyPr/>
        <a:lstStyle/>
        <a:p>
          <a:endParaRPr lang="ru-RU"/>
        </a:p>
      </dgm:t>
    </dgm:pt>
    <dgm:pt modelId="{2207089A-D7AE-4A37-A5A7-E6386A269516}" type="pres">
      <dgm:prSet presAssocID="{0224B2D2-AD8E-49F0-B9FB-4D1D8A1EA3CE}" presName="hierChild4" presStyleCnt="0"/>
      <dgm:spPr/>
    </dgm:pt>
    <dgm:pt modelId="{EA472BE9-23B5-44BD-8C26-BA6679DC937F}" type="pres">
      <dgm:prSet presAssocID="{0224B2D2-AD8E-49F0-B9FB-4D1D8A1EA3CE}" presName="hierChild5" presStyleCnt="0"/>
      <dgm:spPr/>
    </dgm:pt>
    <dgm:pt modelId="{E2978BBE-3BDC-47DC-84C9-2584DB9AB6B9}" type="pres">
      <dgm:prSet presAssocID="{6C48F67E-AB8A-4099-ADA8-BE23C0E7E403}" presName="hierChild5" presStyleCnt="0"/>
      <dgm:spPr/>
    </dgm:pt>
    <dgm:pt modelId="{FF2CEECF-31CC-4E0C-A38E-0EB4DEB7EF3F}" type="pres">
      <dgm:prSet presAssocID="{1CDF0AC1-2A66-4E3F-BBB0-CAE9FED2EC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8466927-DE81-488E-8092-B76EB9358D99}" type="pres">
      <dgm:prSet presAssocID="{CBCB4F79-2524-473F-B328-4FC2C6F4B5F7}" presName="hierRoot2" presStyleCnt="0">
        <dgm:presLayoutVars>
          <dgm:hierBranch val="init"/>
        </dgm:presLayoutVars>
      </dgm:prSet>
      <dgm:spPr/>
    </dgm:pt>
    <dgm:pt modelId="{EC516EE3-9833-43AA-B44C-1B1726BEC946}" type="pres">
      <dgm:prSet presAssocID="{CBCB4F79-2524-473F-B328-4FC2C6F4B5F7}" presName="rootComposite" presStyleCnt="0"/>
      <dgm:spPr/>
    </dgm:pt>
    <dgm:pt modelId="{B688EE8D-EF2D-4C21-A667-A556996DAEB5}" type="pres">
      <dgm:prSet presAssocID="{CBCB4F79-2524-473F-B328-4FC2C6F4B5F7}" presName="rootText" presStyleLbl="node2" presStyleIdx="1" presStyleCnt="2" custScaleX="225771" custLinFactX="3349" custLinFactNeighborX="100000" custLinFactNeighborY="-5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2AF93-9DA8-4B8E-A60E-3BA5E00EDB2A}" type="pres">
      <dgm:prSet presAssocID="{CBCB4F79-2524-473F-B328-4FC2C6F4B5F7}" presName="rootConnector" presStyleLbl="node2" presStyleIdx="1" presStyleCnt="2"/>
      <dgm:spPr/>
      <dgm:t>
        <a:bodyPr/>
        <a:lstStyle/>
        <a:p>
          <a:endParaRPr lang="ru-RU"/>
        </a:p>
      </dgm:t>
    </dgm:pt>
    <dgm:pt modelId="{7EB4B30A-8334-423B-A91A-6074D07737C2}" type="pres">
      <dgm:prSet presAssocID="{CBCB4F79-2524-473F-B328-4FC2C6F4B5F7}" presName="hierChild4" presStyleCnt="0"/>
      <dgm:spPr/>
    </dgm:pt>
    <dgm:pt modelId="{A35449C6-0147-4B47-9C96-18979A40DB2A}" type="pres">
      <dgm:prSet presAssocID="{0A9058F4-7AE0-4461-8989-4DD56D87C566}" presName="Name37" presStyleLbl="parChTrans1D3" presStyleIdx="2" presStyleCnt="4"/>
      <dgm:spPr/>
      <dgm:t>
        <a:bodyPr/>
        <a:lstStyle/>
        <a:p>
          <a:endParaRPr lang="ru-RU"/>
        </a:p>
      </dgm:t>
    </dgm:pt>
    <dgm:pt modelId="{F39C76C8-4EBE-42FD-BA71-E057710ECDF2}" type="pres">
      <dgm:prSet presAssocID="{C861CB5F-B1CA-41BE-AFCE-3FEA8A3CB0A9}" presName="hierRoot2" presStyleCnt="0">
        <dgm:presLayoutVars>
          <dgm:hierBranch val="init"/>
        </dgm:presLayoutVars>
      </dgm:prSet>
      <dgm:spPr/>
    </dgm:pt>
    <dgm:pt modelId="{39730113-7311-4C21-A4A9-231CB7E7C21D}" type="pres">
      <dgm:prSet presAssocID="{C861CB5F-B1CA-41BE-AFCE-3FEA8A3CB0A9}" presName="rootComposite" presStyleCnt="0"/>
      <dgm:spPr/>
    </dgm:pt>
    <dgm:pt modelId="{FEBD68AC-8E62-4760-A080-ECB7712AB4A6}" type="pres">
      <dgm:prSet presAssocID="{C861CB5F-B1CA-41BE-AFCE-3FEA8A3CB0A9}" presName="rootText" presStyleLbl="node3" presStyleIdx="2" presStyleCnt="4" custScaleX="152049" custLinFactNeighborX="11240" custLinFactNeighborY="4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23992-CA15-4C63-9E12-86ED7DC0A21E}" type="pres">
      <dgm:prSet presAssocID="{C861CB5F-B1CA-41BE-AFCE-3FEA8A3CB0A9}" presName="rootConnector" presStyleLbl="node3" presStyleIdx="2" presStyleCnt="4"/>
      <dgm:spPr/>
      <dgm:t>
        <a:bodyPr/>
        <a:lstStyle/>
        <a:p>
          <a:endParaRPr lang="ru-RU"/>
        </a:p>
      </dgm:t>
    </dgm:pt>
    <dgm:pt modelId="{EBB65678-DAEF-4E37-BD46-D0DF690C88F6}" type="pres">
      <dgm:prSet presAssocID="{C861CB5F-B1CA-41BE-AFCE-3FEA8A3CB0A9}" presName="hierChild4" presStyleCnt="0"/>
      <dgm:spPr/>
    </dgm:pt>
    <dgm:pt modelId="{D2C4B82B-6D2E-460D-AFB8-6F45B496E94C}" type="pres">
      <dgm:prSet presAssocID="{DEB560C7-BD69-4D61-B07F-D3669BA09589}" presName="Name37" presStyleLbl="parChTrans1D4" presStyleIdx="3" presStyleCnt="6"/>
      <dgm:spPr/>
      <dgm:t>
        <a:bodyPr/>
        <a:lstStyle/>
        <a:p>
          <a:endParaRPr lang="ru-RU"/>
        </a:p>
      </dgm:t>
    </dgm:pt>
    <dgm:pt modelId="{EE23CF0B-406C-49F1-9EE0-F4D190A00061}" type="pres">
      <dgm:prSet presAssocID="{1D967DB9-57A8-4413-AA6B-D0DCE4D85D77}" presName="hierRoot2" presStyleCnt="0">
        <dgm:presLayoutVars>
          <dgm:hierBranch val="init"/>
        </dgm:presLayoutVars>
      </dgm:prSet>
      <dgm:spPr/>
    </dgm:pt>
    <dgm:pt modelId="{2E3E0652-087C-4533-87AA-B234E54982E1}" type="pres">
      <dgm:prSet presAssocID="{1D967DB9-57A8-4413-AA6B-D0DCE4D85D77}" presName="rootComposite" presStyleCnt="0"/>
      <dgm:spPr/>
    </dgm:pt>
    <dgm:pt modelId="{D9A0186D-BEEF-4609-AAC9-6F1868DC31F2}" type="pres">
      <dgm:prSet presAssocID="{1D967DB9-57A8-4413-AA6B-D0DCE4D85D77}" presName="rootText" presStyleLbl="node4" presStyleIdx="3" presStyleCnt="6" custScaleX="345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ED9880-1B5A-4F33-98E9-5DB1850AF33F}" type="pres">
      <dgm:prSet presAssocID="{1D967DB9-57A8-4413-AA6B-D0DCE4D85D77}" presName="rootConnector" presStyleLbl="node4" presStyleIdx="3" presStyleCnt="6"/>
      <dgm:spPr/>
      <dgm:t>
        <a:bodyPr/>
        <a:lstStyle/>
        <a:p>
          <a:endParaRPr lang="ru-RU"/>
        </a:p>
      </dgm:t>
    </dgm:pt>
    <dgm:pt modelId="{F3DFFA85-0AA2-47BC-B989-2BD92383D994}" type="pres">
      <dgm:prSet presAssocID="{1D967DB9-57A8-4413-AA6B-D0DCE4D85D77}" presName="hierChild4" presStyleCnt="0"/>
      <dgm:spPr/>
    </dgm:pt>
    <dgm:pt modelId="{6C4E342F-6B7C-4E1B-878F-3502BB4C99F5}" type="pres">
      <dgm:prSet presAssocID="{1D967DB9-57A8-4413-AA6B-D0DCE4D85D77}" presName="hierChild5" presStyleCnt="0"/>
      <dgm:spPr/>
    </dgm:pt>
    <dgm:pt modelId="{809901D8-F55B-4910-8CC5-8C2847828FFB}" type="pres">
      <dgm:prSet presAssocID="{54A41AA6-3A80-478D-9F51-37BBDBC6ECCF}" presName="Name37" presStyleLbl="parChTrans1D4" presStyleIdx="4" presStyleCnt="6"/>
      <dgm:spPr/>
      <dgm:t>
        <a:bodyPr/>
        <a:lstStyle/>
        <a:p>
          <a:endParaRPr lang="ru-RU"/>
        </a:p>
      </dgm:t>
    </dgm:pt>
    <dgm:pt modelId="{02E7DE40-CFB0-4934-96C9-90CCCEE4EA6E}" type="pres">
      <dgm:prSet presAssocID="{CAAD5FA0-7843-4554-B28D-E61337EC666B}" presName="hierRoot2" presStyleCnt="0">
        <dgm:presLayoutVars>
          <dgm:hierBranch val="init"/>
        </dgm:presLayoutVars>
      </dgm:prSet>
      <dgm:spPr/>
    </dgm:pt>
    <dgm:pt modelId="{032424F4-194F-4196-9237-E8B5A4485529}" type="pres">
      <dgm:prSet presAssocID="{CAAD5FA0-7843-4554-B28D-E61337EC666B}" presName="rootComposite" presStyleCnt="0"/>
      <dgm:spPr/>
    </dgm:pt>
    <dgm:pt modelId="{FE23ADB9-29E7-4BCB-A4B9-2284CE9ABD4B}" type="pres">
      <dgm:prSet presAssocID="{CAAD5FA0-7843-4554-B28D-E61337EC666B}" presName="rootText" presStyleLbl="node4" presStyleIdx="4" presStyleCnt="6" custScaleX="345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43383-3065-424E-B6B7-6636B8E915F3}" type="pres">
      <dgm:prSet presAssocID="{CAAD5FA0-7843-4554-B28D-E61337EC666B}" presName="rootConnector" presStyleLbl="node4" presStyleIdx="4" presStyleCnt="6"/>
      <dgm:spPr/>
      <dgm:t>
        <a:bodyPr/>
        <a:lstStyle/>
        <a:p>
          <a:endParaRPr lang="ru-RU"/>
        </a:p>
      </dgm:t>
    </dgm:pt>
    <dgm:pt modelId="{2D08857C-A723-42AE-B0DC-782B1963653D}" type="pres">
      <dgm:prSet presAssocID="{CAAD5FA0-7843-4554-B28D-E61337EC666B}" presName="hierChild4" presStyleCnt="0"/>
      <dgm:spPr/>
    </dgm:pt>
    <dgm:pt modelId="{BADC45AF-BE8A-4698-B113-692B2E8B830C}" type="pres">
      <dgm:prSet presAssocID="{CAAD5FA0-7843-4554-B28D-E61337EC666B}" presName="hierChild5" presStyleCnt="0"/>
      <dgm:spPr/>
    </dgm:pt>
    <dgm:pt modelId="{DFCF42B1-5E90-4ED3-8677-5AB8ACE7F8B9}" type="pres">
      <dgm:prSet presAssocID="{0A673EA5-E23C-4D9C-81E9-B79E08038D72}" presName="Name37" presStyleLbl="parChTrans1D4" presStyleIdx="5" presStyleCnt="6"/>
      <dgm:spPr/>
      <dgm:t>
        <a:bodyPr/>
        <a:lstStyle/>
        <a:p>
          <a:endParaRPr lang="ru-RU"/>
        </a:p>
      </dgm:t>
    </dgm:pt>
    <dgm:pt modelId="{753A5573-30B5-47AB-8724-5EB4E7EC034B}" type="pres">
      <dgm:prSet presAssocID="{DA8ACC44-413A-4F5C-830F-B294137F8A07}" presName="hierRoot2" presStyleCnt="0">
        <dgm:presLayoutVars>
          <dgm:hierBranch val="init"/>
        </dgm:presLayoutVars>
      </dgm:prSet>
      <dgm:spPr/>
    </dgm:pt>
    <dgm:pt modelId="{9613A505-4218-44BD-A29E-C5479A7492D5}" type="pres">
      <dgm:prSet presAssocID="{DA8ACC44-413A-4F5C-830F-B294137F8A07}" presName="rootComposite" presStyleCnt="0"/>
      <dgm:spPr/>
    </dgm:pt>
    <dgm:pt modelId="{E5CE1CA5-4AF1-4519-A4B2-8EB9B6F7442C}" type="pres">
      <dgm:prSet presAssocID="{DA8ACC44-413A-4F5C-830F-B294137F8A07}" presName="rootText" presStyleLbl="node4" presStyleIdx="5" presStyleCnt="6" custScaleX="295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D15BD-9665-4EBA-B54F-C4958592F878}" type="pres">
      <dgm:prSet presAssocID="{DA8ACC44-413A-4F5C-830F-B294137F8A07}" presName="rootConnector" presStyleLbl="node4" presStyleIdx="5" presStyleCnt="6"/>
      <dgm:spPr/>
      <dgm:t>
        <a:bodyPr/>
        <a:lstStyle/>
        <a:p>
          <a:endParaRPr lang="ru-RU"/>
        </a:p>
      </dgm:t>
    </dgm:pt>
    <dgm:pt modelId="{A2B327E1-AF38-4814-BA02-EC91FB0DFE5E}" type="pres">
      <dgm:prSet presAssocID="{DA8ACC44-413A-4F5C-830F-B294137F8A07}" presName="hierChild4" presStyleCnt="0"/>
      <dgm:spPr/>
    </dgm:pt>
    <dgm:pt modelId="{A81E0943-A5AF-4CAE-BBB7-B8A2A7EAAEB4}" type="pres">
      <dgm:prSet presAssocID="{DA8ACC44-413A-4F5C-830F-B294137F8A07}" presName="hierChild5" presStyleCnt="0"/>
      <dgm:spPr/>
    </dgm:pt>
    <dgm:pt modelId="{E7C4A8E8-8CD4-4928-BFC0-187287539C1D}" type="pres">
      <dgm:prSet presAssocID="{C861CB5F-B1CA-41BE-AFCE-3FEA8A3CB0A9}" presName="hierChild5" presStyleCnt="0"/>
      <dgm:spPr/>
    </dgm:pt>
    <dgm:pt modelId="{D36E7280-1245-4DD9-9EC4-B3134FB86454}" type="pres">
      <dgm:prSet presAssocID="{ADAF98F1-227E-4619-9600-AFEAF83785EC}" presName="Name37" presStyleLbl="parChTrans1D3" presStyleIdx="3" presStyleCnt="4"/>
      <dgm:spPr/>
      <dgm:t>
        <a:bodyPr/>
        <a:lstStyle/>
        <a:p>
          <a:endParaRPr lang="ru-RU"/>
        </a:p>
      </dgm:t>
    </dgm:pt>
    <dgm:pt modelId="{A6BDDFD0-6384-4ECB-B499-CE3D158A7BA7}" type="pres">
      <dgm:prSet presAssocID="{24BBDFBB-0C57-449A-8804-DD66733FF6BF}" presName="hierRoot2" presStyleCnt="0">
        <dgm:presLayoutVars>
          <dgm:hierBranch val="init"/>
        </dgm:presLayoutVars>
      </dgm:prSet>
      <dgm:spPr/>
    </dgm:pt>
    <dgm:pt modelId="{541B939C-EEF3-4980-84C6-11A2C59E6C36}" type="pres">
      <dgm:prSet presAssocID="{24BBDFBB-0C57-449A-8804-DD66733FF6BF}" presName="rootComposite" presStyleCnt="0"/>
      <dgm:spPr/>
    </dgm:pt>
    <dgm:pt modelId="{C49E075D-CE14-46AA-B96B-29E1652B3DB5}" type="pres">
      <dgm:prSet presAssocID="{24BBDFBB-0C57-449A-8804-DD66733FF6BF}" presName="rootText" presStyleLbl="node3" presStyleIdx="3" presStyleCnt="4" custScaleX="136154" custLinFactX="5638" custLinFactNeighborX="100000" custLinFactNeighborY="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00141-8430-4D23-89CB-66765868905D}" type="pres">
      <dgm:prSet presAssocID="{24BBDFBB-0C57-449A-8804-DD66733FF6BF}" presName="rootConnector" presStyleLbl="node3" presStyleIdx="3" presStyleCnt="4"/>
      <dgm:spPr/>
      <dgm:t>
        <a:bodyPr/>
        <a:lstStyle/>
        <a:p>
          <a:endParaRPr lang="ru-RU"/>
        </a:p>
      </dgm:t>
    </dgm:pt>
    <dgm:pt modelId="{3D707DC6-708C-44A7-A077-76C1CEF96FBF}" type="pres">
      <dgm:prSet presAssocID="{24BBDFBB-0C57-449A-8804-DD66733FF6BF}" presName="hierChild4" presStyleCnt="0"/>
      <dgm:spPr/>
    </dgm:pt>
    <dgm:pt modelId="{4856894B-EA55-44FB-BE61-7A54586B63D0}" type="pres">
      <dgm:prSet presAssocID="{24BBDFBB-0C57-449A-8804-DD66733FF6BF}" presName="hierChild5" presStyleCnt="0"/>
      <dgm:spPr/>
    </dgm:pt>
    <dgm:pt modelId="{380E12CA-4452-46E1-9B36-672255BE2579}" type="pres">
      <dgm:prSet presAssocID="{CBCB4F79-2524-473F-B328-4FC2C6F4B5F7}" presName="hierChild5" presStyleCnt="0"/>
      <dgm:spPr/>
    </dgm:pt>
    <dgm:pt modelId="{0421CCD6-A95A-4015-8927-09C0C2515D3E}" type="pres">
      <dgm:prSet presAssocID="{F09F61B0-8295-4769-A549-472D3807B430}" presName="hierChild3" presStyleCnt="0"/>
      <dgm:spPr/>
    </dgm:pt>
  </dgm:ptLst>
  <dgm:cxnLst>
    <dgm:cxn modelId="{41D60076-8922-499C-B0C5-7517E34FA39F}" type="presOf" srcId="{A9EC3D8C-0461-4B77-814C-6015AE9C2C80}" destId="{2EC24F64-84D4-45F9-906F-EA85B9A0C2CC}" srcOrd="0" destOrd="0" presId="urn:microsoft.com/office/officeart/2005/8/layout/orgChart1"/>
    <dgm:cxn modelId="{D0029AFB-1604-4339-8A98-A1F539689CB0}" type="presOf" srcId="{A812656C-FEAB-4D12-99AA-5721B132B1A7}" destId="{9C2E62EB-1E4D-44F2-90E1-907A6496302A}" srcOrd="0" destOrd="0" presId="urn:microsoft.com/office/officeart/2005/8/layout/orgChart1"/>
    <dgm:cxn modelId="{A4B6D1BD-AA8A-4B0F-AE2E-E005E16E94EB}" type="presOf" srcId="{ADAF98F1-227E-4619-9600-AFEAF83785EC}" destId="{D36E7280-1245-4DD9-9EC4-B3134FB86454}" srcOrd="0" destOrd="0" presId="urn:microsoft.com/office/officeart/2005/8/layout/orgChart1"/>
    <dgm:cxn modelId="{57E92491-D6C7-4A0D-9778-401F5C1271AC}" srcId="{FB8D5075-13A1-4894-AC80-2B5075CA75A5}" destId="{CE85A1AE-186E-4B69-B86F-25A34DD7ADF3}" srcOrd="0" destOrd="0" parTransId="{4F04A8EA-0EED-4059-80D4-A9B146D7BF27}" sibTransId="{BC885E5A-9DB5-47F6-8344-5751588084EB}"/>
    <dgm:cxn modelId="{FB5647E6-FE95-4A85-9869-8A38065CBE44}" srcId="{C861CB5F-B1CA-41BE-AFCE-3FEA8A3CB0A9}" destId="{1D967DB9-57A8-4413-AA6B-D0DCE4D85D77}" srcOrd="0" destOrd="0" parTransId="{DEB560C7-BD69-4D61-B07F-D3669BA09589}" sibTransId="{050D1991-E1F4-48FA-A29B-D47A2AFC3518}"/>
    <dgm:cxn modelId="{DF273E38-89A7-40FB-8E86-A692FA728BC4}" type="presOf" srcId="{CBCB4F79-2524-473F-B328-4FC2C6F4B5F7}" destId="{7A42AF93-9DA8-4B8E-A60E-3BA5E00EDB2A}" srcOrd="1" destOrd="0" presId="urn:microsoft.com/office/officeart/2005/8/layout/orgChart1"/>
    <dgm:cxn modelId="{4898F561-90F1-433F-A82C-0B231454472D}" type="presOf" srcId="{CAAD5FA0-7843-4554-B28D-E61337EC666B}" destId="{FE23ADB9-29E7-4BCB-A4B9-2284CE9ABD4B}" srcOrd="0" destOrd="0" presId="urn:microsoft.com/office/officeart/2005/8/layout/orgChart1"/>
    <dgm:cxn modelId="{03209628-4950-43D5-B64B-B107EABEB64D}" type="presOf" srcId="{F09F61B0-8295-4769-A549-472D3807B430}" destId="{D04A1E17-152A-4ADE-8588-5BEFEDFD79CB}" srcOrd="1" destOrd="0" presId="urn:microsoft.com/office/officeart/2005/8/layout/orgChart1"/>
    <dgm:cxn modelId="{01905AC2-98E4-4871-B2FA-B70BF368D41B}" type="presOf" srcId="{C861CB5F-B1CA-41BE-AFCE-3FEA8A3CB0A9}" destId="{00D23992-CA15-4C63-9E12-86ED7DC0A21E}" srcOrd="1" destOrd="0" presId="urn:microsoft.com/office/officeart/2005/8/layout/orgChart1"/>
    <dgm:cxn modelId="{D15790B8-C8DB-4F21-AC24-87B92237ADA1}" type="presOf" srcId="{CAAD5FA0-7843-4554-B28D-E61337EC666B}" destId="{77243383-3065-424E-B6B7-6636B8E915F3}" srcOrd="1" destOrd="0" presId="urn:microsoft.com/office/officeart/2005/8/layout/orgChart1"/>
    <dgm:cxn modelId="{F163EFE2-03A9-4900-800B-501992EBD67F}" type="presOf" srcId="{1CDF0AC1-2A66-4E3F-BBB0-CAE9FED2ECEF}" destId="{FF2CEECF-31CC-4E0C-A38E-0EB4DEB7EF3F}" srcOrd="0" destOrd="0" presId="urn:microsoft.com/office/officeart/2005/8/layout/orgChart1"/>
    <dgm:cxn modelId="{91BEE996-4B34-470B-8673-8B6CB23C5793}" type="presOf" srcId="{99DAEAC0-5475-4B0A-8494-F7933DE518A3}" destId="{4BF8C751-6B82-4ABE-8C2E-CE85F88DE57A}" srcOrd="0" destOrd="0" presId="urn:microsoft.com/office/officeart/2005/8/layout/orgChart1"/>
    <dgm:cxn modelId="{C5ADB63E-DAAD-4AAC-991C-C28DADDF7962}" srcId="{FB8D5075-13A1-4894-AC80-2B5075CA75A5}" destId="{BEE719B2-85E8-4C5C-B21D-435F92790900}" srcOrd="2" destOrd="0" parTransId="{5BEFA6B1-0B86-41B0-819B-15EC15677971}" sibTransId="{FB41087B-5C30-4798-A142-1918BCEDE559}"/>
    <dgm:cxn modelId="{936E3257-71B1-4A4F-A1D6-74627DEF5762}" type="presOf" srcId="{CE85A1AE-186E-4B69-B86F-25A34DD7ADF3}" destId="{A115B4A2-05FD-47BD-A049-C5A5B007491F}" srcOrd="0" destOrd="0" presId="urn:microsoft.com/office/officeart/2005/8/layout/orgChart1"/>
    <dgm:cxn modelId="{1F2A6791-A370-4A4A-8A0D-35448876C478}" srcId="{F09F61B0-8295-4769-A549-472D3807B430}" destId="{6C48F67E-AB8A-4099-ADA8-BE23C0E7E403}" srcOrd="0" destOrd="0" parTransId="{8D192C9F-81BA-4226-87EA-7F78BCFC9728}" sibTransId="{BF3F7D0F-A015-4BE4-AC62-1F8E0C7CE240}"/>
    <dgm:cxn modelId="{FF73BFC2-E27D-4FAD-A61E-EE3E27D7DF1E}" type="presOf" srcId="{FB8D5075-13A1-4894-AC80-2B5075CA75A5}" destId="{850EF744-B7D4-4E95-8660-117572616E8E}" srcOrd="0" destOrd="0" presId="urn:microsoft.com/office/officeart/2005/8/layout/orgChart1"/>
    <dgm:cxn modelId="{47DC3BF0-43A1-4D77-9F5B-857C85FEE9F2}" type="presOf" srcId="{0224B2D2-AD8E-49F0-B9FB-4D1D8A1EA3CE}" destId="{BEEE12F4-F7FE-4B02-9F35-D688DCBBB222}" srcOrd="0" destOrd="0" presId="urn:microsoft.com/office/officeart/2005/8/layout/orgChart1"/>
    <dgm:cxn modelId="{2BF34CD7-DF0F-4924-988F-77E1FBA364F0}" type="presOf" srcId="{0224B2D2-AD8E-49F0-B9FB-4D1D8A1EA3CE}" destId="{4054B7AB-058F-498C-8F60-1D827CC360B3}" srcOrd="1" destOrd="0" presId="urn:microsoft.com/office/officeart/2005/8/layout/orgChart1"/>
    <dgm:cxn modelId="{BBDD7591-A51C-4E67-911E-F44AD519C744}" srcId="{CBCB4F79-2524-473F-B328-4FC2C6F4B5F7}" destId="{24BBDFBB-0C57-449A-8804-DD66733FF6BF}" srcOrd="1" destOrd="0" parTransId="{ADAF98F1-227E-4619-9600-AFEAF83785EC}" sibTransId="{FB3F72C4-4FC4-42F7-AE66-88EAAD54DDCA}"/>
    <dgm:cxn modelId="{ECC7A4D8-DFB0-47D9-8D22-0FF6361EFFBB}" type="presOf" srcId="{DA8ACC44-413A-4F5C-830F-B294137F8A07}" destId="{3C1D15BD-9665-4EBA-B54F-C4958592F878}" srcOrd="1" destOrd="0" presId="urn:microsoft.com/office/officeart/2005/8/layout/orgChart1"/>
    <dgm:cxn modelId="{EA90D32A-1C95-4CA9-9390-B8AFCD849F02}" type="presOf" srcId="{0A9058F4-7AE0-4461-8989-4DD56D87C566}" destId="{A35449C6-0147-4B47-9C96-18979A40DB2A}" srcOrd="0" destOrd="0" presId="urn:microsoft.com/office/officeart/2005/8/layout/orgChart1"/>
    <dgm:cxn modelId="{44232BD4-2491-454C-B909-E38434DFB291}" type="presOf" srcId="{BEE719B2-85E8-4C5C-B21D-435F92790900}" destId="{38C69ABE-8464-4D4A-AB98-E1F048355412}" srcOrd="1" destOrd="0" presId="urn:microsoft.com/office/officeart/2005/8/layout/orgChart1"/>
    <dgm:cxn modelId="{B4FB5AA8-ADBE-42EB-BD90-45D1659D59D3}" type="presOf" srcId="{5BEFA6B1-0B86-41B0-819B-15EC15677971}" destId="{BE385E09-E60A-4F53-BF53-5B0A6F963BB5}" srcOrd="0" destOrd="0" presId="urn:microsoft.com/office/officeart/2005/8/layout/orgChart1"/>
    <dgm:cxn modelId="{D5A79400-9B47-4207-B2F5-7406853FCF73}" type="presOf" srcId="{1D967DB9-57A8-4413-AA6B-D0DCE4D85D77}" destId="{72ED9880-1B5A-4F33-98E9-5DB1850AF33F}" srcOrd="1" destOrd="0" presId="urn:microsoft.com/office/officeart/2005/8/layout/orgChart1"/>
    <dgm:cxn modelId="{56B655C5-E297-4699-AC0F-323253A153A4}" srcId="{CBCB4F79-2524-473F-B328-4FC2C6F4B5F7}" destId="{C861CB5F-B1CA-41BE-AFCE-3FEA8A3CB0A9}" srcOrd="0" destOrd="0" parTransId="{0A9058F4-7AE0-4461-8989-4DD56D87C566}" sibTransId="{4652FC0F-6D38-4D81-9A6F-5F1A97E8303A}"/>
    <dgm:cxn modelId="{E744659E-844D-4682-AAAD-41279C806887}" type="presOf" srcId="{0A673EA5-E23C-4D9C-81E9-B79E08038D72}" destId="{DFCF42B1-5E90-4ED3-8677-5AB8ACE7F8B9}" srcOrd="0" destOrd="0" presId="urn:microsoft.com/office/officeart/2005/8/layout/orgChart1"/>
    <dgm:cxn modelId="{E25AC207-4866-48EB-8B25-09665E680BD9}" type="presOf" srcId="{54A41AA6-3A80-478D-9F51-37BBDBC6ECCF}" destId="{809901D8-F55B-4910-8CC5-8C2847828FFB}" srcOrd="0" destOrd="0" presId="urn:microsoft.com/office/officeart/2005/8/layout/orgChart1"/>
    <dgm:cxn modelId="{4AF3E3E2-5A67-48ED-948B-28F69A95BDEF}" type="presOf" srcId="{C861CB5F-B1CA-41BE-AFCE-3FEA8A3CB0A9}" destId="{FEBD68AC-8E62-4760-A080-ECB7712AB4A6}" srcOrd="0" destOrd="0" presId="urn:microsoft.com/office/officeart/2005/8/layout/orgChart1"/>
    <dgm:cxn modelId="{3DB73C4E-1A45-4F26-B7B0-44751D61198E}" type="presOf" srcId="{6C48F67E-AB8A-4099-ADA8-BE23C0E7E403}" destId="{20AF73C1-03D1-49F6-A23E-994C427C69DA}" srcOrd="0" destOrd="0" presId="urn:microsoft.com/office/officeart/2005/8/layout/orgChart1"/>
    <dgm:cxn modelId="{047FB4A5-B0BF-4CE6-A7D0-87254D4082D5}" srcId="{51D0486F-ACFD-410F-A156-B3D96B5853AD}" destId="{F09F61B0-8295-4769-A549-472D3807B430}" srcOrd="0" destOrd="0" parTransId="{260E6BF0-77F0-4D3F-B564-AA4B7650BC48}" sibTransId="{966E660B-3192-48B6-967C-1EB4C46A02B8}"/>
    <dgm:cxn modelId="{FC47B818-90B4-432F-96B8-D1E6E4B57740}" srcId="{6C48F67E-AB8A-4099-ADA8-BE23C0E7E403}" destId="{0224B2D2-AD8E-49F0-B9FB-4D1D8A1EA3CE}" srcOrd="1" destOrd="0" parTransId="{A812656C-FEAB-4D12-99AA-5721B132B1A7}" sibTransId="{049302ED-7762-41D6-B4BE-1AE8E8C07CA3}"/>
    <dgm:cxn modelId="{FD4BCED8-7791-4989-8820-B073608DCF83}" type="presOf" srcId="{8D192C9F-81BA-4226-87EA-7F78BCFC9728}" destId="{E1E81054-6C88-4559-923B-8FCEBE7193CE}" srcOrd="0" destOrd="0" presId="urn:microsoft.com/office/officeart/2005/8/layout/orgChart1"/>
    <dgm:cxn modelId="{CDF74DF5-71B2-44FE-B9FC-B1A3C711278E}" type="presOf" srcId="{CE85A1AE-186E-4B69-B86F-25A34DD7ADF3}" destId="{219DEBFF-229B-44CF-A0BF-0DE9D4288E34}" srcOrd="1" destOrd="0" presId="urn:microsoft.com/office/officeart/2005/8/layout/orgChart1"/>
    <dgm:cxn modelId="{CCB04130-B7D9-4C8A-AF54-6894E83CD181}" type="presOf" srcId="{51D0486F-ACFD-410F-A156-B3D96B5853AD}" destId="{7AACD324-A849-456E-B71D-E0D7A63860BA}" srcOrd="0" destOrd="0" presId="urn:microsoft.com/office/officeart/2005/8/layout/orgChart1"/>
    <dgm:cxn modelId="{64A79E44-E174-44BB-A3C2-949DE68686E9}" type="presOf" srcId="{DA8ACC44-413A-4F5C-830F-B294137F8A07}" destId="{E5CE1CA5-4AF1-4519-A4B2-8EB9B6F7442C}" srcOrd="0" destOrd="0" presId="urn:microsoft.com/office/officeart/2005/8/layout/orgChart1"/>
    <dgm:cxn modelId="{994EAA5C-2B5D-4AA9-9740-1D18AFD175DE}" type="presOf" srcId="{BEE719B2-85E8-4C5C-B21D-435F92790900}" destId="{F460B5B3-BD37-4BB3-860E-C182DE9660BD}" srcOrd="0" destOrd="0" presId="urn:microsoft.com/office/officeart/2005/8/layout/orgChart1"/>
    <dgm:cxn modelId="{4510BDA0-E664-4CFF-BF25-CBD267D14CE5}" type="presOf" srcId="{26FB0927-82E5-42CA-8419-49B61B49FC88}" destId="{C88B04BD-6DEF-4800-AC18-99C16BEE1DBA}" srcOrd="0" destOrd="0" presId="urn:microsoft.com/office/officeart/2005/8/layout/orgChart1"/>
    <dgm:cxn modelId="{A445BDBC-33E8-4700-B44A-1CA37D704AEF}" type="presOf" srcId="{F09F61B0-8295-4769-A549-472D3807B430}" destId="{0391B451-34D9-4583-A6FC-5567124B56DB}" srcOrd="0" destOrd="0" presId="urn:microsoft.com/office/officeart/2005/8/layout/orgChart1"/>
    <dgm:cxn modelId="{9469BE35-9AD0-4791-A82E-42CF985272ED}" type="presOf" srcId="{24BBDFBB-0C57-449A-8804-DD66733FF6BF}" destId="{C49E075D-CE14-46AA-B96B-29E1652B3DB5}" srcOrd="0" destOrd="0" presId="urn:microsoft.com/office/officeart/2005/8/layout/orgChart1"/>
    <dgm:cxn modelId="{7767FCF2-335C-45E5-A36F-E4996313F48E}" type="presOf" srcId="{99DAEAC0-5475-4B0A-8494-F7933DE518A3}" destId="{AD96AB5C-BC05-45A8-A503-BE346A0DBC4C}" srcOrd="1" destOrd="0" presId="urn:microsoft.com/office/officeart/2005/8/layout/orgChart1"/>
    <dgm:cxn modelId="{6C7F8B1B-F3D6-4939-80CD-AD932312C04A}" srcId="{C861CB5F-B1CA-41BE-AFCE-3FEA8A3CB0A9}" destId="{DA8ACC44-413A-4F5C-830F-B294137F8A07}" srcOrd="2" destOrd="0" parTransId="{0A673EA5-E23C-4D9C-81E9-B79E08038D72}" sibTransId="{5B7855DB-82BD-439F-BDFE-D65147624A8A}"/>
    <dgm:cxn modelId="{0435E2C6-E6E7-4617-9B29-83FB8E49264C}" srcId="{FB8D5075-13A1-4894-AC80-2B5075CA75A5}" destId="{99DAEAC0-5475-4B0A-8494-F7933DE518A3}" srcOrd="1" destOrd="0" parTransId="{A9EC3D8C-0461-4B77-814C-6015AE9C2C80}" sibTransId="{9BB94281-F31B-4585-B60E-866D7F489A6C}"/>
    <dgm:cxn modelId="{488149AB-3DBF-4B97-92B5-31A97BCCBA8B}" type="presOf" srcId="{6C48F67E-AB8A-4099-ADA8-BE23C0E7E403}" destId="{4620AE1C-313A-4F22-A018-005F77D3C24E}" srcOrd="1" destOrd="0" presId="urn:microsoft.com/office/officeart/2005/8/layout/orgChart1"/>
    <dgm:cxn modelId="{FB54CD0A-832D-4270-A0BE-868C2AE13E01}" type="presOf" srcId="{FB8D5075-13A1-4894-AC80-2B5075CA75A5}" destId="{0CC757AC-5D1A-494D-A581-4BC0CF5F6B83}" srcOrd="1" destOrd="0" presId="urn:microsoft.com/office/officeart/2005/8/layout/orgChart1"/>
    <dgm:cxn modelId="{ED74ED84-F997-4AE1-9904-A5E4016B10C1}" type="presOf" srcId="{4F04A8EA-0EED-4059-80D4-A9B146D7BF27}" destId="{0A1A1952-AC70-45EB-B88C-29CF4009B08B}" srcOrd="0" destOrd="0" presId="urn:microsoft.com/office/officeart/2005/8/layout/orgChart1"/>
    <dgm:cxn modelId="{0E24C87E-327B-4E86-A55A-7500B6B57F00}" type="presOf" srcId="{CBCB4F79-2524-473F-B328-4FC2C6F4B5F7}" destId="{B688EE8D-EF2D-4C21-A667-A556996DAEB5}" srcOrd="0" destOrd="0" presId="urn:microsoft.com/office/officeart/2005/8/layout/orgChart1"/>
    <dgm:cxn modelId="{0DFE2DAD-3BED-48C9-BD94-7C9FEBC3073A}" srcId="{6C48F67E-AB8A-4099-ADA8-BE23C0E7E403}" destId="{FB8D5075-13A1-4894-AC80-2B5075CA75A5}" srcOrd="0" destOrd="0" parTransId="{26FB0927-82E5-42CA-8419-49B61B49FC88}" sibTransId="{6E7AD915-8E9D-4AED-85D9-12212D1D6624}"/>
    <dgm:cxn modelId="{38EFDE48-028A-4968-95F9-0FCB35CBF569}" type="presOf" srcId="{DEB560C7-BD69-4D61-B07F-D3669BA09589}" destId="{D2C4B82B-6D2E-460D-AFB8-6F45B496E94C}" srcOrd="0" destOrd="0" presId="urn:microsoft.com/office/officeart/2005/8/layout/orgChart1"/>
    <dgm:cxn modelId="{9033953C-9655-4E40-BC68-8D0F2FE6351C}" type="presOf" srcId="{1D967DB9-57A8-4413-AA6B-D0DCE4D85D77}" destId="{D9A0186D-BEEF-4609-AAC9-6F1868DC31F2}" srcOrd="0" destOrd="0" presId="urn:microsoft.com/office/officeart/2005/8/layout/orgChart1"/>
    <dgm:cxn modelId="{8E67CC26-6970-4577-8322-FB9D91755C16}" srcId="{C861CB5F-B1CA-41BE-AFCE-3FEA8A3CB0A9}" destId="{CAAD5FA0-7843-4554-B28D-E61337EC666B}" srcOrd="1" destOrd="0" parTransId="{54A41AA6-3A80-478D-9F51-37BBDBC6ECCF}" sibTransId="{1FE58BDE-67E5-456A-8184-21EBEC9FF4A4}"/>
    <dgm:cxn modelId="{21E742AA-4214-4E6F-B796-55B93123607C}" type="presOf" srcId="{24BBDFBB-0C57-449A-8804-DD66733FF6BF}" destId="{2D100141-8430-4D23-89CB-66765868905D}" srcOrd="1" destOrd="0" presId="urn:microsoft.com/office/officeart/2005/8/layout/orgChart1"/>
    <dgm:cxn modelId="{9265A1FA-4479-43BB-B4C0-82BA8B02D842}" srcId="{F09F61B0-8295-4769-A549-472D3807B430}" destId="{CBCB4F79-2524-473F-B328-4FC2C6F4B5F7}" srcOrd="1" destOrd="0" parTransId="{1CDF0AC1-2A66-4E3F-BBB0-CAE9FED2ECEF}" sibTransId="{53FCC089-1416-4D0C-BE31-F0C6F69126B8}"/>
    <dgm:cxn modelId="{7464DF4B-0253-493F-A72A-8452DD4BBB85}" type="presParOf" srcId="{7AACD324-A849-456E-B71D-E0D7A63860BA}" destId="{787CC2B6-386C-42F7-9EC7-17C702541417}" srcOrd="0" destOrd="0" presId="urn:microsoft.com/office/officeart/2005/8/layout/orgChart1"/>
    <dgm:cxn modelId="{1E72FF14-53A1-4286-8843-0FC6DA0213B5}" type="presParOf" srcId="{787CC2B6-386C-42F7-9EC7-17C702541417}" destId="{4296CE48-7064-4909-A863-E7DB8622BB16}" srcOrd="0" destOrd="0" presId="urn:microsoft.com/office/officeart/2005/8/layout/orgChart1"/>
    <dgm:cxn modelId="{036FF5F4-C568-42BA-AFAF-9D41FCB5A16F}" type="presParOf" srcId="{4296CE48-7064-4909-A863-E7DB8622BB16}" destId="{0391B451-34D9-4583-A6FC-5567124B56DB}" srcOrd="0" destOrd="0" presId="urn:microsoft.com/office/officeart/2005/8/layout/orgChart1"/>
    <dgm:cxn modelId="{F67B645B-235C-4B65-90E1-5BE2E2B72A0D}" type="presParOf" srcId="{4296CE48-7064-4909-A863-E7DB8622BB16}" destId="{D04A1E17-152A-4ADE-8588-5BEFEDFD79CB}" srcOrd="1" destOrd="0" presId="urn:microsoft.com/office/officeart/2005/8/layout/orgChart1"/>
    <dgm:cxn modelId="{445D48B6-91CD-4333-8C78-B0F17449E313}" type="presParOf" srcId="{787CC2B6-386C-42F7-9EC7-17C702541417}" destId="{4B1AE629-FFB2-48E6-BFFA-6A81094D4D8F}" srcOrd="1" destOrd="0" presId="urn:microsoft.com/office/officeart/2005/8/layout/orgChart1"/>
    <dgm:cxn modelId="{7DBBB239-A2CC-4708-B1C4-BF7EE8E01440}" type="presParOf" srcId="{4B1AE629-FFB2-48E6-BFFA-6A81094D4D8F}" destId="{E1E81054-6C88-4559-923B-8FCEBE7193CE}" srcOrd="0" destOrd="0" presId="urn:microsoft.com/office/officeart/2005/8/layout/orgChart1"/>
    <dgm:cxn modelId="{05797471-55AA-4F77-B994-4CF89675AE07}" type="presParOf" srcId="{4B1AE629-FFB2-48E6-BFFA-6A81094D4D8F}" destId="{9DA526B4-35BD-4854-86E2-CFE8137CE2B2}" srcOrd="1" destOrd="0" presId="urn:microsoft.com/office/officeart/2005/8/layout/orgChart1"/>
    <dgm:cxn modelId="{A89ADCAC-4352-489A-8A9A-EFBA2E85F3C3}" type="presParOf" srcId="{9DA526B4-35BD-4854-86E2-CFE8137CE2B2}" destId="{AF6F4676-BBC6-4F34-BCC0-F9F3BD9D4627}" srcOrd="0" destOrd="0" presId="urn:microsoft.com/office/officeart/2005/8/layout/orgChart1"/>
    <dgm:cxn modelId="{AAE94018-9030-4DDC-AD51-10A4376E7047}" type="presParOf" srcId="{AF6F4676-BBC6-4F34-BCC0-F9F3BD9D4627}" destId="{20AF73C1-03D1-49F6-A23E-994C427C69DA}" srcOrd="0" destOrd="0" presId="urn:microsoft.com/office/officeart/2005/8/layout/orgChart1"/>
    <dgm:cxn modelId="{1CFFA133-C13E-40CB-A1E5-E177E9513D97}" type="presParOf" srcId="{AF6F4676-BBC6-4F34-BCC0-F9F3BD9D4627}" destId="{4620AE1C-313A-4F22-A018-005F77D3C24E}" srcOrd="1" destOrd="0" presId="urn:microsoft.com/office/officeart/2005/8/layout/orgChart1"/>
    <dgm:cxn modelId="{8E2018FE-6B5D-43E2-AEEE-0A1AF19430BB}" type="presParOf" srcId="{9DA526B4-35BD-4854-86E2-CFE8137CE2B2}" destId="{F0C9E63B-8979-4CA5-B95C-74EC1DAFA6FC}" srcOrd="1" destOrd="0" presId="urn:microsoft.com/office/officeart/2005/8/layout/orgChart1"/>
    <dgm:cxn modelId="{3A4269BC-980A-4F0B-A974-54D3D573591A}" type="presParOf" srcId="{F0C9E63B-8979-4CA5-B95C-74EC1DAFA6FC}" destId="{C88B04BD-6DEF-4800-AC18-99C16BEE1DBA}" srcOrd="0" destOrd="0" presId="urn:microsoft.com/office/officeart/2005/8/layout/orgChart1"/>
    <dgm:cxn modelId="{ADB9DAA4-AAAD-4D73-A537-C69F56F9E414}" type="presParOf" srcId="{F0C9E63B-8979-4CA5-B95C-74EC1DAFA6FC}" destId="{B7FD9745-CF53-48CC-AA93-41F88A466C1B}" srcOrd="1" destOrd="0" presId="urn:microsoft.com/office/officeart/2005/8/layout/orgChart1"/>
    <dgm:cxn modelId="{6A4D5AA9-005B-4F00-A125-985075EC5274}" type="presParOf" srcId="{B7FD9745-CF53-48CC-AA93-41F88A466C1B}" destId="{659E28AE-2D9F-4928-9A11-1615AADAE759}" srcOrd="0" destOrd="0" presId="urn:microsoft.com/office/officeart/2005/8/layout/orgChart1"/>
    <dgm:cxn modelId="{837870E7-3D56-4EB3-97A0-5744AD326A9F}" type="presParOf" srcId="{659E28AE-2D9F-4928-9A11-1615AADAE759}" destId="{850EF744-B7D4-4E95-8660-117572616E8E}" srcOrd="0" destOrd="0" presId="urn:microsoft.com/office/officeart/2005/8/layout/orgChart1"/>
    <dgm:cxn modelId="{7CE6B59F-DFCF-4985-85FA-D7EB5904BDB5}" type="presParOf" srcId="{659E28AE-2D9F-4928-9A11-1615AADAE759}" destId="{0CC757AC-5D1A-494D-A581-4BC0CF5F6B83}" srcOrd="1" destOrd="0" presId="urn:microsoft.com/office/officeart/2005/8/layout/orgChart1"/>
    <dgm:cxn modelId="{9502016F-A0D4-4A37-B206-7475AC2F60BE}" type="presParOf" srcId="{B7FD9745-CF53-48CC-AA93-41F88A466C1B}" destId="{9ABB3A2D-414C-4220-8452-C2183F63941F}" srcOrd="1" destOrd="0" presId="urn:microsoft.com/office/officeart/2005/8/layout/orgChart1"/>
    <dgm:cxn modelId="{29329BD8-69C2-4A63-B19B-EDED97089EDD}" type="presParOf" srcId="{9ABB3A2D-414C-4220-8452-C2183F63941F}" destId="{0A1A1952-AC70-45EB-B88C-29CF4009B08B}" srcOrd="0" destOrd="0" presId="urn:microsoft.com/office/officeart/2005/8/layout/orgChart1"/>
    <dgm:cxn modelId="{483B9EDC-FB61-4F71-87AF-8C651BCE1B75}" type="presParOf" srcId="{9ABB3A2D-414C-4220-8452-C2183F63941F}" destId="{86FBF298-5D78-4F0D-965C-5ACE2BD996D1}" srcOrd="1" destOrd="0" presId="urn:microsoft.com/office/officeart/2005/8/layout/orgChart1"/>
    <dgm:cxn modelId="{F27FCBCD-F7EC-46CE-A9BA-2DA2D4555DF6}" type="presParOf" srcId="{86FBF298-5D78-4F0D-965C-5ACE2BD996D1}" destId="{5F1A8AB7-075B-4B47-9C59-2437192D28F6}" srcOrd="0" destOrd="0" presId="urn:microsoft.com/office/officeart/2005/8/layout/orgChart1"/>
    <dgm:cxn modelId="{9EF5D81D-2E54-47E4-844B-FEA9A1E55D20}" type="presParOf" srcId="{5F1A8AB7-075B-4B47-9C59-2437192D28F6}" destId="{A115B4A2-05FD-47BD-A049-C5A5B007491F}" srcOrd="0" destOrd="0" presId="urn:microsoft.com/office/officeart/2005/8/layout/orgChart1"/>
    <dgm:cxn modelId="{86D4261C-967F-48E2-BA56-42B5D34F5D33}" type="presParOf" srcId="{5F1A8AB7-075B-4B47-9C59-2437192D28F6}" destId="{219DEBFF-229B-44CF-A0BF-0DE9D4288E34}" srcOrd="1" destOrd="0" presId="urn:microsoft.com/office/officeart/2005/8/layout/orgChart1"/>
    <dgm:cxn modelId="{6725083D-FA1D-4482-A4B2-B0E57E869185}" type="presParOf" srcId="{86FBF298-5D78-4F0D-965C-5ACE2BD996D1}" destId="{2611AE80-E609-4949-8160-9D7C87E2B590}" srcOrd="1" destOrd="0" presId="urn:microsoft.com/office/officeart/2005/8/layout/orgChart1"/>
    <dgm:cxn modelId="{4D6E1A52-F488-460E-B77D-06BACA48FA6C}" type="presParOf" srcId="{86FBF298-5D78-4F0D-965C-5ACE2BD996D1}" destId="{154F350F-64F6-48C9-A7B3-FE2CD37A2F6F}" srcOrd="2" destOrd="0" presId="urn:microsoft.com/office/officeart/2005/8/layout/orgChart1"/>
    <dgm:cxn modelId="{C6A13BCD-916B-4FEE-9C48-ACDB3DC48FEF}" type="presParOf" srcId="{9ABB3A2D-414C-4220-8452-C2183F63941F}" destId="{2EC24F64-84D4-45F9-906F-EA85B9A0C2CC}" srcOrd="2" destOrd="0" presId="urn:microsoft.com/office/officeart/2005/8/layout/orgChart1"/>
    <dgm:cxn modelId="{D460B82D-9D07-4CE8-A8C5-8299EF7E510D}" type="presParOf" srcId="{9ABB3A2D-414C-4220-8452-C2183F63941F}" destId="{29D60B4B-851D-4CC8-9ACD-B3428CC26103}" srcOrd="3" destOrd="0" presId="urn:microsoft.com/office/officeart/2005/8/layout/orgChart1"/>
    <dgm:cxn modelId="{9CDB7A45-FED9-4B48-87C4-65443595DF5F}" type="presParOf" srcId="{29D60B4B-851D-4CC8-9ACD-B3428CC26103}" destId="{FEA658D3-7D81-4D66-9006-F8296CEA4CC0}" srcOrd="0" destOrd="0" presId="urn:microsoft.com/office/officeart/2005/8/layout/orgChart1"/>
    <dgm:cxn modelId="{F06F5254-7BA1-4F4D-98B3-03F563B00764}" type="presParOf" srcId="{FEA658D3-7D81-4D66-9006-F8296CEA4CC0}" destId="{4BF8C751-6B82-4ABE-8C2E-CE85F88DE57A}" srcOrd="0" destOrd="0" presId="urn:microsoft.com/office/officeart/2005/8/layout/orgChart1"/>
    <dgm:cxn modelId="{9AE729BE-4740-4BA5-8492-8334C23C7119}" type="presParOf" srcId="{FEA658D3-7D81-4D66-9006-F8296CEA4CC0}" destId="{AD96AB5C-BC05-45A8-A503-BE346A0DBC4C}" srcOrd="1" destOrd="0" presId="urn:microsoft.com/office/officeart/2005/8/layout/orgChart1"/>
    <dgm:cxn modelId="{58989057-FBBF-4593-ADE9-78AD66223048}" type="presParOf" srcId="{29D60B4B-851D-4CC8-9ACD-B3428CC26103}" destId="{5CCE07CA-5854-4CFD-8296-FC8D11DB1518}" srcOrd="1" destOrd="0" presId="urn:microsoft.com/office/officeart/2005/8/layout/orgChart1"/>
    <dgm:cxn modelId="{4EF07CA6-59D1-4DB1-AD41-33D92A5A6642}" type="presParOf" srcId="{29D60B4B-851D-4CC8-9ACD-B3428CC26103}" destId="{1E85F68E-38F2-4E4B-97FA-5B547BB12237}" srcOrd="2" destOrd="0" presId="urn:microsoft.com/office/officeart/2005/8/layout/orgChart1"/>
    <dgm:cxn modelId="{14D043F2-5BE0-41DF-9A98-92E4223F664F}" type="presParOf" srcId="{9ABB3A2D-414C-4220-8452-C2183F63941F}" destId="{BE385E09-E60A-4F53-BF53-5B0A6F963BB5}" srcOrd="4" destOrd="0" presId="urn:microsoft.com/office/officeart/2005/8/layout/orgChart1"/>
    <dgm:cxn modelId="{A3F89ECC-04C5-45BD-93E8-AFDBA5B9DFCD}" type="presParOf" srcId="{9ABB3A2D-414C-4220-8452-C2183F63941F}" destId="{D15604A5-807D-470E-8548-68FCA3AD3A00}" srcOrd="5" destOrd="0" presId="urn:microsoft.com/office/officeart/2005/8/layout/orgChart1"/>
    <dgm:cxn modelId="{4C46C2EE-C5BE-4DCA-80BB-65C9CC2A449A}" type="presParOf" srcId="{D15604A5-807D-470E-8548-68FCA3AD3A00}" destId="{2232E5C3-9778-4CD1-912D-0AE2111BC121}" srcOrd="0" destOrd="0" presId="urn:microsoft.com/office/officeart/2005/8/layout/orgChart1"/>
    <dgm:cxn modelId="{19598EFF-127F-471B-808B-960A5309EF51}" type="presParOf" srcId="{2232E5C3-9778-4CD1-912D-0AE2111BC121}" destId="{F460B5B3-BD37-4BB3-860E-C182DE9660BD}" srcOrd="0" destOrd="0" presId="urn:microsoft.com/office/officeart/2005/8/layout/orgChart1"/>
    <dgm:cxn modelId="{44EAD2F8-DD59-4C71-8B1F-6F76E6A806A9}" type="presParOf" srcId="{2232E5C3-9778-4CD1-912D-0AE2111BC121}" destId="{38C69ABE-8464-4D4A-AB98-E1F048355412}" srcOrd="1" destOrd="0" presId="urn:microsoft.com/office/officeart/2005/8/layout/orgChart1"/>
    <dgm:cxn modelId="{68CB7632-A0E9-452A-8168-AEF196747C47}" type="presParOf" srcId="{D15604A5-807D-470E-8548-68FCA3AD3A00}" destId="{13306232-FCA8-4B48-AFD7-E93E116826DC}" srcOrd="1" destOrd="0" presId="urn:microsoft.com/office/officeart/2005/8/layout/orgChart1"/>
    <dgm:cxn modelId="{D5E13709-E1A9-4D1D-B234-1E6E45F67150}" type="presParOf" srcId="{D15604A5-807D-470E-8548-68FCA3AD3A00}" destId="{83C5A5A2-BA2B-4417-9859-CE9B5602ED23}" srcOrd="2" destOrd="0" presId="urn:microsoft.com/office/officeart/2005/8/layout/orgChart1"/>
    <dgm:cxn modelId="{C71797E0-0C13-44F0-BAD3-23B0175D0E37}" type="presParOf" srcId="{B7FD9745-CF53-48CC-AA93-41F88A466C1B}" destId="{E18FD2D2-4E05-40B2-89D5-D1CA9041CF6B}" srcOrd="2" destOrd="0" presId="urn:microsoft.com/office/officeart/2005/8/layout/orgChart1"/>
    <dgm:cxn modelId="{D1CA7CF3-FECC-41AF-AB95-D28B516A5326}" type="presParOf" srcId="{F0C9E63B-8979-4CA5-B95C-74EC1DAFA6FC}" destId="{9C2E62EB-1E4D-44F2-90E1-907A6496302A}" srcOrd="2" destOrd="0" presId="urn:microsoft.com/office/officeart/2005/8/layout/orgChart1"/>
    <dgm:cxn modelId="{86DB13E3-1161-4392-8294-C5F68D2DBC5B}" type="presParOf" srcId="{F0C9E63B-8979-4CA5-B95C-74EC1DAFA6FC}" destId="{4A29C4B8-0ECB-4C15-B4C6-87779BB37126}" srcOrd="3" destOrd="0" presId="urn:microsoft.com/office/officeart/2005/8/layout/orgChart1"/>
    <dgm:cxn modelId="{47DECF17-A5F1-471E-8BE3-51079800F3A6}" type="presParOf" srcId="{4A29C4B8-0ECB-4C15-B4C6-87779BB37126}" destId="{5F879578-ED3D-4C87-BFAE-43D0F7F59FD5}" srcOrd="0" destOrd="0" presId="urn:microsoft.com/office/officeart/2005/8/layout/orgChart1"/>
    <dgm:cxn modelId="{2AA24A26-2178-4AF3-A2A9-209FF4CB8C98}" type="presParOf" srcId="{5F879578-ED3D-4C87-BFAE-43D0F7F59FD5}" destId="{BEEE12F4-F7FE-4B02-9F35-D688DCBBB222}" srcOrd="0" destOrd="0" presId="urn:microsoft.com/office/officeart/2005/8/layout/orgChart1"/>
    <dgm:cxn modelId="{513DEDB5-E016-4730-A604-F73751CF4913}" type="presParOf" srcId="{5F879578-ED3D-4C87-BFAE-43D0F7F59FD5}" destId="{4054B7AB-058F-498C-8F60-1D827CC360B3}" srcOrd="1" destOrd="0" presId="urn:microsoft.com/office/officeart/2005/8/layout/orgChart1"/>
    <dgm:cxn modelId="{BA978970-D9B0-4503-ACCA-989E5C35485B}" type="presParOf" srcId="{4A29C4B8-0ECB-4C15-B4C6-87779BB37126}" destId="{2207089A-D7AE-4A37-A5A7-E6386A269516}" srcOrd="1" destOrd="0" presId="urn:microsoft.com/office/officeart/2005/8/layout/orgChart1"/>
    <dgm:cxn modelId="{6C3CB466-DAEF-4971-9D56-6383FD39C01C}" type="presParOf" srcId="{4A29C4B8-0ECB-4C15-B4C6-87779BB37126}" destId="{EA472BE9-23B5-44BD-8C26-BA6679DC937F}" srcOrd="2" destOrd="0" presId="urn:microsoft.com/office/officeart/2005/8/layout/orgChart1"/>
    <dgm:cxn modelId="{B9C93F73-2B69-44CD-B0EC-1B74E6C8009E}" type="presParOf" srcId="{9DA526B4-35BD-4854-86E2-CFE8137CE2B2}" destId="{E2978BBE-3BDC-47DC-84C9-2584DB9AB6B9}" srcOrd="2" destOrd="0" presId="urn:microsoft.com/office/officeart/2005/8/layout/orgChart1"/>
    <dgm:cxn modelId="{B99871A8-00BA-4C85-B87F-79503DD4116B}" type="presParOf" srcId="{4B1AE629-FFB2-48E6-BFFA-6A81094D4D8F}" destId="{FF2CEECF-31CC-4E0C-A38E-0EB4DEB7EF3F}" srcOrd="2" destOrd="0" presId="urn:microsoft.com/office/officeart/2005/8/layout/orgChart1"/>
    <dgm:cxn modelId="{5985C596-9DE2-4FC1-AED0-5ABFC2F7A46D}" type="presParOf" srcId="{4B1AE629-FFB2-48E6-BFFA-6A81094D4D8F}" destId="{28466927-DE81-488E-8092-B76EB9358D99}" srcOrd="3" destOrd="0" presId="urn:microsoft.com/office/officeart/2005/8/layout/orgChart1"/>
    <dgm:cxn modelId="{6968D7D4-2948-464C-9079-DBF4532DF8BF}" type="presParOf" srcId="{28466927-DE81-488E-8092-B76EB9358D99}" destId="{EC516EE3-9833-43AA-B44C-1B1726BEC946}" srcOrd="0" destOrd="0" presId="urn:microsoft.com/office/officeart/2005/8/layout/orgChart1"/>
    <dgm:cxn modelId="{DD468363-8F04-4ED6-B917-09CEFF4B1EB1}" type="presParOf" srcId="{EC516EE3-9833-43AA-B44C-1B1726BEC946}" destId="{B688EE8D-EF2D-4C21-A667-A556996DAEB5}" srcOrd="0" destOrd="0" presId="urn:microsoft.com/office/officeart/2005/8/layout/orgChart1"/>
    <dgm:cxn modelId="{9C35B3C1-78C1-45EB-8E46-06980EA5B624}" type="presParOf" srcId="{EC516EE3-9833-43AA-B44C-1B1726BEC946}" destId="{7A42AF93-9DA8-4B8E-A60E-3BA5E00EDB2A}" srcOrd="1" destOrd="0" presId="urn:microsoft.com/office/officeart/2005/8/layout/orgChart1"/>
    <dgm:cxn modelId="{E7289567-AC6A-4E38-81B0-091AC7F10E2A}" type="presParOf" srcId="{28466927-DE81-488E-8092-B76EB9358D99}" destId="{7EB4B30A-8334-423B-A91A-6074D07737C2}" srcOrd="1" destOrd="0" presId="urn:microsoft.com/office/officeart/2005/8/layout/orgChart1"/>
    <dgm:cxn modelId="{05C69736-F61A-4C69-9DE8-8A12CE19739F}" type="presParOf" srcId="{7EB4B30A-8334-423B-A91A-6074D07737C2}" destId="{A35449C6-0147-4B47-9C96-18979A40DB2A}" srcOrd="0" destOrd="0" presId="urn:microsoft.com/office/officeart/2005/8/layout/orgChart1"/>
    <dgm:cxn modelId="{B70A5545-36FD-4E8B-98A5-4A85749C951C}" type="presParOf" srcId="{7EB4B30A-8334-423B-A91A-6074D07737C2}" destId="{F39C76C8-4EBE-42FD-BA71-E057710ECDF2}" srcOrd="1" destOrd="0" presId="urn:microsoft.com/office/officeart/2005/8/layout/orgChart1"/>
    <dgm:cxn modelId="{B6CBB0C1-0AD8-49B8-8B63-A790A03FAE1B}" type="presParOf" srcId="{F39C76C8-4EBE-42FD-BA71-E057710ECDF2}" destId="{39730113-7311-4C21-A4A9-231CB7E7C21D}" srcOrd="0" destOrd="0" presId="urn:microsoft.com/office/officeart/2005/8/layout/orgChart1"/>
    <dgm:cxn modelId="{F168F199-29BA-459A-951E-2BD92F54AC4A}" type="presParOf" srcId="{39730113-7311-4C21-A4A9-231CB7E7C21D}" destId="{FEBD68AC-8E62-4760-A080-ECB7712AB4A6}" srcOrd="0" destOrd="0" presId="urn:microsoft.com/office/officeart/2005/8/layout/orgChart1"/>
    <dgm:cxn modelId="{7612491E-2913-4491-BD90-3E2E77973087}" type="presParOf" srcId="{39730113-7311-4C21-A4A9-231CB7E7C21D}" destId="{00D23992-CA15-4C63-9E12-86ED7DC0A21E}" srcOrd="1" destOrd="0" presId="urn:microsoft.com/office/officeart/2005/8/layout/orgChart1"/>
    <dgm:cxn modelId="{6C05A798-E5D9-43EC-BA4A-E9197D2D91A7}" type="presParOf" srcId="{F39C76C8-4EBE-42FD-BA71-E057710ECDF2}" destId="{EBB65678-DAEF-4E37-BD46-D0DF690C88F6}" srcOrd="1" destOrd="0" presId="urn:microsoft.com/office/officeart/2005/8/layout/orgChart1"/>
    <dgm:cxn modelId="{BD1873B3-CE47-4365-A87B-6DABEC163A8F}" type="presParOf" srcId="{EBB65678-DAEF-4E37-BD46-D0DF690C88F6}" destId="{D2C4B82B-6D2E-460D-AFB8-6F45B496E94C}" srcOrd="0" destOrd="0" presId="urn:microsoft.com/office/officeart/2005/8/layout/orgChart1"/>
    <dgm:cxn modelId="{A6D84F80-F0DD-41C8-9723-0C09172A8EC1}" type="presParOf" srcId="{EBB65678-DAEF-4E37-BD46-D0DF690C88F6}" destId="{EE23CF0B-406C-49F1-9EE0-F4D190A00061}" srcOrd="1" destOrd="0" presId="urn:microsoft.com/office/officeart/2005/8/layout/orgChart1"/>
    <dgm:cxn modelId="{D51918DE-7CE2-4A69-A904-C05F6EC9A3D3}" type="presParOf" srcId="{EE23CF0B-406C-49F1-9EE0-F4D190A00061}" destId="{2E3E0652-087C-4533-87AA-B234E54982E1}" srcOrd="0" destOrd="0" presId="urn:microsoft.com/office/officeart/2005/8/layout/orgChart1"/>
    <dgm:cxn modelId="{553A680C-664C-4794-8A47-85F8C8036C28}" type="presParOf" srcId="{2E3E0652-087C-4533-87AA-B234E54982E1}" destId="{D9A0186D-BEEF-4609-AAC9-6F1868DC31F2}" srcOrd="0" destOrd="0" presId="urn:microsoft.com/office/officeart/2005/8/layout/orgChart1"/>
    <dgm:cxn modelId="{0D70EDE1-1A27-467D-A8AB-0641C2C2F994}" type="presParOf" srcId="{2E3E0652-087C-4533-87AA-B234E54982E1}" destId="{72ED9880-1B5A-4F33-98E9-5DB1850AF33F}" srcOrd="1" destOrd="0" presId="urn:microsoft.com/office/officeart/2005/8/layout/orgChart1"/>
    <dgm:cxn modelId="{DF383CDE-9031-46AD-918D-F3CCCEAF6302}" type="presParOf" srcId="{EE23CF0B-406C-49F1-9EE0-F4D190A00061}" destId="{F3DFFA85-0AA2-47BC-B989-2BD92383D994}" srcOrd="1" destOrd="0" presId="urn:microsoft.com/office/officeart/2005/8/layout/orgChart1"/>
    <dgm:cxn modelId="{31497700-C00D-48B1-8047-AD3C3423326A}" type="presParOf" srcId="{EE23CF0B-406C-49F1-9EE0-F4D190A00061}" destId="{6C4E342F-6B7C-4E1B-878F-3502BB4C99F5}" srcOrd="2" destOrd="0" presId="urn:microsoft.com/office/officeart/2005/8/layout/orgChart1"/>
    <dgm:cxn modelId="{C3C475D2-7D0A-4905-8E01-FC843F6D450B}" type="presParOf" srcId="{EBB65678-DAEF-4E37-BD46-D0DF690C88F6}" destId="{809901D8-F55B-4910-8CC5-8C2847828FFB}" srcOrd="2" destOrd="0" presId="urn:microsoft.com/office/officeart/2005/8/layout/orgChart1"/>
    <dgm:cxn modelId="{A6254119-C0EB-4DB5-BCB0-F7D187C4C557}" type="presParOf" srcId="{EBB65678-DAEF-4E37-BD46-D0DF690C88F6}" destId="{02E7DE40-CFB0-4934-96C9-90CCCEE4EA6E}" srcOrd="3" destOrd="0" presId="urn:microsoft.com/office/officeart/2005/8/layout/orgChart1"/>
    <dgm:cxn modelId="{8223AE10-ADF7-4DDD-A070-42C4CA129EEE}" type="presParOf" srcId="{02E7DE40-CFB0-4934-96C9-90CCCEE4EA6E}" destId="{032424F4-194F-4196-9237-E8B5A4485529}" srcOrd="0" destOrd="0" presId="urn:microsoft.com/office/officeart/2005/8/layout/orgChart1"/>
    <dgm:cxn modelId="{964E118F-E821-4A28-A364-9A09A90D42D2}" type="presParOf" srcId="{032424F4-194F-4196-9237-E8B5A4485529}" destId="{FE23ADB9-29E7-4BCB-A4B9-2284CE9ABD4B}" srcOrd="0" destOrd="0" presId="urn:microsoft.com/office/officeart/2005/8/layout/orgChart1"/>
    <dgm:cxn modelId="{30BC63DA-2388-4C46-B447-63EDECA96DD1}" type="presParOf" srcId="{032424F4-194F-4196-9237-E8B5A4485529}" destId="{77243383-3065-424E-B6B7-6636B8E915F3}" srcOrd="1" destOrd="0" presId="urn:microsoft.com/office/officeart/2005/8/layout/orgChart1"/>
    <dgm:cxn modelId="{81DD8256-5CDF-4EEA-95B3-DBA57228D836}" type="presParOf" srcId="{02E7DE40-CFB0-4934-96C9-90CCCEE4EA6E}" destId="{2D08857C-A723-42AE-B0DC-782B1963653D}" srcOrd="1" destOrd="0" presId="urn:microsoft.com/office/officeart/2005/8/layout/orgChart1"/>
    <dgm:cxn modelId="{AA89A653-F32A-4E33-8014-6D531C9562BB}" type="presParOf" srcId="{02E7DE40-CFB0-4934-96C9-90CCCEE4EA6E}" destId="{BADC45AF-BE8A-4698-B113-692B2E8B830C}" srcOrd="2" destOrd="0" presId="urn:microsoft.com/office/officeart/2005/8/layout/orgChart1"/>
    <dgm:cxn modelId="{69B849FF-CE5D-4327-A1A9-77D2D12AFA3A}" type="presParOf" srcId="{EBB65678-DAEF-4E37-BD46-D0DF690C88F6}" destId="{DFCF42B1-5E90-4ED3-8677-5AB8ACE7F8B9}" srcOrd="4" destOrd="0" presId="urn:microsoft.com/office/officeart/2005/8/layout/orgChart1"/>
    <dgm:cxn modelId="{2E4F3E3B-C71D-422E-AC79-AA6D07412D22}" type="presParOf" srcId="{EBB65678-DAEF-4E37-BD46-D0DF690C88F6}" destId="{753A5573-30B5-47AB-8724-5EB4E7EC034B}" srcOrd="5" destOrd="0" presId="urn:microsoft.com/office/officeart/2005/8/layout/orgChart1"/>
    <dgm:cxn modelId="{62C05CA0-2952-4CF5-8562-C4ED2F93BB99}" type="presParOf" srcId="{753A5573-30B5-47AB-8724-5EB4E7EC034B}" destId="{9613A505-4218-44BD-A29E-C5479A7492D5}" srcOrd="0" destOrd="0" presId="urn:microsoft.com/office/officeart/2005/8/layout/orgChart1"/>
    <dgm:cxn modelId="{F74F3A1F-9C1E-4D40-A12A-0BB1D82FDFA8}" type="presParOf" srcId="{9613A505-4218-44BD-A29E-C5479A7492D5}" destId="{E5CE1CA5-4AF1-4519-A4B2-8EB9B6F7442C}" srcOrd="0" destOrd="0" presId="urn:microsoft.com/office/officeart/2005/8/layout/orgChart1"/>
    <dgm:cxn modelId="{8E0E5C9E-F66F-4F71-9F38-F7C59E1F93A7}" type="presParOf" srcId="{9613A505-4218-44BD-A29E-C5479A7492D5}" destId="{3C1D15BD-9665-4EBA-B54F-C4958592F878}" srcOrd="1" destOrd="0" presId="urn:microsoft.com/office/officeart/2005/8/layout/orgChart1"/>
    <dgm:cxn modelId="{D0ED007B-763F-455D-A531-21DF08B526C9}" type="presParOf" srcId="{753A5573-30B5-47AB-8724-5EB4E7EC034B}" destId="{A2B327E1-AF38-4814-BA02-EC91FB0DFE5E}" srcOrd="1" destOrd="0" presId="urn:microsoft.com/office/officeart/2005/8/layout/orgChart1"/>
    <dgm:cxn modelId="{A31956B6-422B-4F5E-98D1-090D92104B3E}" type="presParOf" srcId="{753A5573-30B5-47AB-8724-5EB4E7EC034B}" destId="{A81E0943-A5AF-4CAE-BBB7-B8A2A7EAAEB4}" srcOrd="2" destOrd="0" presId="urn:microsoft.com/office/officeart/2005/8/layout/orgChart1"/>
    <dgm:cxn modelId="{6D10616F-BD75-4689-8131-A587D4707617}" type="presParOf" srcId="{F39C76C8-4EBE-42FD-BA71-E057710ECDF2}" destId="{E7C4A8E8-8CD4-4928-BFC0-187287539C1D}" srcOrd="2" destOrd="0" presId="urn:microsoft.com/office/officeart/2005/8/layout/orgChart1"/>
    <dgm:cxn modelId="{02A1E4BC-F9BE-46FD-B108-8922BD411B94}" type="presParOf" srcId="{7EB4B30A-8334-423B-A91A-6074D07737C2}" destId="{D36E7280-1245-4DD9-9EC4-B3134FB86454}" srcOrd="2" destOrd="0" presId="urn:microsoft.com/office/officeart/2005/8/layout/orgChart1"/>
    <dgm:cxn modelId="{0A849544-5E23-4FEC-A071-FA82C5D789D9}" type="presParOf" srcId="{7EB4B30A-8334-423B-A91A-6074D07737C2}" destId="{A6BDDFD0-6384-4ECB-B499-CE3D158A7BA7}" srcOrd="3" destOrd="0" presId="urn:microsoft.com/office/officeart/2005/8/layout/orgChart1"/>
    <dgm:cxn modelId="{F7FB29D6-9754-4B2D-A439-CBA5273F486D}" type="presParOf" srcId="{A6BDDFD0-6384-4ECB-B499-CE3D158A7BA7}" destId="{541B939C-EEF3-4980-84C6-11A2C59E6C36}" srcOrd="0" destOrd="0" presId="urn:microsoft.com/office/officeart/2005/8/layout/orgChart1"/>
    <dgm:cxn modelId="{9E5C9C2C-BC23-4229-A43F-6B3E44F63E13}" type="presParOf" srcId="{541B939C-EEF3-4980-84C6-11A2C59E6C36}" destId="{C49E075D-CE14-46AA-B96B-29E1652B3DB5}" srcOrd="0" destOrd="0" presId="urn:microsoft.com/office/officeart/2005/8/layout/orgChart1"/>
    <dgm:cxn modelId="{62DB66DE-15D9-4942-A40E-52722236FC58}" type="presParOf" srcId="{541B939C-EEF3-4980-84C6-11A2C59E6C36}" destId="{2D100141-8430-4D23-89CB-66765868905D}" srcOrd="1" destOrd="0" presId="urn:microsoft.com/office/officeart/2005/8/layout/orgChart1"/>
    <dgm:cxn modelId="{70FD4715-54B3-4BE7-AD95-1DEFA6F90B82}" type="presParOf" srcId="{A6BDDFD0-6384-4ECB-B499-CE3D158A7BA7}" destId="{3D707DC6-708C-44A7-A077-76C1CEF96FBF}" srcOrd="1" destOrd="0" presId="urn:microsoft.com/office/officeart/2005/8/layout/orgChart1"/>
    <dgm:cxn modelId="{1022298A-2092-4ED7-A4F7-AFA5EB3FF4AC}" type="presParOf" srcId="{A6BDDFD0-6384-4ECB-B499-CE3D158A7BA7}" destId="{4856894B-EA55-44FB-BE61-7A54586B63D0}" srcOrd="2" destOrd="0" presId="urn:microsoft.com/office/officeart/2005/8/layout/orgChart1"/>
    <dgm:cxn modelId="{7DBFAB41-6052-4E7B-89CE-A1FB2127FCF9}" type="presParOf" srcId="{28466927-DE81-488E-8092-B76EB9358D99}" destId="{380E12CA-4452-46E1-9B36-672255BE2579}" srcOrd="2" destOrd="0" presId="urn:microsoft.com/office/officeart/2005/8/layout/orgChart1"/>
    <dgm:cxn modelId="{463B5E23-2AAB-496C-836C-8334738434CA}" type="presParOf" srcId="{787CC2B6-386C-42F7-9EC7-17C702541417}" destId="{0421CCD6-A95A-4015-8927-09C0C2515D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93C13-04BB-43CE-AF55-9191E6B253E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007F6C-106F-4FE2-98C4-DBA6A39BE2A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Причина миграций </a:t>
          </a:r>
          <a:endParaRPr lang="ru-RU" sz="2000" dirty="0">
            <a:solidFill>
              <a:srgbClr val="111111"/>
            </a:solidFill>
          </a:endParaRPr>
        </a:p>
      </dgm:t>
    </dgm:pt>
    <dgm:pt modelId="{7E57A969-CF3B-4FDE-9D72-DA629BBCCB6B}" type="parTrans" cxnId="{8E48D0C1-487C-4B86-A48E-D37015CD18BB}">
      <dgm:prSet/>
      <dgm:spPr/>
      <dgm:t>
        <a:bodyPr/>
        <a:lstStyle/>
        <a:p>
          <a:endParaRPr lang="ru-RU"/>
        </a:p>
      </dgm:t>
    </dgm:pt>
    <dgm:pt modelId="{C28AFC59-176B-44D2-A3C8-697C95FDFB83}" type="sibTrans" cxnId="{8E48D0C1-487C-4B86-A48E-D37015CD18BB}">
      <dgm:prSet/>
      <dgm:spPr/>
      <dgm:t>
        <a:bodyPr/>
        <a:lstStyle/>
        <a:p>
          <a:endParaRPr lang="ru-RU"/>
        </a:p>
      </dgm:t>
    </dgm:pt>
    <dgm:pt modelId="{239E2DCF-07CE-4ACB-83B8-F71DB642643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Политическая </a:t>
          </a:r>
          <a:endParaRPr lang="ru-RU" sz="2000" dirty="0">
            <a:solidFill>
              <a:srgbClr val="111111"/>
            </a:solidFill>
          </a:endParaRPr>
        </a:p>
      </dgm:t>
    </dgm:pt>
    <dgm:pt modelId="{A31B0C2D-8E66-41E9-AC2F-7CEEB3875595}" type="parTrans" cxnId="{F15D123D-DBD9-43D6-88E9-70FCA8939212}">
      <dgm:prSet/>
      <dgm:spPr/>
      <dgm:t>
        <a:bodyPr/>
        <a:lstStyle/>
        <a:p>
          <a:endParaRPr lang="ru-RU"/>
        </a:p>
      </dgm:t>
    </dgm:pt>
    <dgm:pt modelId="{F3B32AF2-7388-49BD-815A-91B83FF5ACE0}" type="sibTrans" cxnId="{F15D123D-DBD9-43D6-88E9-70FCA8939212}">
      <dgm:prSet/>
      <dgm:spPr/>
      <dgm:t>
        <a:bodyPr/>
        <a:lstStyle/>
        <a:p>
          <a:endParaRPr lang="ru-RU"/>
        </a:p>
      </dgm:t>
    </dgm:pt>
    <dgm:pt modelId="{9A9C39B2-DE1C-468D-B872-4D8EDA2C711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Экономическая</a:t>
          </a:r>
          <a:r>
            <a:rPr lang="ru-RU" sz="3200" dirty="0" smtClean="0">
              <a:solidFill>
                <a:srgbClr val="111111"/>
              </a:solidFill>
            </a:rPr>
            <a:t> </a:t>
          </a:r>
          <a:endParaRPr lang="ru-RU" sz="3200" dirty="0">
            <a:solidFill>
              <a:srgbClr val="111111"/>
            </a:solidFill>
          </a:endParaRPr>
        </a:p>
      </dgm:t>
    </dgm:pt>
    <dgm:pt modelId="{6692F9DB-4F32-4881-85C5-D9D4D43F8A14}" type="parTrans" cxnId="{DD962BF9-CFD0-427C-BB2B-7DAB4AE84857}">
      <dgm:prSet/>
      <dgm:spPr/>
      <dgm:t>
        <a:bodyPr/>
        <a:lstStyle/>
        <a:p>
          <a:endParaRPr lang="ru-RU"/>
        </a:p>
      </dgm:t>
    </dgm:pt>
    <dgm:pt modelId="{DA732EFC-5C44-4623-8835-77E911AE64D4}" type="sibTrans" cxnId="{DD962BF9-CFD0-427C-BB2B-7DAB4AE84857}">
      <dgm:prSet/>
      <dgm:spPr/>
      <dgm:t>
        <a:bodyPr/>
        <a:lstStyle/>
        <a:p>
          <a:endParaRPr lang="ru-RU"/>
        </a:p>
      </dgm:t>
    </dgm:pt>
    <dgm:pt modelId="{009CD7E2-24BF-4F19-867C-9694F322D62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Национальная </a:t>
          </a:r>
          <a:endParaRPr lang="ru-RU" sz="2000" dirty="0">
            <a:solidFill>
              <a:srgbClr val="111111"/>
            </a:solidFill>
          </a:endParaRPr>
        </a:p>
      </dgm:t>
    </dgm:pt>
    <dgm:pt modelId="{E2625FCA-221C-4988-8B19-AA910C5C966E}" type="parTrans" cxnId="{0DB32810-F2FD-4BC1-A9D6-0D58AB02A17E}">
      <dgm:prSet/>
      <dgm:spPr/>
      <dgm:t>
        <a:bodyPr/>
        <a:lstStyle/>
        <a:p>
          <a:endParaRPr lang="ru-RU"/>
        </a:p>
      </dgm:t>
    </dgm:pt>
    <dgm:pt modelId="{F66E7DC0-7DCB-4FD2-AB0C-BD8A32D89217}" type="sibTrans" cxnId="{0DB32810-F2FD-4BC1-A9D6-0D58AB02A17E}">
      <dgm:prSet/>
      <dgm:spPr/>
      <dgm:t>
        <a:bodyPr/>
        <a:lstStyle/>
        <a:p>
          <a:endParaRPr lang="ru-RU"/>
        </a:p>
      </dgm:t>
    </dgm:pt>
    <dgm:pt modelId="{F941B245-FA32-4F8F-977C-AE582D2AEB4E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Экологическая </a:t>
          </a:r>
          <a:endParaRPr lang="ru-RU" sz="2000" dirty="0">
            <a:solidFill>
              <a:srgbClr val="111111"/>
            </a:solidFill>
          </a:endParaRPr>
        </a:p>
      </dgm:t>
    </dgm:pt>
    <dgm:pt modelId="{491E55EC-D3E8-41EC-B036-53D0C95EB7A9}" type="parTrans" cxnId="{BAA8C947-68EE-40EF-8151-D502FC0A7D09}">
      <dgm:prSet/>
      <dgm:spPr/>
      <dgm:t>
        <a:bodyPr/>
        <a:lstStyle/>
        <a:p>
          <a:endParaRPr lang="ru-RU"/>
        </a:p>
      </dgm:t>
    </dgm:pt>
    <dgm:pt modelId="{B4F0CBE8-DB6F-461E-8C5A-27B63B38DBB1}" type="sibTrans" cxnId="{BAA8C947-68EE-40EF-8151-D502FC0A7D09}">
      <dgm:prSet/>
      <dgm:spPr/>
      <dgm:t>
        <a:bodyPr/>
        <a:lstStyle/>
        <a:p>
          <a:endParaRPr lang="ru-RU"/>
        </a:p>
      </dgm:t>
    </dgm:pt>
    <dgm:pt modelId="{C9FF521A-3B55-4081-98DD-F87E20AE5CC3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Религиозная </a:t>
          </a:r>
          <a:endParaRPr lang="ru-RU" sz="2000" dirty="0">
            <a:solidFill>
              <a:srgbClr val="111111"/>
            </a:solidFill>
          </a:endParaRPr>
        </a:p>
      </dgm:t>
    </dgm:pt>
    <dgm:pt modelId="{B5E6B111-EF63-4839-A258-94EEA4D74997}" type="parTrans" cxnId="{6811CFB2-CE9B-45CD-B2DB-38C985467B82}">
      <dgm:prSet/>
      <dgm:spPr/>
      <dgm:t>
        <a:bodyPr/>
        <a:lstStyle/>
        <a:p>
          <a:endParaRPr lang="ru-RU"/>
        </a:p>
      </dgm:t>
    </dgm:pt>
    <dgm:pt modelId="{25983C19-2C6A-4705-8CA3-88CB59A40EA2}" type="sibTrans" cxnId="{6811CFB2-CE9B-45CD-B2DB-38C985467B82}">
      <dgm:prSet/>
      <dgm:spPr/>
      <dgm:t>
        <a:bodyPr/>
        <a:lstStyle/>
        <a:p>
          <a:endParaRPr lang="ru-RU"/>
        </a:p>
      </dgm:t>
    </dgm:pt>
    <dgm:pt modelId="{8C36B42A-069D-4109-9817-7F1D52CB9A60}" type="pres">
      <dgm:prSet presAssocID="{32293C13-04BB-43CE-AF55-9191E6B253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6CE9F7-CE04-4CF8-8F16-0036EA36D87F}" type="pres">
      <dgm:prSet presAssocID="{7D007F6C-106F-4FE2-98C4-DBA6A39BE2AB}" presName="centerShape" presStyleLbl="node0" presStyleIdx="0" presStyleCnt="1" custScaleX="111594" custScaleY="5309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1FC030-CA4B-4A4C-8622-A767F3DA270B}" type="pres">
      <dgm:prSet presAssocID="{A31B0C2D-8E66-41E9-AC2F-7CEEB387559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F5A47ACB-B5C8-4AA0-90DE-4B34B231FA34}" type="pres">
      <dgm:prSet presAssocID="{239E2DCF-07CE-4ACB-83B8-F71DB642643F}" presName="node" presStyleLbl="node1" presStyleIdx="0" presStyleCnt="5" custScaleX="118238" custScaleY="64445" custRadScaleRad="105948" custRadScaleInc="-1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79F1B-363B-4F41-99B6-635B7844FE07}" type="pres">
      <dgm:prSet presAssocID="{6692F9DB-4F32-4881-85C5-D9D4D43F8A14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83F5402-0A00-4C7C-938E-A5ECC74BD4BD}" type="pres">
      <dgm:prSet presAssocID="{9A9C39B2-DE1C-468D-B872-4D8EDA2C711F}" presName="node" presStyleLbl="node1" presStyleIdx="1" presStyleCnt="5" custScaleX="118238" custScaleY="64445" custRadScaleRad="86644" custRadScaleInc="-20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F7DC4-58F4-4B8A-91AB-5D5742285996}" type="pres">
      <dgm:prSet presAssocID="{E2625FCA-221C-4988-8B19-AA910C5C966E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021BBC0-CCFB-4082-B8D0-187EB060487F}" type="pres">
      <dgm:prSet presAssocID="{009CD7E2-24BF-4F19-867C-9694F322D62B}" presName="node" presStyleLbl="node1" presStyleIdx="2" presStyleCnt="5" custScaleX="118238" custScaleY="64445" custRadScaleRad="96419" custRadScaleInc="-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FD5BF-D54D-4606-BEB5-215FBDE0E5DD}" type="pres">
      <dgm:prSet presAssocID="{491E55EC-D3E8-41EC-B036-53D0C95EB7A9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6303301-A38F-46DA-910C-F8B3F3FF0D6B}" type="pres">
      <dgm:prSet presAssocID="{F941B245-FA32-4F8F-977C-AE582D2AEB4E}" presName="node" presStyleLbl="node1" presStyleIdx="3" presStyleCnt="5" custScaleX="118238" custScaleY="64445" custRadScaleRad="90182" custRadScaleInc="24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26434-A3F4-4B92-9E27-4C4CAB6AD76E}" type="pres">
      <dgm:prSet presAssocID="{B5E6B111-EF63-4839-A258-94EEA4D7499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0B94EF6-D53B-4756-9ECD-FB0F7BC98100}" type="pres">
      <dgm:prSet presAssocID="{C9FF521A-3B55-4081-98DD-F87E20AE5CC3}" presName="node" presStyleLbl="node1" presStyleIdx="4" presStyleCnt="5" custScaleX="118238" custScaleY="64445" custRadScaleRad="105450" custRadScaleInc="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9563A-4EF9-41D7-876A-606E6D36A189}" type="presOf" srcId="{C9FF521A-3B55-4081-98DD-F87E20AE5CC3}" destId="{90B94EF6-D53B-4756-9ECD-FB0F7BC98100}" srcOrd="0" destOrd="0" presId="urn:microsoft.com/office/officeart/2005/8/layout/radial4"/>
    <dgm:cxn modelId="{8E48D0C1-487C-4B86-A48E-D37015CD18BB}" srcId="{32293C13-04BB-43CE-AF55-9191E6B253E9}" destId="{7D007F6C-106F-4FE2-98C4-DBA6A39BE2AB}" srcOrd="0" destOrd="0" parTransId="{7E57A969-CF3B-4FDE-9D72-DA629BBCCB6B}" sibTransId="{C28AFC59-176B-44D2-A3C8-697C95FDFB83}"/>
    <dgm:cxn modelId="{1D788406-9709-438A-A247-3A0917277B22}" type="presOf" srcId="{7D007F6C-106F-4FE2-98C4-DBA6A39BE2AB}" destId="{DF6CE9F7-CE04-4CF8-8F16-0036EA36D87F}" srcOrd="0" destOrd="0" presId="urn:microsoft.com/office/officeart/2005/8/layout/radial4"/>
    <dgm:cxn modelId="{0DB32810-F2FD-4BC1-A9D6-0D58AB02A17E}" srcId="{7D007F6C-106F-4FE2-98C4-DBA6A39BE2AB}" destId="{009CD7E2-24BF-4F19-867C-9694F322D62B}" srcOrd="2" destOrd="0" parTransId="{E2625FCA-221C-4988-8B19-AA910C5C966E}" sibTransId="{F66E7DC0-7DCB-4FD2-AB0C-BD8A32D89217}"/>
    <dgm:cxn modelId="{F15D123D-DBD9-43D6-88E9-70FCA8939212}" srcId="{7D007F6C-106F-4FE2-98C4-DBA6A39BE2AB}" destId="{239E2DCF-07CE-4ACB-83B8-F71DB642643F}" srcOrd="0" destOrd="0" parTransId="{A31B0C2D-8E66-41E9-AC2F-7CEEB3875595}" sibTransId="{F3B32AF2-7388-49BD-815A-91B83FF5ACE0}"/>
    <dgm:cxn modelId="{BDCDD605-BD5E-46AB-8387-1CD2F8141677}" type="presOf" srcId="{239E2DCF-07CE-4ACB-83B8-F71DB642643F}" destId="{F5A47ACB-B5C8-4AA0-90DE-4B34B231FA34}" srcOrd="0" destOrd="0" presId="urn:microsoft.com/office/officeart/2005/8/layout/radial4"/>
    <dgm:cxn modelId="{F8ED0C89-1153-40FD-BCC6-97931370D102}" type="presOf" srcId="{F941B245-FA32-4F8F-977C-AE582D2AEB4E}" destId="{C6303301-A38F-46DA-910C-F8B3F3FF0D6B}" srcOrd="0" destOrd="0" presId="urn:microsoft.com/office/officeart/2005/8/layout/radial4"/>
    <dgm:cxn modelId="{BAA8C947-68EE-40EF-8151-D502FC0A7D09}" srcId="{7D007F6C-106F-4FE2-98C4-DBA6A39BE2AB}" destId="{F941B245-FA32-4F8F-977C-AE582D2AEB4E}" srcOrd="3" destOrd="0" parTransId="{491E55EC-D3E8-41EC-B036-53D0C95EB7A9}" sibTransId="{B4F0CBE8-DB6F-461E-8C5A-27B63B38DBB1}"/>
    <dgm:cxn modelId="{0C1D1EB6-D903-4E44-8253-7BF05AAA9DB0}" type="presOf" srcId="{A31B0C2D-8E66-41E9-AC2F-7CEEB3875595}" destId="{201FC030-CA4B-4A4C-8622-A767F3DA270B}" srcOrd="0" destOrd="0" presId="urn:microsoft.com/office/officeart/2005/8/layout/radial4"/>
    <dgm:cxn modelId="{1E3773FA-B201-417E-A725-9E58A1BD94FF}" type="presOf" srcId="{009CD7E2-24BF-4F19-867C-9694F322D62B}" destId="{E021BBC0-CCFB-4082-B8D0-187EB060487F}" srcOrd="0" destOrd="0" presId="urn:microsoft.com/office/officeart/2005/8/layout/radial4"/>
    <dgm:cxn modelId="{A91A5CA1-51E5-4EF8-B2F8-1B6E562484CD}" type="presOf" srcId="{9A9C39B2-DE1C-468D-B872-4D8EDA2C711F}" destId="{D83F5402-0A00-4C7C-938E-A5ECC74BD4BD}" srcOrd="0" destOrd="0" presId="urn:microsoft.com/office/officeart/2005/8/layout/radial4"/>
    <dgm:cxn modelId="{6811CFB2-CE9B-45CD-B2DB-38C985467B82}" srcId="{7D007F6C-106F-4FE2-98C4-DBA6A39BE2AB}" destId="{C9FF521A-3B55-4081-98DD-F87E20AE5CC3}" srcOrd="4" destOrd="0" parTransId="{B5E6B111-EF63-4839-A258-94EEA4D74997}" sibTransId="{25983C19-2C6A-4705-8CA3-88CB59A40EA2}"/>
    <dgm:cxn modelId="{A4ABC559-EB12-4CB4-A3EF-C37F8713752C}" type="presOf" srcId="{6692F9DB-4F32-4881-85C5-D9D4D43F8A14}" destId="{B6179F1B-363B-4F41-99B6-635B7844FE07}" srcOrd="0" destOrd="0" presId="urn:microsoft.com/office/officeart/2005/8/layout/radial4"/>
    <dgm:cxn modelId="{81220AD1-8592-443D-B4E4-FCB9495430F5}" type="presOf" srcId="{E2625FCA-221C-4988-8B19-AA910C5C966E}" destId="{A6DF7DC4-58F4-4B8A-91AB-5D5742285996}" srcOrd="0" destOrd="0" presId="urn:microsoft.com/office/officeart/2005/8/layout/radial4"/>
    <dgm:cxn modelId="{DD962BF9-CFD0-427C-BB2B-7DAB4AE84857}" srcId="{7D007F6C-106F-4FE2-98C4-DBA6A39BE2AB}" destId="{9A9C39B2-DE1C-468D-B872-4D8EDA2C711F}" srcOrd="1" destOrd="0" parTransId="{6692F9DB-4F32-4881-85C5-D9D4D43F8A14}" sibTransId="{DA732EFC-5C44-4623-8835-77E911AE64D4}"/>
    <dgm:cxn modelId="{C87EFB2E-2CD3-48FF-BEDB-0CE90137CB17}" type="presOf" srcId="{491E55EC-D3E8-41EC-B036-53D0C95EB7A9}" destId="{D9EFD5BF-D54D-4606-BEB5-215FBDE0E5DD}" srcOrd="0" destOrd="0" presId="urn:microsoft.com/office/officeart/2005/8/layout/radial4"/>
    <dgm:cxn modelId="{141B122B-BFD8-49CD-8777-C23E775AD630}" type="presOf" srcId="{B5E6B111-EF63-4839-A258-94EEA4D74997}" destId="{6CE26434-A3F4-4B92-9E27-4C4CAB6AD76E}" srcOrd="0" destOrd="0" presId="urn:microsoft.com/office/officeart/2005/8/layout/radial4"/>
    <dgm:cxn modelId="{EB4F6BC5-8223-4262-8916-A01ED58E71F6}" type="presOf" srcId="{32293C13-04BB-43CE-AF55-9191E6B253E9}" destId="{8C36B42A-069D-4109-9817-7F1D52CB9A60}" srcOrd="0" destOrd="0" presId="urn:microsoft.com/office/officeart/2005/8/layout/radial4"/>
    <dgm:cxn modelId="{0F5C2FBE-5552-4D86-B60D-9AFFF9E18B38}" type="presParOf" srcId="{8C36B42A-069D-4109-9817-7F1D52CB9A60}" destId="{DF6CE9F7-CE04-4CF8-8F16-0036EA36D87F}" srcOrd="0" destOrd="0" presId="urn:microsoft.com/office/officeart/2005/8/layout/radial4"/>
    <dgm:cxn modelId="{9A53F27E-FD47-4D60-80EF-997D6382C31D}" type="presParOf" srcId="{8C36B42A-069D-4109-9817-7F1D52CB9A60}" destId="{201FC030-CA4B-4A4C-8622-A767F3DA270B}" srcOrd="1" destOrd="0" presId="urn:microsoft.com/office/officeart/2005/8/layout/radial4"/>
    <dgm:cxn modelId="{7CBC6940-8DA0-4E73-9D13-EB8422A7CE31}" type="presParOf" srcId="{8C36B42A-069D-4109-9817-7F1D52CB9A60}" destId="{F5A47ACB-B5C8-4AA0-90DE-4B34B231FA34}" srcOrd="2" destOrd="0" presId="urn:microsoft.com/office/officeart/2005/8/layout/radial4"/>
    <dgm:cxn modelId="{0DA2F335-3EC2-47EC-BCE8-6D99081E161F}" type="presParOf" srcId="{8C36B42A-069D-4109-9817-7F1D52CB9A60}" destId="{B6179F1B-363B-4F41-99B6-635B7844FE07}" srcOrd="3" destOrd="0" presId="urn:microsoft.com/office/officeart/2005/8/layout/radial4"/>
    <dgm:cxn modelId="{6EC5FCB0-C698-4173-B49A-9EDD0902A36B}" type="presParOf" srcId="{8C36B42A-069D-4109-9817-7F1D52CB9A60}" destId="{D83F5402-0A00-4C7C-938E-A5ECC74BD4BD}" srcOrd="4" destOrd="0" presId="urn:microsoft.com/office/officeart/2005/8/layout/radial4"/>
    <dgm:cxn modelId="{98C0A077-CB6F-49BD-A095-283D824F329A}" type="presParOf" srcId="{8C36B42A-069D-4109-9817-7F1D52CB9A60}" destId="{A6DF7DC4-58F4-4B8A-91AB-5D5742285996}" srcOrd="5" destOrd="0" presId="urn:microsoft.com/office/officeart/2005/8/layout/radial4"/>
    <dgm:cxn modelId="{488C6A72-4E3D-4C72-B8B9-B90B3E8C59D1}" type="presParOf" srcId="{8C36B42A-069D-4109-9817-7F1D52CB9A60}" destId="{E021BBC0-CCFB-4082-B8D0-187EB060487F}" srcOrd="6" destOrd="0" presId="urn:microsoft.com/office/officeart/2005/8/layout/radial4"/>
    <dgm:cxn modelId="{7FA632D3-47F3-44FA-9696-F83B37BD9865}" type="presParOf" srcId="{8C36B42A-069D-4109-9817-7F1D52CB9A60}" destId="{D9EFD5BF-D54D-4606-BEB5-215FBDE0E5DD}" srcOrd="7" destOrd="0" presId="urn:microsoft.com/office/officeart/2005/8/layout/radial4"/>
    <dgm:cxn modelId="{3FF64D4C-3D14-4F9A-A43E-E4CC2067A30B}" type="presParOf" srcId="{8C36B42A-069D-4109-9817-7F1D52CB9A60}" destId="{C6303301-A38F-46DA-910C-F8B3F3FF0D6B}" srcOrd="8" destOrd="0" presId="urn:microsoft.com/office/officeart/2005/8/layout/radial4"/>
    <dgm:cxn modelId="{77C88201-313D-4FB0-B106-AB21DE1AF51C}" type="presParOf" srcId="{8C36B42A-069D-4109-9817-7F1D52CB9A60}" destId="{6CE26434-A3F4-4B92-9E27-4C4CAB6AD76E}" srcOrd="9" destOrd="0" presId="urn:microsoft.com/office/officeart/2005/8/layout/radial4"/>
    <dgm:cxn modelId="{E752EF4D-8535-4189-852B-BB300FAC120C}" type="presParOf" srcId="{8C36B42A-069D-4109-9817-7F1D52CB9A60}" destId="{90B94EF6-D53B-4756-9ECD-FB0F7BC9810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779E69-6FCF-4F09-8184-C71CA5F9EC5A}" type="doc">
      <dgm:prSet loTypeId="urn:microsoft.com/office/officeart/2005/8/layout/vList4#1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3901CCE-6E55-48EC-9A37-5C8691D6BC67}">
      <dgm:prSet phldrT="[Текст]" custT="1"/>
      <dgm:spPr/>
      <dgm:t>
        <a:bodyPr/>
        <a:lstStyle/>
        <a:p>
          <a:pPr algn="just"/>
          <a:r>
            <a:rPr lang="en-US" sz="2000" dirty="0" smtClean="0">
              <a:solidFill>
                <a:srgbClr val="111111"/>
              </a:solidFill>
            </a:rPr>
            <a:t>XVI – </a:t>
          </a:r>
          <a:r>
            <a:rPr lang="ru-RU" sz="2000" dirty="0" smtClean="0">
              <a:solidFill>
                <a:srgbClr val="111111"/>
              </a:solidFill>
            </a:rPr>
            <a:t>начало </a:t>
          </a:r>
          <a:r>
            <a:rPr lang="en-US" sz="2000" dirty="0" smtClean="0">
              <a:solidFill>
                <a:srgbClr val="111111"/>
              </a:solidFill>
            </a:rPr>
            <a:t>XX</a:t>
          </a:r>
          <a:r>
            <a:rPr lang="ru-RU" sz="2000" dirty="0" smtClean="0">
              <a:solidFill>
                <a:srgbClr val="111111"/>
              </a:solidFill>
            </a:rPr>
            <a:t> века. </a:t>
          </a:r>
          <a:r>
            <a:rPr lang="en-US" sz="2000" dirty="0" smtClean="0">
              <a:solidFill>
                <a:srgbClr val="111111"/>
              </a:solidFill>
            </a:rPr>
            <a:t> </a:t>
          </a:r>
          <a:r>
            <a:rPr lang="ru-RU" sz="2000" dirty="0" smtClean="0">
              <a:solidFill>
                <a:srgbClr val="111111"/>
              </a:solidFill>
            </a:rPr>
            <a:t>Русское государство расширялось на восток и юго-восток, население также двигалось в этих направлениях. Потоки переселенцев двигались на Кавказ и Дальний Восток, в Сибирь и Среднюю Азию.</a:t>
          </a:r>
          <a:endParaRPr lang="ru-RU" sz="2000" dirty="0">
            <a:solidFill>
              <a:srgbClr val="111111"/>
            </a:solidFill>
          </a:endParaRPr>
        </a:p>
      </dgm:t>
    </dgm:pt>
    <dgm:pt modelId="{1FB96DCC-5AF3-43D4-BBA8-50AED8A4503F}" type="parTrans" cxnId="{53BFCB37-D675-4891-8DF9-8628401F70BB}">
      <dgm:prSet/>
      <dgm:spPr/>
      <dgm:t>
        <a:bodyPr/>
        <a:lstStyle/>
        <a:p>
          <a:endParaRPr lang="ru-RU"/>
        </a:p>
      </dgm:t>
    </dgm:pt>
    <dgm:pt modelId="{E8A21BD3-4BF0-4A2A-8FAF-FA0262277423}" type="sibTrans" cxnId="{53BFCB37-D675-4891-8DF9-8628401F70BB}">
      <dgm:prSet/>
      <dgm:spPr/>
      <dgm:t>
        <a:bodyPr/>
        <a:lstStyle/>
        <a:p>
          <a:endParaRPr lang="ru-RU"/>
        </a:p>
      </dgm:t>
    </dgm:pt>
    <dgm:pt modelId="{0A47D38F-7F7D-4D41-9941-26629708E69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 </a:t>
          </a:r>
          <a:r>
            <a:rPr lang="en-US" sz="2000" dirty="0" smtClean="0">
              <a:solidFill>
                <a:srgbClr val="111111"/>
              </a:solidFill>
            </a:rPr>
            <a:t>XX</a:t>
          </a:r>
          <a:r>
            <a:rPr lang="ru-RU" sz="2000" dirty="0" smtClean="0">
              <a:solidFill>
                <a:srgbClr val="111111"/>
              </a:solidFill>
            </a:rPr>
            <a:t> веке миграции носили экономический характер. Они были направлены на Урал, в Сибирь и на Дальний Восток. Здесь строились новые заводы. Шло массовое освоение целины. На севере осваивали нефтяные месторождения.</a:t>
          </a:r>
          <a:endParaRPr lang="ru-RU" sz="2000" dirty="0">
            <a:solidFill>
              <a:srgbClr val="111111"/>
            </a:solidFill>
          </a:endParaRPr>
        </a:p>
      </dgm:t>
    </dgm:pt>
    <dgm:pt modelId="{46AF39F0-E1F6-4E76-9615-4E0940BE4214}" type="parTrans" cxnId="{46946D31-4FDE-4BD5-8A4C-734CE8878846}">
      <dgm:prSet/>
      <dgm:spPr/>
      <dgm:t>
        <a:bodyPr/>
        <a:lstStyle/>
        <a:p>
          <a:endParaRPr lang="ru-RU"/>
        </a:p>
      </dgm:t>
    </dgm:pt>
    <dgm:pt modelId="{41F316C3-F2D4-496A-BF63-9BC0963F2F12}" type="sibTrans" cxnId="{46946D31-4FDE-4BD5-8A4C-734CE8878846}">
      <dgm:prSet/>
      <dgm:spPr/>
      <dgm:t>
        <a:bodyPr/>
        <a:lstStyle/>
        <a:p>
          <a:endParaRPr lang="ru-RU"/>
        </a:p>
      </dgm:t>
    </dgm:pt>
    <dgm:pt modelId="{B70C858C-5822-43F1-AA7A-24A95BAF379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 конце </a:t>
          </a:r>
          <a:r>
            <a:rPr lang="en-US" sz="2000" dirty="0" smtClean="0">
              <a:solidFill>
                <a:srgbClr val="111111"/>
              </a:solidFill>
            </a:rPr>
            <a:t>XX- </a:t>
          </a:r>
          <a:r>
            <a:rPr lang="ru-RU" sz="2000" dirty="0" smtClean="0">
              <a:solidFill>
                <a:srgbClr val="111111"/>
              </a:solidFill>
            </a:rPr>
            <a:t>начале </a:t>
          </a:r>
          <a:r>
            <a:rPr lang="en-US" sz="2000" dirty="0" smtClean="0">
              <a:solidFill>
                <a:srgbClr val="111111"/>
              </a:solidFill>
            </a:rPr>
            <a:t>XXI</a:t>
          </a:r>
          <a:r>
            <a:rPr lang="ru-RU" sz="2000" dirty="0" smtClean="0">
              <a:solidFill>
                <a:srgbClr val="111111"/>
              </a:solidFill>
            </a:rPr>
            <a:t>в. Направление миграции существенно изменилось. Люди начали покидать районы Крайнего Севера, Сибири и Дальнего Востока, переезжая в Центральную Россию, на Урал, Поволжье и Кавказ.</a:t>
          </a:r>
          <a:endParaRPr lang="ru-RU" sz="2000" dirty="0">
            <a:solidFill>
              <a:srgbClr val="111111"/>
            </a:solidFill>
          </a:endParaRPr>
        </a:p>
      </dgm:t>
    </dgm:pt>
    <dgm:pt modelId="{22A92617-43D3-4977-B091-C776B932D5AC}" type="parTrans" cxnId="{8E0B28A0-C191-4425-B93E-2BBD920758B4}">
      <dgm:prSet/>
      <dgm:spPr/>
      <dgm:t>
        <a:bodyPr/>
        <a:lstStyle/>
        <a:p>
          <a:endParaRPr lang="ru-RU"/>
        </a:p>
      </dgm:t>
    </dgm:pt>
    <dgm:pt modelId="{B196177E-F088-4471-B977-D9DA929955BD}" type="sibTrans" cxnId="{8E0B28A0-C191-4425-B93E-2BBD920758B4}">
      <dgm:prSet/>
      <dgm:spPr/>
      <dgm:t>
        <a:bodyPr/>
        <a:lstStyle/>
        <a:p>
          <a:endParaRPr lang="ru-RU"/>
        </a:p>
      </dgm:t>
    </dgm:pt>
    <dgm:pt modelId="{3A53537D-9D55-47F5-AF63-89831094B958}" type="pres">
      <dgm:prSet presAssocID="{45779E69-6FCF-4F09-8184-C71CA5F9EC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E3B2D4-7FD5-481A-8D49-4EC67C3CA3B5}" type="pres">
      <dgm:prSet presAssocID="{F3901CCE-6E55-48EC-9A37-5C8691D6BC67}" presName="comp" presStyleCnt="0"/>
      <dgm:spPr/>
    </dgm:pt>
    <dgm:pt modelId="{42E241E9-4B1F-45F5-A70E-1A8B5D41874D}" type="pres">
      <dgm:prSet presAssocID="{F3901CCE-6E55-48EC-9A37-5C8691D6BC67}" presName="box" presStyleLbl="node1" presStyleIdx="0" presStyleCnt="3"/>
      <dgm:spPr/>
      <dgm:t>
        <a:bodyPr/>
        <a:lstStyle/>
        <a:p>
          <a:endParaRPr lang="ru-RU"/>
        </a:p>
      </dgm:t>
    </dgm:pt>
    <dgm:pt modelId="{7B657E70-F6D8-41DD-9821-8E68815EC801}" type="pres">
      <dgm:prSet presAssocID="{F3901CCE-6E55-48EC-9A37-5C8691D6BC67}" presName="img" presStyleLbl="fgImgPlace1" presStyleIdx="0" presStyleCnt="3" custScaleX="96323" custScaleY="89706" custLinFactNeighborX="-6565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26269D0-7E87-448C-9503-E13EC1288525}" type="pres">
      <dgm:prSet presAssocID="{F3901CCE-6E55-48EC-9A37-5C8691D6BC6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4A859-9605-4DF2-BABE-EA6C2B5C70F5}" type="pres">
      <dgm:prSet presAssocID="{E8A21BD3-4BF0-4A2A-8FAF-FA0262277423}" presName="spacer" presStyleCnt="0"/>
      <dgm:spPr/>
    </dgm:pt>
    <dgm:pt modelId="{788A8C59-DAA0-43BB-80B7-86331693E641}" type="pres">
      <dgm:prSet presAssocID="{0A47D38F-7F7D-4D41-9941-26629708E691}" presName="comp" presStyleCnt="0"/>
      <dgm:spPr/>
    </dgm:pt>
    <dgm:pt modelId="{35D795A0-44A8-4941-A42E-01171653A60B}" type="pres">
      <dgm:prSet presAssocID="{0A47D38F-7F7D-4D41-9941-26629708E691}" presName="box" presStyleLbl="node1" presStyleIdx="1" presStyleCnt="3"/>
      <dgm:spPr/>
      <dgm:t>
        <a:bodyPr/>
        <a:lstStyle/>
        <a:p>
          <a:endParaRPr lang="ru-RU"/>
        </a:p>
      </dgm:t>
    </dgm:pt>
    <dgm:pt modelId="{5ED1F1DF-1BE5-4DE0-BD9D-A7CC4E6E239B}" type="pres">
      <dgm:prSet presAssocID="{0A47D38F-7F7D-4D41-9941-26629708E691}" presName="img" presStyleLbl="fgImgPlace1" presStyleIdx="1" presStyleCnt="3" custScaleX="96323" custScaleY="89706" custLinFactNeighborX="-6565" custLinFactNeighborY="147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A2D89E8-FD71-4017-8897-19619210063D}" type="pres">
      <dgm:prSet presAssocID="{0A47D38F-7F7D-4D41-9941-26629708E6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3864E-F84E-43CC-BD4F-4C8AF8C0B8C0}" type="pres">
      <dgm:prSet presAssocID="{41F316C3-F2D4-496A-BF63-9BC0963F2F12}" presName="spacer" presStyleCnt="0"/>
      <dgm:spPr/>
    </dgm:pt>
    <dgm:pt modelId="{52AAC2D3-6108-444A-9080-AB9A009CF2A3}" type="pres">
      <dgm:prSet presAssocID="{B70C858C-5822-43F1-AA7A-24A95BAF3799}" presName="comp" presStyleCnt="0"/>
      <dgm:spPr/>
    </dgm:pt>
    <dgm:pt modelId="{6F566BCD-254A-420F-ACA8-1DB4D4A930CC}" type="pres">
      <dgm:prSet presAssocID="{B70C858C-5822-43F1-AA7A-24A95BAF3799}" presName="box" presStyleLbl="node1" presStyleIdx="2" presStyleCnt="3"/>
      <dgm:spPr/>
      <dgm:t>
        <a:bodyPr/>
        <a:lstStyle/>
        <a:p>
          <a:endParaRPr lang="ru-RU"/>
        </a:p>
      </dgm:t>
    </dgm:pt>
    <dgm:pt modelId="{7F38D416-1F8B-4E0F-8224-0C20B169A8C7}" type="pres">
      <dgm:prSet presAssocID="{B70C858C-5822-43F1-AA7A-24A95BAF3799}" presName="img" presStyleLbl="fgImgPlace1" presStyleIdx="2" presStyleCnt="3" custScaleX="96323" custScaleY="89706" custLinFactNeighborX="-6565" custLinFactNeighborY="1471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C886E12-12C9-4547-9C34-9D8C3E0FDB30}" type="pres">
      <dgm:prSet presAssocID="{B70C858C-5822-43F1-AA7A-24A95BAF379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FCB37-D675-4891-8DF9-8628401F70BB}" srcId="{45779E69-6FCF-4F09-8184-C71CA5F9EC5A}" destId="{F3901CCE-6E55-48EC-9A37-5C8691D6BC67}" srcOrd="0" destOrd="0" parTransId="{1FB96DCC-5AF3-43D4-BBA8-50AED8A4503F}" sibTransId="{E8A21BD3-4BF0-4A2A-8FAF-FA0262277423}"/>
    <dgm:cxn modelId="{8DB022C7-26A4-4829-B6E6-B8E58069D19E}" type="presOf" srcId="{B70C858C-5822-43F1-AA7A-24A95BAF3799}" destId="{BC886E12-12C9-4547-9C34-9D8C3E0FDB30}" srcOrd="1" destOrd="0" presId="urn:microsoft.com/office/officeart/2005/8/layout/vList4#1"/>
    <dgm:cxn modelId="{154A5258-EB33-496F-9CC5-68C6790B587A}" type="presOf" srcId="{45779E69-6FCF-4F09-8184-C71CA5F9EC5A}" destId="{3A53537D-9D55-47F5-AF63-89831094B958}" srcOrd="0" destOrd="0" presId="urn:microsoft.com/office/officeart/2005/8/layout/vList4#1"/>
    <dgm:cxn modelId="{E91317AE-7AAF-4FEF-A945-83207E863041}" type="presOf" srcId="{F3901CCE-6E55-48EC-9A37-5C8691D6BC67}" destId="{42E241E9-4B1F-45F5-A70E-1A8B5D41874D}" srcOrd="0" destOrd="0" presId="urn:microsoft.com/office/officeart/2005/8/layout/vList4#1"/>
    <dgm:cxn modelId="{8E0B28A0-C191-4425-B93E-2BBD920758B4}" srcId="{45779E69-6FCF-4F09-8184-C71CA5F9EC5A}" destId="{B70C858C-5822-43F1-AA7A-24A95BAF3799}" srcOrd="2" destOrd="0" parTransId="{22A92617-43D3-4977-B091-C776B932D5AC}" sibTransId="{B196177E-F088-4471-B977-D9DA929955BD}"/>
    <dgm:cxn modelId="{0E39B2B2-1A7C-4E6E-9634-93419E4571F0}" type="presOf" srcId="{0A47D38F-7F7D-4D41-9941-26629708E691}" destId="{4A2D89E8-FD71-4017-8897-19619210063D}" srcOrd="1" destOrd="0" presId="urn:microsoft.com/office/officeart/2005/8/layout/vList4#1"/>
    <dgm:cxn modelId="{9FD305A9-1CCF-4CD6-83D9-4B3D5B17F134}" type="presOf" srcId="{F3901CCE-6E55-48EC-9A37-5C8691D6BC67}" destId="{826269D0-7E87-448C-9503-E13EC1288525}" srcOrd="1" destOrd="0" presId="urn:microsoft.com/office/officeart/2005/8/layout/vList4#1"/>
    <dgm:cxn modelId="{D1B7CD34-1487-4343-B401-064DE7D47486}" type="presOf" srcId="{0A47D38F-7F7D-4D41-9941-26629708E691}" destId="{35D795A0-44A8-4941-A42E-01171653A60B}" srcOrd="0" destOrd="0" presId="urn:microsoft.com/office/officeart/2005/8/layout/vList4#1"/>
    <dgm:cxn modelId="{46946D31-4FDE-4BD5-8A4C-734CE8878846}" srcId="{45779E69-6FCF-4F09-8184-C71CA5F9EC5A}" destId="{0A47D38F-7F7D-4D41-9941-26629708E691}" srcOrd="1" destOrd="0" parTransId="{46AF39F0-E1F6-4E76-9615-4E0940BE4214}" sibTransId="{41F316C3-F2D4-496A-BF63-9BC0963F2F12}"/>
    <dgm:cxn modelId="{10BAC475-9264-4F6B-B0D4-0B3CF16839C4}" type="presOf" srcId="{B70C858C-5822-43F1-AA7A-24A95BAF3799}" destId="{6F566BCD-254A-420F-ACA8-1DB4D4A930CC}" srcOrd="0" destOrd="0" presId="urn:microsoft.com/office/officeart/2005/8/layout/vList4#1"/>
    <dgm:cxn modelId="{13E6D22B-499B-4BF7-B3DF-449E26FCB8ED}" type="presParOf" srcId="{3A53537D-9D55-47F5-AF63-89831094B958}" destId="{CDE3B2D4-7FD5-481A-8D49-4EC67C3CA3B5}" srcOrd="0" destOrd="0" presId="urn:microsoft.com/office/officeart/2005/8/layout/vList4#1"/>
    <dgm:cxn modelId="{CE9FB01B-1962-4327-A1DE-93A20669BF14}" type="presParOf" srcId="{CDE3B2D4-7FD5-481A-8D49-4EC67C3CA3B5}" destId="{42E241E9-4B1F-45F5-A70E-1A8B5D41874D}" srcOrd="0" destOrd="0" presId="urn:microsoft.com/office/officeart/2005/8/layout/vList4#1"/>
    <dgm:cxn modelId="{93ACA1B2-16F2-4712-88FC-F97DD0596682}" type="presParOf" srcId="{CDE3B2D4-7FD5-481A-8D49-4EC67C3CA3B5}" destId="{7B657E70-F6D8-41DD-9821-8E68815EC801}" srcOrd="1" destOrd="0" presId="urn:microsoft.com/office/officeart/2005/8/layout/vList4#1"/>
    <dgm:cxn modelId="{B70223B0-45C0-4C23-B4DA-37499564025E}" type="presParOf" srcId="{CDE3B2D4-7FD5-481A-8D49-4EC67C3CA3B5}" destId="{826269D0-7E87-448C-9503-E13EC1288525}" srcOrd="2" destOrd="0" presId="urn:microsoft.com/office/officeart/2005/8/layout/vList4#1"/>
    <dgm:cxn modelId="{479C9774-B13D-4DF9-91E9-0DF472400AC2}" type="presParOf" srcId="{3A53537D-9D55-47F5-AF63-89831094B958}" destId="{1CF4A859-9605-4DF2-BABE-EA6C2B5C70F5}" srcOrd="1" destOrd="0" presId="urn:microsoft.com/office/officeart/2005/8/layout/vList4#1"/>
    <dgm:cxn modelId="{1BED152A-29D1-443D-A585-9E37B066B552}" type="presParOf" srcId="{3A53537D-9D55-47F5-AF63-89831094B958}" destId="{788A8C59-DAA0-43BB-80B7-86331693E641}" srcOrd="2" destOrd="0" presId="urn:microsoft.com/office/officeart/2005/8/layout/vList4#1"/>
    <dgm:cxn modelId="{55B6A0D8-AD15-4EC7-A92F-512832EE54AD}" type="presParOf" srcId="{788A8C59-DAA0-43BB-80B7-86331693E641}" destId="{35D795A0-44A8-4941-A42E-01171653A60B}" srcOrd="0" destOrd="0" presId="urn:microsoft.com/office/officeart/2005/8/layout/vList4#1"/>
    <dgm:cxn modelId="{B8177F5A-068F-4310-9ABC-66167370D91F}" type="presParOf" srcId="{788A8C59-DAA0-43BB-80B7-86331693E641}" destId="{5ED1F1DF-1BE5-4DE0-BD9D-A7CC4E6E239B}" srcOrd="1" destOrd="0" presId="urn:microsoft.com/office/officeart/2005/8/layout/vList4#1"/>
    <dgm:cxn modelId="{4C68C499-7554-49AA-ADAB-948E1705BCE6}" type="presParOf" srcId="{788A8C59-DAA0-43BB-80B7-86331693E641}" destId="{4A2D89E8-FD71-4017-8897-19619210063D}" srcOrd="2" destOrd="0" presId="urn:microsoft.com/office/officeart/2005/8/layout/vList4#1"/>
    <dgm:cxn modelId="{B5E993AB-D7BB-451A-B07E-0D922E146B18}" type="presParOf" srcId="{3A53537D-9D55-47F5-AF63-89831094B958}" destId="{11D3864E-F84E-43CC-BD4F-4C8AF8C0B8C0}" srcOrd="3" destOrd="0" presId="urn:microsoft.com/office/officeart/2005/8/layout/vList4#1"/>
    <dgm:cxn modelId="{E6257379-3C27-435D-A8E1-1CD187F4396C}" type="presParOf" srcId="{3A53537D-9D55-47F5-AF63-89831094B958}" destId="{52AAC2D3-6108-444A-9080-AB9A009CF2A3}" srcOrd="4" destOrd="0" presId="urn:microsoft.com/office/officeart/2005/8/layout/vList4#1"/>
    <dgm:cxn modelId="{E6B461C3-7B30-47A3-BE50-C8BD2E282149}" type="presParOf" srcId="{52AAC2D3-6108-444A-9080-AB9A009CF2A3}" destId="{6F566BCD-254A-420F-ACA8-1DB4D4A930CC}" srcOrd="0" destOrd="0" presId="urn:microsoft.com/office/officeart/2005/8/layout/vList4#1"/>
    <dgm:cxn modelId="{62050BA6-D6CC-4C41-8B1D-B3F8F0939C83}" type="presParOf" srcId="{52AAC2D3-6108-444A-9080-AB9A009CF2A3}" destId="{7F38D416-1F8B-4E0F-8224-0C20B169A8C7}" srcOrd="1" destOrd="0" presId="urn:microsoft.com/office/officeart/2005/8/layout/vList4#1"/>
    <dgm:cxn modelId="{BFCB5E10-8CE8-49BA-96AD-DC041B14DC2B}" type="presParOf" srcId="{52AAC2D3-6108-444A-9080-AB9A009CF2A3}" destId="{BC886E12-12C9-4547-9C34-9D8C3E0FDB3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A3BE7B-5203-4584-8D29-242081CFDD9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01DEB0D-F314-459B-A468-AE05527C001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ru-RU" sz="2000" smtClean="0">
              <a:solidFill>
                <a:srgbClr val="111111"/>
              </a:solidFill>
            </a:rPr>
            <a:t>Подвижность населения определяет </a:t>
          </a:r>
          <a:endParaRPr lang="ru-RU" sz="2000" dirty="0">
            <a:solidFill>
              <a:srgbClr val="111111"/>
            </a:solidFill>
          </a:endParaRPr>
        </a:p>
      </dgm:t>
    </dgm:pt>
    <dgm:pt modelId="{E515AB0B-8600-49A9-9179-63A00E99D25B}" type="parTrans" cxnId="{2296213F-2DA9-45F5-8F35-B557339D8237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D9DBC2A9-C12E-4BC2-BCAE-D66E3832BFFA}" type="sibTrans" cxnId="{2296213F-2DA9-45F5-8F35-B557339D8237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D5A09226-4F38-4FCB-89FB-0676C3BC2B9A}">
      <dgm:prSet phldrT="[Текст]" custT="1"/>
      <dgm:spPr/>
      <dgm:t>
        <a:bodyPr/>
        <a:lstStyle/>
        <a:p>
          <a:r>
            <a:rPr lang="ru-RU" sz="2000" smtClean="0">
              <a:solidFill>
                <a:srgbClr val="111111"/>
              </a:solidFill>
            </a:rPr>
            <a:t>Развитие транспорта</a:t>
          </a:r>
          <a:endParaRPr lang="ru-RU" sz="2000" dirty="0">
            <a:solidFill>
              <a:srgbClr val="111111"/>
            </a:solidFill>
          </a:endParaRPr>
        </a:p>
      </dgm:t>
    </dgm:pt>
    <dgm:pt modelId="{A7CACCEC-7E6F-4F3F-81D2-F9491168D346}" type="parTrans" cxnId="{9446EE2E-5771-4312-9EB8-D285B9CA2EB2}">
      <dgm:prSet custT="1"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C276538A-A94D-434A-B61A-BA200793DBAA}" type="sibTrans" cxnId="{9446EE2E-5771-4312-9EB8-D285B9CA2EB2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D465C4E2-80D4-4ABB-9902-E09BD25AC4B1}">
      <dgm:prSet phldrT="[Текст]" custT="1"/>
      <dgm:spPr/>
      <dgm:t>
        <a:bodyPr/>
        <a:lstStyle/>
        <a:p>
          <a:r>
            <a:rPr lang="ru-RU" sz="2000" smtClean="0">
              <a:solidFill>
                <a:srgbClr val="111111"/>
              </a:solidFill>
            </a:rPr>
            <a:t>Развитие торговли </a:t>
          </a:r>
          <a:endParaRPr lang="ru-RU" sz="2000" dirty="0">
            <a:solidFill>
              <a:srgbClr val="111111"/>
            </a:solidFill>
          </a:endParaRPr>
        </a:p>
      </dgm:t>
    </dgm:pt>
    <dgm:pt modelId="{E481CAAD-6ADA-43A3-897A-D433B051B721}" type="parTrans" cxnId="{1C159B81-C01C-4883-90C3-D0D66334FF16}">
      <dgm:prSet custT="1"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DDCF7F61-BC3D-4795-AC47-853F7B354833}" type="sibTrans" cxnId="{1C159B81-C01C-4883-90C3-D0D66334FF16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8A0C5FA3-3B2D-4FB0-8821-650C9A3A901A}">
      <dgm:prSet phldrT="[Текст]" custT="1"/>
      <dgm:spPr/>
      <dgm:t>
        <a:bodyPr/>
        <a:lstStyle/>
        <a:p>
          <a:r>
            <a:rPr lang="ru-RU" sz="2000" smtClean="0">
              <a:solidFill>
                <a:srgbClr val="111111"/>
              </a:solidFill>
            </a:rPr>
            <a:t>Развитие различных услуг</a:t>
          </a:r>
          <a:endParaRPr lang="ru-RU" sz="2000" dirty="0">
            <a:solidFill>
              <a:srgbClr val="111111"/>
            </a:solidFill>
          </a:endParaRPr>
        </a:p>
      </dgm:t>
    </dgm:pt>
    <dgm:pt modelId="{E1ABA74F-C1B9-4214-BCED-2F9F7FE5197E}" type="parTrans" cxnId="{08126500-1902-46C1-9BF8-B559E849E9A2}">
      <dgm:prSet custT="1"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2B4B713A-F924-4A01-A5F5-66C85B312862}" type="sibTrans" cxnId="{08126500-1902-46C1-9BF8-B559E849E9A2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4E28B981-1BC3-4EA5-A25B-C5EC6EFF20BB}" type="pres">
      <dgm:prSet presAssocID="{7AA3BE7B-5203-4584-8D29-242081CFDD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0C8FE-8412-4F81-8223-C3703C74A024}" type="pres">
      <dgm:prSet presAssocID="{001DEB0D-F314-459B-A468-AE05527C001C}" presName="root1" presStyleCnt="0"/>
      <dgm:spPr/>
    </dgm:pt>
    <dgm:pt modelId="{343B2692-A37E-4472-B5D1-E3566FB11FD1}" type="pres">
      <dgm:prSet presAssocID="{001DEB0D-F314-459B-A468-AE05527C001C}" presName="LevelOneTextNode" presStyleLbl="node0" presStyleIdx="0" presStyleCnt="1" custScaleY="73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C39CC-1967-4CF0-992E-D86398A575AD}" type="pres">
      <dgm:prSet presAssocID="{001DEB0D-F314-459B-A468-AE05527C001C}" presName="level2hierChild" presStyleCnt="0"/>
      <dgm:spPr/>
    </dgm:pt>
    <dgm:pt modelId="{2BD7B5DC-E204-4A41-8062-89747C4F3EEE}" type="pres">
      <dgm:prSet presAssocID="{A7CACCEC-7E6F-4F3F-81D2-F9491168D34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E116B6E-6E4D-4F9A-9E7B-D400115E4D73}" type="pres">
      <dgm:prSet presAssocID="{A7CACCEC-7E6F-4F3F-81D2-F9491168D34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9E2F561-9921-4079-859F-F0509725642C}" type="pres">
      <dgm:prSet presAssocID="{D5A09226-4F38-4FCB-89FB-0676C3BC2B9A}" presName="root2" presStyleCnt="0"/>
      <dgm:spPr/>
    </dgm:pt>
    <dgm:pt modelId="{8BB52BC3-8BFA-4A7A-83BC-0CBB7CFE66F5}" type="pres">
      <dgm:prSet presAssocID="{D5A09226-4F38-4FCB-89FB-0676C3BC2B9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D11EE-4413-4E3C-98FD-F534DCF80D4F}" type="pres">
      <dgm:prSet presAssocID="{D5A09226-4F38-4FCB-89FB-0676C3BC2B9A}" presName="level3hierChild" presStyleCnt="0"/>
      <dgm:spPr/>
    </dgm:pt>
    <dgm:pt modelId="{070D176F-3702-41F3-A0CB-34B1C7923CF2}" type="pres">
      <dgm:prSet presAssocID="{E481CAAD-6ADA-43A3-897A-D433B051B72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AEE552-7ADE-48A8-B764-38038734AD56}" type="pres">
      <dgm:prSet presAssocID="{E481CAAD-6ADA-43A3-897A-D433B051B72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B78DD4F-5D88-4524-8202-33B549CD720E}" type="pres">
      <dgm:prSet presAssocID="{D465C4E2-80D4-4ABB-9902-E09BD25AC4B1}" presName="root2" presStyleCnt="0"/>
      <dgm:spPr/>
    </dgm:pt>
    <dgm:pt modelId="{7B153288-8BD2-449C-ACF7-9A09117CE3A4}" type="pres">
      <dgm:prSet presAssocID="{D465C4E2-80D4-4ABB-9902-E09BD25AC4B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C9EEA3-BC54-43F7-9F49-F0D38E1764D0}" type="pres">
      <dgm:prSet presAssocID="{D465C4E2-80D4-4ABB-9902-E09BD25AC4B1}" presName="level3hierChild" presStyleCnt="0"/>
      <dgm:spPr/>
    </dgm:pt>
    <dgm:pt modelId="{A405E9BA-C736-4EA9-93C7-C7ECF8FEC1C1}" type="pres">
      <dgm:prSet presAssocID="{E1ABA74F-C1B9-4214-BCED-2F9F7FE5197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DA5B8A4-F644-4CCA-87DF-09EFF0870F42}" type="pres">
      <dgm:prSet presAssocID="{E1ABA74F-C1B9-4214-BCED-2F9F7FE5197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DE50B22-9C89-4A22-ADD3-B1DF2861CDA2}" type="pres">
      <dgm:prSet presAssocID="{8A0C5FA3-3B2D-4FB0-8821-650C9A3A901A}" presName="root2" presStyleCnt="0"/>
      <dgm:spPr/>
    </dgm:pt>
    <dgm:pt modelId="{4148E042-9234-46A0-B070-37D488DABDA4}" type="pres">
      <dgm:prSet presAssocID="{8A0C5FA3-3B2D-4FB0-8821-650C9A3A901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39616-48DA-4B67-BF67-5C97D609FF04}" type="pres">
      <dgm:prSet presAssocID="{8A0C5FA3-3B2D-4FB0-8821-650C9A3A901A}" presName="level3hierChild" presStyleCnt="0"/>
      <dgm:spPr/>
    </dgm:pt>
  </dgm:ptLst>
  <dgm:cxnLst>
    <dgm:cxn modelId="{F3579AC2-F084-4A8C-9FAC-53E07E52F862}" type="presOf" srcId="{D5A09226-4F38-4FCB-89FB-0676C3BC2B9A}" destId="{8BB52BC3-8BFA-4A7A-83BC-0CBB7CFE66F5}" srcOrd="0" destOrd="0" presId="urn:microsoft.com/office/officeart/2008/layout/HorizontalMultiLevelHierarchy"/>
    <dgm:cxn modelId="{9806BDF9-F55B-4311-9551-8D34B4E6BDEE}" type="presOf" srcId="{E1ABA74F-C1B9-4214-BCED-2F9F7FE5197E}" destId="{A405E9BA-C736-4EA9-93C7-C7ECF8FEC1C1}" srcOrd="0" destOrd="0" presId="urn:microsoft.com/office/officeart/2008/layout/HorizontalMultiLevelHierarchy"/>
    <dgm:cxn modelId="{3A08DF49-97DE-46F0-9991-0F5CBAA618D0}" type="presOf" srcId="{A7CACCEC-7E6F-4F3F-81D2-F9491168D346}" destId="{0E116B6E-6E4D-4F9A-9E7B-D400115E4D73}" srcOrd="1" destOrd="0" presId="urn:microsoft.com/office/officeart/2008/layout/HorizontalMultiLevelHierarchy"/>
    <dgm:cxn modelId="{DDFBAD37-D39B-41A7-92C8-3043CA4AA813}" type="presOf" srcId="{001DEB0D-F314-459B-A468-AE05527C001C}" destId="{343B2692-A37E-4472-B5D1-E3566FB11FD1}" srcOrd="0" destOrd="0" presId="urn:microsoft.com/office/officeart/2008/layout/HorizontalMultiLevelHierarchy"/>
    <dgm:cxn modelId="{08126500-1902-46C1-9BF8-B559E849E9A2}" srcId="{001DEB0D-F314-459B-A468-AE05527C001C}" destId="{8A0C5FA3-3B2D-4FB0-8821-650C9A3A901A}" srcOrd="2" destOrd="0" parTransId="{E1ABA74F-C1B9-4214-BCED-2F9F7FE5197E}" sibTransId="{2B4B713A-F924-4A01-A5F5-66C85B312862}"/>
    <dgm:cxn modelId="{1C159B81-C01C-4883-90C3-D0D66334FF16}" srcId="{001DEB0D-F314-459B-A468-AE05527C001C}" destId="{D465C4E2-80D4-4ABB-9902-E09BD25AC4B1}" srcOrd="1" destOrd="0" parTransId="{E481CAAD-6ADA-43A3-897A-D433B051B721}" sibTransId="{DDCF7F61-BC3D-4795-AC47-853F7B354833}"/>
    <dgm:cxn modelId="{D1DB7A1F-6642-4DAC-BF69-FD2BB47766FF}" type="presOf" srcId="{E481CAAD-6ADA-43A3-897A-D433B051B721}" destId="{070D176F-3702-41F3-A0CB-34B1C7923CF2}" srcOrd="0" destOrd="0" presId="urn:microsoft.com/office/officeart/2008/layout/HorizontalMultiLevelHierarchy"/>
    <dgm:cxn modelId="{2296213F-2DA9-45F5-8F35-B557339D8237}" srcId="{7AA3BE7B-5203-4584-8D29-242081CFDD9D}" destId="{001DEB0D-F314-459B-A468-AE05527C001C}" srcOrd="0" destOrd="0" parTransId="{E515AB0B-8600-49A9-9179-63A00E99D25B}" sibTransId="{D9DBC2A9-C12E-4BC2-BCAE-D66E3832BFFA}"/>
    <dgm:cxn modelId="{C88B59AF-84E7-42EB-9158-64086B23FA41}" type="presOf" srcId="{8A0C5FA3-3B2D-4FB0-8821-650C9A3A901A}" destId="{4148E042-9234-46A0-B070-37D488DABDA4}" srcOrd="0" destOrd="0" presId="urn:microsoft.com/office/officeart/2008/layout/HorizontalMultiLevelHierarchy"/>
    <dgm:cxn modelId="{A435B06A-BD3E-4787-9A22-207C35EE6439}" type="presOf" srcId="{E1ABA74F-C1B9-4214-BCED-2F9F7FE5197E}" destId="{EDA5B8A4-F644-4CCA-87DF-09EFF0870F42}" srcOrd="1" destOrd="0" presId="urn:microsoft.com/office/officeart/2008/layout/HorizontalMultiLevelHierarchy"/>
    <dgm:cxn modelId="{8E8D845D-3D43-4CCC-8F30-596731FBACC8}" type="presOf" srcId="{E481CAAD-6ADA-43A3-897A-D433B051B721}" destId="{5CAEE552-7ADE-48A8-B764-38038734AD56}" srcOrd="1" destOrd="0" presId="urn:microsoft.com/office/officeart/2008/layout/HorizontalMultiLevelHierarchy"/>
    <dgm:cxn modelId="{1B66F621-EAFB-4005-A6D2-6F3F37D8607B}" type="presOf" srcId="{D465C4E2-80D4-4ABB-9902-E09BD25AC4B1}" destId="{7B153288-8BD2-449C-ACF7-9A09117CE3A4}" srcOrd="0" destOrd="0" presId="urn:microsoft.com/office/officeart/2008/layout/HorizontalMultiLevelHierarchy"/>
    <dgm:cxn modelId="{14B12D37-9E81-4206-9C4B-78FA2BAB3E5F}" type="presOf" srcId="{7AA3BE7B-5203-4584-8D29-242081CFDD9D}" destId="{4E28B981-1BC3-4EA5-A25B-C5EC6EFF20BB}" srcOrd="0" destOrd="0" presId="urn:microsoft.com/office/officeart/2008/layout/HorizontalMultiLevelHierarchy"/>
    <dgm:cxn modelId="{229F9B75-EE61-4AE1-B1E2-8F6367125AFC}" type="presOf" srcId="{A7CACCEC-7E6F-4F3F-81D2-F9491168D346}" destId="{2BD7B5DC-E204-4A41-8062-89747C4F3EEE}" srcOrd="0" destOrd="0" presId="urn:microsoft.com/office/officeart/2008/layout/HorizontalMultiLevelHierarchy"/>
    <dgm:cxn modelId="{9446EE2E-5771-4312-9EB8-D285B9CA2EB2}" srcId="{001DEB0D-F314-459B-A468-AE05527C001C}" destId="{D5A09226-4F38-4FCB-89FB-0676C3BC2B9A}" srcOrd="0" destOrd="0" parTransId="{A7CACCEC-7E6F-4F3F-81D2-F9491168D346}" sibTransId="{C276538A-A94D-434A-B61A-BA200793DBAA}"/>
    <dgm:cxn modelId="{6CD9A5DB-A638-4C04-BB15-B000E84DCD71}" type="presParOf" srcId="{4E28B981-1BC3-4EA5-A25B-C5EC6EFF20BB}" destId="{D3A0C8FE-8412-4F81-8223-C3703C74A024}" srcOrd="0" destOrd="0" presId="urn:microsoft.com/office/officeart/2008/layout/HorizontalMultiLevelHierarchy"/>
    <dgm:cxn modelId="{ABB8B009-B547-4B22-9F1B-9077AAEA70F9}" type="presParOf" srcId="{D3A0C8FE-8412-4F81-8223-C3703C74A024}" destId="{343B2692-A37E-4472-B5D1-E3566FB11FD1}" srcOrd="0" destOrd="0" presId="urn:microsoft.com/office/officeart/2008/layout/HorizontalMultiLevelHierarchy"/>
    <dgm:cxn modelId="{9DA17918-2E82-43E2-9EC5-6295462EB153}" type="presParOf" srcId="{D3A0C8FE-8412-4F81-8223-C3703C74A024}" destId="{578C39CC-1967-4CF0-992E-D86398A575AD}" srcOrd="1" destOrd="0" presId="urn:microsoft.com/office/officeart/2008/layout/HorizontalMultiLevelHierarchy"/>
    <dgm:cxn modelId="{3A83EA22-3782-48EF-9650-1D31D4307329}" type="presParOf" srcId="{578C39CC-1967-4CF0-992E-D86398A575AD}" destId="{2BD7B5DC-E204-4A41-8062-89747C4F3EEE}" srcOrd="0" destOrd="0" presId="urn:microsoft.com/office/officeart/2008/layout/HorizontalMultiLevelHierarchy"/>
    <dgm:cxn modelId="{5AFA0EA5-AEA4-46EC-8D3F-140EB19D1A82}" type="presParOf" srcId="{2BD7B5DC-E204-4A41-8062-89747C4F3EEE}" destId="{0E116B6E-6E4D-4F9A-9E7B-D400115E4D73}" srcOrd="0" destOrd="0" presId="urn:microsoft.com/office/officeart/2008/layout/HorizontalMultiLevelHierarchy"/>
    <dgm:cxn modelId="{32511375-9552-4E2E-AAFB-AC774CC70496}" type="presParOf" srcId="{578C39CC-1967-4CF0-992E-D86398A575AD}" destId="{49E2F561-9921-4079-859F-F0509725642C}" srcOrd="1" destOrd="0" presId="urn:microsoft.com/office/officeart/2008/layout/HorizontalMultiLevelHierarchy"/>
    <dgm:cxn modelId="{03C46AE4-9C3E-4A43-BA3E-719DAB7C2AC7}" type="presParOf" srcId="{49E2F561-9921-4079-859F-F0509725642C}" destId="{8BB52BC3-8BFA-4A7A-83BC-0CBB7CFE66F5}" srcOrd="0" destOrd="0" presId="urn:microsoft.com/office/officeart/2008/layout/HorizontalMultiLevelHierarchy"/>
    <dgm:cxn modelId="{B1D267E9-1EA8-41DB-871C-086158D1844F}" type="presParOf" srcId="{49E2F561-9921-4079-859F-F0509725642C}" destId="{13BD11EE-4413-4E3C-98FD-F534DCF80D4F}" srcOrd="1" destOrd="0" presId="urn:microsoft.com/office/officeart/2008/layout/HorizontalMultiLevelHierarchy"/>
    <dgm:cxn modelId="{D97E34FB-258B-461C-83A6-7F3D3F38D9BF}" type="presParOf" srcId="{578C39CC-1967-4CF0-992E-D86398A575AD}" destId="{070D176F-3702-41F3-A0CB-34B1C7923CF2}" srcOrd="2" destOrd="0" presId="urn:microsoft.com/office/officeart/2008/layout/HorizontalMultiLevelHierarchy"/>
    <dgm:cxn modelId="{9F409668-651F-42D3-AE0D-7CED3C2D4004}" type="presParOf" srcId="{070D176F-3702-41F3-A0CB-34B1C7923CF2}" destId="{5CAEE552-7ADE-48A8-B764-38038734AD56}" srcOrd="0" destOrd="0" presId="urn:microsoft.com/office/officeart/2008/layout/HorizontalMultiLevelHierarchy"/>
    <dgm:cxn modelId="{A61FF837-EAFE-4A57-880F-C782C6216EE9}" type="presParOf" srcId="{578C39CC-1967-4CF0-992E-D86398A575AD}" destId="{5B78DD4F-5D88-4524-8202-33B549CD720E}" srcOrd="3" destOrd="0" presId="urn:microsoft.com/office/officeart/2008/layout/HorizontalMultiLevelHierarchy"/>
    <dgm:cxn modelId="{D4B794A1-041A-49DB-BBEC-F42D1DF56CED}" type="presParOf" srcId="{5B78DD4F-5D88-4524-8202-33B549CD720E}" destId="{7B153288-8BD2-449C-ACF7-9A09117CE3A4}" srcOrd="0" destOrd="0" presId="urn:microsoft.com/office/officeart/2008/layout/HorizontalMultiLevelHierarchy"/>
    <dgm:cxn modelId="{5FD291B2-95C5-4579-B347-09BEF7160B06}" type="presParOf" srcId="{5B78DD4F-5D88-4524-8202-33B549CD720E}" destId="{0DC9EEA3-BC54-43F7-9F49-F0D38E1764D0}" srcOrd="1" destOrd="0" presId="urn:microsoft.com/office/officeart/2008/layout/HorizontalMultiLevelHierarchy"/>
    <dgm:cxn modelId="{DE1C6FFE-FE06-422B-B392-187E6113E9CD}" type="presParOf" srcId="{578C39CC-1967-4CF0-992E-D86398A575AD}" destId="{A405E9BA-C736-4EA9-93C7-C7ECF8FEC1C1}" srcOrd="4" destOrd="0" presId="urn:microsoft.com/office/officeart/2008/layout/HorizontalMultiLevelHierarchy"/>
    <dgm:cxn modelId="{4FBA0851-9EE5-493A-B450-7224E5B6DD02}" type="presParOf" srcId="{A405E9BA-C736-4EA9-93C7-C7ECF8FEC1C1}" destId="{EDA5B8A4-F644-4CCA-87DF-09EFF0870F42}" srcOrd="0" destOrd="0" presId="urn:microsoft.com/office/officeart/2008/layout/HorizontalMultiLevelHierarchy"/>
    <dgm:cxn modelId="{C3B1588A-C36E-44E1-B629-5D43EC10F096}" type="presParOf" srcId="{578C39CC-1967-4CF0-992E-D86398A575AD}" destId="{9DE50B22-9C89-4A22-ADD3-B1DF2861CDA2}" srcOrd="5" destOrd="0" presId="urn:microsoft.com/office/officeart/2008/layout/HorizontalMultiLevelHierarchy"/>
    <dgm:cxn modelId="{444DEF5A-78BD-461C-9076-D757118DB0FD}" type="presParOf" srcId="{9DE50B22-9C89-4A22-ADD3-B1DF2861CDA2}" destId="{4148E042-9234-46A0-B070-37D488DABDA4}" srcOrd="0" destOrd="0" presId="urn:microsoft.com/office/officeart/2008/layout/HorizontalMultiLevelHierarchy"/>
    <dgm:cxn modelId="{AF3BC51F-650C-4CB5-925C-FE35AAF039BE}" type="presParOf" srcId="{9DE50B22-9C89-4A22-ADD3-B1DF2861CDA2}" destId="{B5239616-48DA-4B67-BF67-5C97D609FF0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0A70A-C30D-43FC-B1F7-18404DF35376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DD59C1-37BE-4A2E-B467-A07E642F7D9B}">
      <dgm:prSet phldrT="[Текст]" custT="1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Внешняя миграция </a:t>
          </a:r>
          <a:endParaRPr lang="ru-RU" sz="3600" b="1" dirty="0">
            <a:solidFill>
              <a:srgbClr val="C00000"/>
            </a:solidFill>
          </a:endParaRPr>
        </a:p>
      </dgm:t>
    </dgm:pt>
    <dgm:pt modelId="{CF3888FC-16C6-4BF1-B84D-4FB35BBB37E0}" type="parTrans" cxnId="{9B134F90-2DBE-48C6-89EB-F7104F1392BC}">
      <dgm:prSet/>
      <dgm:spPr/>
      <dgm:t>
        <a:bodyPr/>
        <a:lstStyle/>
        <a:p>
          <a:endParaRPr lang="ru-RU"/>
        </a:p>
      </dgm:t>
    </dgm:pt>
    <dgm:pt modelId="{D587401C-74ED-4688-B458-27F03B37259E}" type="sibTrans" cxnId="{9B134F90-2DBE-48C6-89EB-F7104F1392BC}">
      <dgm:prSet/>
      <dgm:spPr/>
      <dgm:t>
        <a:bodyPr/>
        <a:lstStyle/>
        <a:p>
          <a:endParaRPr lang="ru-RU"/>
        </a:p>
      </dgm:t>
    </dgm:pt>
    <dgm:pt modelId="{6EC5CF66-6155-4EE2-8EBE-0288448BFAF9}" type="asst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Эмиграция - переселение из одной страны в другую по различным причинам.</a:t>
          </a:r>
          <a:endParaRPr lang="ru-RU" sz="2000" dirty="0">
            <a:solidFill>
              <a:srgbClr val="111111"/>
            </a:solidFill>
          </a:endParaRPr>
        </a:p>
      </dgm:t>
    </dgm:pt>
    <dgm:pt modelId="{FA7B8BB3-4C04-43EE-AD70-CE7493E2AD6D}" type="parTrans" cxnId="{20C325EC-082B-403B-B403-9481F2DC3F06}">
      <dgm:prSet/>
      <dgm:spPr/>
      <dgm:t>
        <a:bodyPr/>
        <a:lstStyle/>
        <a:p>
          <a:endParaRPr lang="ru-RU"/>
        </a:p>
      </dgm:t>
    </dgm:pt>
    <dgm:pt modelId="{CFC11667-BBEC-42DF-AB03-C32E7771FC3F}" type="sibTrans" cxnId="{20C325EC-082B-403B-B403-9481F2DC3F06}">
      <dgm:prSet/>
      <dgm:spPr/>
      <dgm:t>
        <a:bodyPr/>
        <a:lstStyle/>
        <a:p>
          <a:endParaRPr lang="ru-RU"/>
        </a:p>
      </dgm:t>
    </dgm:pt>
    <dgm:pt modelId="{1588D91B-061F-4CD6-B6C5-BB075811B430}" type="asst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Иммиграция</a:t>
          </a:r>
          <a:r>
            <a:rPr lang="ru-RU" sz="2000" dirty="0" smtClean="0">
              <a:solidFill>
                <a:srgbClr val="111111"/>
              </a:solidFill>
            </a:rPr>
            <a:t> – въезд в страну на постоянное или временное жительство граждан другой стран.</a:t>
          </a:r>
          <a:endParaRPr lang="ru-RU" sz="2000" dirty="0">
            <a:solidFill>
              <a:srgbClr val="111111"/>
            </a:solidFill>
          </a:endParaRPr>
        </a:p>
      </dgm:t>
    </dgm:pt>
    <dgm:pt modelId="{88E60671-34EB-47E7-9332-D7A1FE760CAD}" type="sibTrans" cxnId="{08919789-C1A2-41E0-AEFA-4349F9ED9E6A}">
      <dgm:prSet/>
      <dgm:spPr/>
      <dgm:t>
        <a:bodyPr/>
        <a:lstStyle/>
        <a:p>
          <a:endParaRPr lang="ru-RU"/>
        </a:p>
      </dgm:t>
    </dgm:pt>
    <dgm:pt modelId="{1F355F0B-B423-4041-876C-8AE3DF7D4F4E}" type="parTrans" cxnId="{08919789-C1A2-41E0-AEFA-4349F9ED9E6A}">
      <dgm:prSet/>
      <dgm:spPr/>
      <dgm:t>
        <a:bodyPr/>
        <a:lstStyle/>
        <a:p>
          <a:endParaRPr lang="ru-RU"/>
        </a:p>
      </dgm:t>
    </dgm:pt>
    <dgm:pt modelId="{2AC2B9D8-1B7D-49B1-AD63-A6F2AFB9AEB6}" type="pres">
      <dgm:prSet presAssocID="{B3D0A70A-C30D-43FC-B1F7-18404DF353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43C558-7DF9-465D-BD8F-E264B41FB105}" type="pres">
      <dgm:prSet presAssocID="{32DD59C1-37BE-4A2E-B467-A07E642F7D9B}" presName="hierRoot1" presStyleCnt="0">
        <dgm:presLayoutVars>
          <dgm:hierBranch val="init"/>
        </dgm:presLayoutVars>
      </dgm:prSet>
      <dgm:spPr/>
    </dgm:pt>
    <dgm:pt modelId="{A3F4757F-5ED7-4CCF-A910-C1B16540A9A5}" type="pres">
      <dgm:prSet presAssocID="{32DD59C1-37BE-4A2E-B467-A07E642F7D9B}" presName="rootComposite1" presStyleCnt="0"/>
      <dgm:spPr/>
    </dgm:pt>
    <dgm:pt modelId="{CAD1677B-8F4C-4D23-AD26-38DB3ADEBF54}" type="pres">
      <dgm:prSet presAssocID="{32DD59C1-37BE-4A2E-B467-A07E642F7D9B}" presName="rootText1" presStyleLbl="node0" presStyleIdx="0" presStyleCnt="1" custScaleX="342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00195-CCFC-4F33-BFFA-08AF8724E5FF}" type="pres">
      <dgm:prSet presAssocID="{32DD59C1-37BE-4A2E-B467-A07E642F7D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B382B1-359B-4DB3-AD83-3B3641A370AC}" type="pres">
      <dgm:prSet presAssocID="{32DD59C1-37BE-4A2E-B467-A07E642F7D9B}" presName="hierChild2" presStyleCnt="0"/>
      <dgm:spPr/>
    </dgm:pt>
    <dgm:pt modelId="{B7CD36CD-111F-4574-833E-C4BAEE77A40E}" type="pres">
      <dgm:prSet presAssocID="{32DD59C1-37BE-4A2E-B467-A07E642F7D9B}" presName="hierChild3" presStyleCnt="0"/>
      <dgm:spPr/>
    </dgm:pt>
    <dgm:pt modelId="{6DAA3DF3-031C-4078-BA7B-E63FA1613180}" type="pres">
      <dgm:prSet presAssocID="{1F355F0B-B423-4041-876C-8AE3DF7D4F4E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1BC1676D-692C-4E5B-A8E8-FCA72B7FC02A}" type="pres">
      <dgm:prSet presAssocID="{1588D91B-061F-4CD6-B6C5-BB075811B430}" presName="hierRoot3" presStyleCnt="0">
        <dgm:presLayoutVars>
          <dgm:hierBranch val="init"/>
        </dgm:presLayoutVars>
      </dgm:prSet>
      <dgm:spPr/>
    </dgm:pt>
    <dgm:pt modelId="{58583C66-BB8B-40AE-82C2-93BC342FE1D7}" type="pres">
      <dgm:prSet presAssocID="{1588D91B-061F-4CD6-B6C5-BB075811B430}" presName="rootComposite3" presStyleCnt="0"/>
      <dgm:spPr/>
    </dgm:pt>
    <dgm:pt modelId="{A6E371E2-30B8-40B3-BDD7-49BDF490AB54}" type="pres">
      <dgm:prSet presAssocID="{1588D91B-061F-4CD6-B6C5-BB075811B430}" presName="rootText3" presStyleLbl="asst1" presStyleIdx="0" presStyleCnt="2" custScaleX="323868" custScaleY="144537" custLinFactNeighborY="-8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D623FF-89AD-4428-BD36-0FE0A1F3D6A9}" type="pres">
      <dgm:prSet presAssocID="{1588D91B-061F-4CD6-B6C5-BB075811B430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DB04FE4-37FB-4236-893B-100A7217BDA3}" type="pres">
      <dgm:prSet presAssocID="{1588D91B-061F-4CD6-B6C5-BB075811B430}" presName="hierChild6" presStyleCnt="0"/>
      <dgm:spPr/>
    </dgm:pt>
    <dgm:pt modelId="{2F9B70C8-FE63-4D8F-8704-79BBF871EACA}" type="pres">
      <dgm:prSet presAssocID="{1588D91B-061F-4CD6-B6C5-BB075811B430}" presName="hierChild7" presStyleCnt="0"/>
      <dgm:spPr/>
    </dgm:pt>
    <dgm:pt modelId="{B913E30D-405A-4C1E-A3B8-04A73446EF5C}" type="pres">
      <dgm:prSet presAssocID="{FA7B8BB3-4C04-43EE-AD70-CE7493E2AD6D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9E38EA58-BAB0-4CAA-B0E7-FF4DC0038C0D}" type="pres">
      <dgm:prSet presAssocID="{6EC5CF66-6155-4EE2-8EBE-0288448BFAF9}" presName="hierRoot3" presStyleCnt="0">
        <dgm:presLayoutVars>
          <dgm:hierBranch val="init"/>
        </dgm:presLayoutVars>
      </dgm:prSet>
      <dgm:spPr/>
    </dgm:pt>
    <dgm:pt modelId="{2A3E1853-C683-4225-B066-018B6F250C6F}" type="pres">
      <dgm:prSet presAssocID="{6EC5CF66-6155-4EE2-8EBE-0288448BFAF9}" presName="rootComposite3" presStyleCnt="0"/>
      <dgm:spPr/>
    </dgm:pt>
    <dgm:pt modelId="{D136A139-5036-4F3E-8554-F87A64CB0FFD}" type="pres">
      <dgm:prSet presAssocID="{6EC5CF66-6155-4EE2-8EBE-0288448BFAF9}" presName="rootText3" presStyleLbl="asst1" presStyleIdx="1" presStyleCnt="2" custScaleX="323868" custScaleY="144537" custLinFactNeighborY="-8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4125F8-E697-4FDF-A341-54793AF7B010}" type="pres">
      <dgm:prSet presAssocID="{6EC5CF66-6155-4EE2-8EBE-0288448BFAF9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59224CD-F268-44DB-821B-E0DC4DFA5C62}" type="pres">
      <dgm:prSet presAssocID="{6EC5CF66-6155-4EE2-8EBE-0288448BFAF9}" presName="hierChild6" presStyleCnt="0"/>
      <dgm:spPr/>
    </dgm:pt>
    <dgm:pt modelId="{0CF00173-5DC9-4043-897C-D6E662EED9AC}" type="pres">
      <dgm:prSet presAssocID="{6EC5CF66-6155-4EE2-8EBE-0288448BFAF9}" presName="hierChild7" presStyleCnt="0"/>
      <dgm:spPr/>
    </dgm:pt>
  </dgm:ptLst>
  <dgm:cxnLst>
    <dgm:cxn modelId="{20C325EC-082B-403B-B403-9481F2DC3F06}" srcId="{32DD59C1-37BE-4A2E-B467-A07E642F7D9B}" destId="{6EC5CF66-6155-4EE2-8EBE-0288448BFAF9}" srcOrd="1" destOrd="0" parTransId="{FA7B8BB3-4C04-43EE-AD70-CE7493E2AD6D}" sibTransId="{CFC11667-BBEC-42DF-AB03-C32E7771FC3F}"/>
    <dgm:cxn modelId="{75A5E1EA-8E1C-4624-B72E-8B98069336D5}" type="presOf" srcId="{1F355F0B-B423-4041-876C-8AE3DF7D4F4E}" destId="{6DAA3DF3-031C-4078-BA7B-E63FA1613180}" srcOrd="0" destOrd="0" presId="urn:microsoft.com/office/officeart/2005/8/layout/orgChart1"/>
    <dgm:cxn modelId="{934862C5-6CDE-4308-AB29-9EB124A6D841}" type="presOf" srcId="{32DD59C1-37BE-4A2E-B467-A07E642F7D9B}" destId="{CEE00195-CCFC-4F33-BFFA-08AF8724E5FF}" srcOrd="1" destOrd="0" presId="urn:microsoft.com/office/officeart/2005/8/layout/orgChart1"/>
    <dgm:cxn modelId="{D962C5F6-151E-424E-A5AB-B6B37B961058}" type="presOf" srcId="{FA7B8BB3-4C04-43EE-AD70-CE7493E2AD6D}" destId="{B913E30D-405A-4C1E-A3B8-04A73446EF5C}" srcOrd="0" destOrd="0" presId="urn:microsoft.com/office/officeart/2005/8/layout/orgChart1"/>
    <dgm:cxn modelId="{CB23794E-2BA9-4A53-98EC-855C8E1FB5B2}" type="presOf" srcId="{1588D91B-061F-4CD6-B6C5-BB075811B430}" destId="{A6E371E2-30B8-40B3-BDD7-49BDF490AB54}" srcOrd="0" destOrd="0" presId="urn:microsoft.com/office/officeart/2005/8/layout/orgChart1"/>
    <dgm:cxn modelId="{8E4FE271-E79C-43B3-8BCA-F360E5BC3576}" type="presOf" srcId="{B3D0A70A-C30D-43FC-B1F7-18404DF35376}" destId="{2AC2B9D8-1B7D-49B1-AD63-A6F2AFB9AEB6}" srcOrd="0" destOrd="0" presId="urn:microsoft.com/office/officeart/2005/8/layout/orgChart1"/>
    <dgm:cxn modelId="{9B134F90-2DBE-48C6-89EB-F7104F1392BC}" srcId="{B3D0A70A-C30D-43FC-B1F7-18404DF35376}" destId="{32DD59C1-37BE-4A2E-B467-A07E642F7D9B}" srcOrd="0" destOrd="0" parTransId="{CF3888FC-16C6-4BF1-B84D-4FB35BBB37E0}" sibTransId="{D587401C-74ED-4688-B458-27F03B37259E}"/>
    <dgm:cxn modelId="{1BF1B88F-AD82-476C-A250-51E513A0084C}" type="presOf" srcId="{6EC5CF66-6155-4EE2-8EBE-0288448BFAF9}" destId="{D136A139-5036-4F3E-8554-F87A64CB0FFD}" srcOrd="0" destOrd="0" presId="urn:microsoft.com/office/officeart/2005/8/layout/orgChart1"/>
    <dgm:cxn modelId="{D5D7F92F-1AE2-4984-A4A2-CFE740DDDBFA}" type="presOf" srcId="{32DD59C1-37BE-4A2E-B467-A07E642F7D9B}" destId="{CAD1677B-8F4C-4D23-AD26-38DB3ADEBF54}" srcOrd="0" destOrd="0" presId="urn:microsoft.com/office/officeart/2005/8/layout/orgChart1"/>
    <dgm:cxn modelId="{08919789-C1A2-41E0-AEFA-4349F9ED9E6A}" srcId="{32DD59C1-37BE-4A2E-B467-A07E642F7D9B}" destId="{1588D91B-061F-4CD6-B6C5-BB075811B430}" srcOrd="0" destOrd="0" parTransId="{1F355F0B-B423-4041-876C-8AE3DF7D4F4E}" sibTransId="{88E60671-34EB-47E7-9332-D7A1FE760CAD}"/>
    <dgm:cxn modelId="{15F7AFC4-4F76-448F-B953-9BEAD30AAEED}" type="presOf" srcId="{6EC5CF66-6155-4EE2-8EBE-0288448BFAF9}" destId="{214125F8-E697-4FDF-A341-54793AF7B010}" srcOrd="1" destOrd="0" presId="urn:microsoft.com/office/officeart/2005/8/layout/orgChart1"/>
    <dgm:cxn modelId="{B5FFC1B3-2C66-4928-944B-580C4DF101AF}" type="presOf" srcId="{1588D91B-061F-4CD6-B6C5-BB075811B430}" destId="{44D623FF-89AD-4428-BD36-0FE0A1F3D6A9}" srcOrd="1" destOrd="0" presId="urn:microsoft.com/office/officeart/2005/8/layout/orgChart1"/>
    <dgm:cxn modelId="{89A9780C-5FB3-45E1-8D9C-0E1BD81940A5}" type="presParOf" srcId="{2AC2B9D8-1B7D-49B1-AD63-A6F2AFB9AEB6}" destId="{6843C558-7DF9-465D-BD8F-E264B41FB105}" srcOrd="0" destOrd="0" presId="urn:microsoft.com/office/officeart/2005/8/layout/orgChart1"/>
    <dgm:cxn modelId="{0F6CAC3D-DD7E-4CAD-AB2A-7CC9A934791B}" type="presParOf" srcId="{6843C558-7DF9-465D-BD8F-E264B41FB105}" destId="{A3F4757F-5ED7-4CCF-A910-C1B16540A9A5}" srcOrd="0" destOrd="0" presId="urn:microsoft.com/office/officeart/2005/8/layout/orgChart1"/>
    <dgm:cxn modelId="{964402D8-C71F-4E05-BCF2-D13B856D4E82}" type="presParOf" srcId="{A3F4757F-5ED7-4CCF-A910-C1B16540A9A5}" destId="{CAD1677B-8F4C-4D23-AD26-38DB3ADEBF54}" srcOrd="0" destOrd="0" presId="urn:microsoft.com/office/officeart/2005/8/layout/orgChart1"/>
    <dgm:cxn modelId="{13BE7D57-5593-4E35-BCCE-AE9D50DD3130}" type="presParOf" srcId="{A3F4757F-5ED7-4CCF-A910-C1B16540A9A5}" destId="{CEE00195-CCFC-4F33-BFFA-08AF8724E5FF}" srcOrd="1" destOrd="0" presId="urn:microsoft.com/office/officeart/2005/8/layout/orgChart1"/>
    <dgm:cxn modelId="{A24ADFED-8D7D-491D-A25C-1AE27FC7BF72}" type="presParOf" srcId="{6843C558-7DF9-465D-BD8F-E264B41FB105}" destId="{B9B382B1-359B-4DB3-AD83-3B3641A370AC}" srcOrd="1" destOrd="0" presId="urn:microsoft.com/office/officeart/2005/8/layout/orgChart1"/>
    <dgm:cxn modelId="{1FBE76A5-B030-42AA-83F4-1B20C59D827B}" type="presParOf" srcId="{6843C558-7DF9-465D-BD8F-E264B41FB105}" destId="{B7CD36CD-111F-4574-833E-C4BAEE77A40E}" srcOrd="2" destOrd="0" presId="urn:microsoft.com/office/officeart/2005/8/layout/orgChart1"/>
    <dgm:cxn modelId="{AC33B28C-B2DE-44F8-98F9-8475EB00D9EC}" type="presParOf" srcId="{B7CD36CD-111F-4574-833E-C4BAEE77A40E}" destId="{6DAA3DF3-031C-4078-BA7B-E63FA1613180}" srcOrd="0" destOrd="0" presId="urn:microsoft.com/office/officeart/2005/8/layout/orgChart1"/>
    <dgm:cxn modelId="{0B45CDAF-0CB0-44A2-A7F0-481327338B7D}" type="presParOf" srcId="{B7CD36CD-111F-4574-833E-C4BAEE77A40E}" destId="{1BC1676D-692C-4E5B-A8E8-FCA72B7FC02A}" srcOrd="1" destOrd="0" presId="urn:microsoft.com/office/officeart/2005/8/layout/orgChart1"/>
    <dgm:cxn modelId="{92F000F8-AB2B-456E-9B15-088D0673BACE}" type="presParOf" srcId="{1BC1676D-692C-4E5B-A8E8-FCA72B7FC02A}" destId="{58583C66-BB8B-40AE-82C2-93BC342FE1D7}" srcOrd="0" destOrd="0" presId="urn:microsoft.com/office/officeart/2005/8/layout/orgChart1"/>
    <dgm:cxn modelId="{1280BE94-FC95-4DC5-83A4-F3244F038A74}" type="presParOf" srcId="{58583C66-BB8B-40AE-82C2-93BC342FE1D7}" destId="{A6E371E2-30B8-40B3-BDD7-49BDF490AB54}" srcOrd="0" destOrd="0" presId="urn:microsoft.com/office/officeart/2005/8/layout/orgChart1"/>
    <dgm:cxn modelId="{4A3413CD-1891-4C3E-9572-6541A8287EEB}" type="presParOf" srcId="{58583C66-BB8B-40AE-82C2-93BC342FE1D7}" destId="{44D623FF-89AD-4428-BD36-0FE0A1F3D6A9}" srcOrd="1" destOrd="0" presId="urn:microsoft.com/office/officeart/2005/8/layout/orgChart1"/>
    <dgm:cxn modelId="{EF52A57C-1A5F-4367-8146-5417C4DE16F3}" type="presParOf" srcId="{1BC1676D-692C-4E5B-A8E8-FCA72B7FC02A}" destId="{2DB04FE4-37FB-4236-893B-100A7217BDA3}" srcOrd="1" destOrd="0" presId="urn:microsoft.com/office/officeart/2005/8/layout/orgChart1"/>
    <dgm:cxn modelId="{29A7343C-01D0-48C8-B1C6-A4CC39C16A53}" type="presParOf" srcId="{1BC1676D-692C-4E5B-A8E8-FCA72B7FC02A}" destId="{2F9B70C8-FE63-4D8F-8704-79BBF871EACA}" srcOrd="2" destOrd="0" presId="urn:microsoft.com/office/officeart/2005/8/layout/orgChart1"/>
    <dgm:cxn modelId="{82356301-5502-4364-A810-8B7B318653A4}" type="presParOf" srcId="{B7CD36CD-111F-4574-833E-C4BAEE77A40E}" destId="{B913E30D-405A-4C1E-A3B8-04A73446EF5C}" srcOrd="2" destOrd="0" presId="urn:microsoft.com/office/officeart/2005/8/layout/orgChart1"/>
    <dgm:cxn modelId="{CB87E6DB-0A2D-4F14-9452-4DB786E5439E}" type="presParOf" srcId="{B7CD36CD-111F-4574-833E-C4BAEE77A40E}" destId="{9E38EA58-BAB0-4CAA-B0E7-FF4DC0038C0D}" srcOrd="3" destOrd="0" presId="urn:microsoft.com/office/officeart/2005/8/layout/orgChart1"/>
    <dgm:cxn modelId="{89982628-6BD5-477F-9CF1-D4AE816FAF38}" type="presParOf" srcId="{9E38EA58-BAB0-4CAA-B0E7-FF4DC0038C0D}" destId="{2A3E1853-C683-4225-B066-018B6F250C6F}" srcOrd="0" destOrd="0" presId="urn:microsoft.com/office/officeart/2005/8/layout/orgChart1"/>
    <dgm:cxn modelId="{56733C1D-4828-4021-89F4-D132CB158A8A}" type="presParOf" srcId="{2A3E1853-C683-4225-B066-018B6F250C6F}" destId="{D136A139-5036-4F3E-8554-F87A64CB0FFD}" srcOrd="0" destOrd="0" presId="urn:microsoft.com/office/officeart/2005/8/layout/orgChart1"/>
    <dgm:cxn modelId="{28F18955-6894-4C2E-843B-AFB28AA4D224}" type="presParOf" srcId="{2A3E1853-C683-4225-B066-018B6F250C6F}" destId="{214125F8-E697-4FDF-A341-54793AF7B010}" srcOrd="1" destOrd="0" presId="urn:microsoft.com/office/officeart/2005/8/layout/orgChart1"/>
    <dgm:cxn modelId="{57FB9EE9-467E-44C5-BFFE-C72E914F8EF9}" type="presParOf" srcId="{9E38EA58-BAB0-4CAA-B0E7-FF4DC0038C0D}" destId="{F59224CD-F268-44DB-821B-E0DC4DFA5C62}" srcOrd="1" destOrd="0" presId="urn:microsoft.com/office/officeart/2005/8/layout/orgChart1"/>
    <dgm:cxn modelId="{BBF32CA2-F50F-4520-BBD5-B8A276798DCE}" type="presParOf" srcId="{9E38EA58-BAB0-4CAA-B0E7-FF4DC0038C0D}" destId="{0CF00173-5DC9-4043-897C-D6E662EED9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9C6009-F750-48D3-B926-6FBA47F048CB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C72763-BAA9-4AF5-85B8-AD31B864D2C8}">
      <dgm:prSet phldrT="[Текст]" custT="1"/>
      <dgm:spPr/>
      <dgm:t>
        <a:bodyPr vert="horz" tIns="252000" anchor="t" anchorCtr="0"/>
        <a:lstStyle/>
        <a:p>
          <a:pPr algn="ctr"/>
          <a:r>
            <a:rPr lang="ru-RU" sz="280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Миграция:</a:t>
          </a:r>
          <a:endParaRPr lang="ru-RU" sz="28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8D20A-500F-4B07-840A-7C776B80F999}" type="parTrans" cxnId="{AE54E071-9983-464C-A4B8-1578B7E0E9E1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5770B8E6-C8FB-4596-A1FB-41B33B81A884}" type="sibTrans" cxnId="{AE54E071-9983-464C-A4B8-1578B7E0E9E1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6CB75B63-4212-454E-B35F-595C0B5888E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изменяет численность населения: в районах с оттоком населения численность сокращается, а в районах притока мигрантов повышается </a:t>
          </a:r>
          <a:endParaRPr lang="ru-RU" sz="2000" dirty="0">
            <a:solidFill>
              <a:srgbClr val="111111"/>
            </a:solidFill>
          </a:endParaRPr>
        </a:p>
      </dgm:t>
    </dgm:pt>
    <dgm:pt modelId="{EF2079BB-F77D-49BD-AF9C-DF5A57C97213}" type="parTrans" cxnId="{28901F82-6428-42F7-94B9-B1C61B14CB76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05FA489E-B29B-4185-B91B-6E01953A44E5}" type="sibTrans" cxnId="{28901F82-6428-42F7-94B9-B1C61B14CB76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5859D4C4-8179-40FF-B673-BE4A5B534DD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изменяет половой, возрастной  состав населения в районах, откуда мигранты уезжают и куда приезжают</a:t>
          </a:r>
          <a:endParaRPr lang="ru-RU" sz="2000" dirty="0">
            <a:solidFill>
              <a:srgbClr val="111111"/>
            </a:solidFill>
          </a:endParaRPr>
        </a:p>
      </dgm:t>
    </dgm:pt>
    <dgm:pt modelId="{F5781D28-B84F-4977-A603-220FBAC4E091}" type="parTrans" cxnId="{DEF62CC9-5E38-4653-9C9E-CB42A15C7092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A32E94BE-E9C9-4162-99F6-BD06624430E7}" type="sibTrans" cxnId="{DEF62CC9-5E38-4653-9C9E-CB42A15C7092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28D79B18-7544-4C04-9806-E63068BF4EE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влияет на  процессы урбанизации, оказывают влияние на формирование системы расселения</a:t>
          </a:r>
          <a:endParaRPr lang="ru-RU" sz="2000" dirty="0">
            <a:solidFill>
              <a:srgbClr val="111111"/>
            </a:solidFill>
          </a:endParaRPr>
        </a:p>
      </dgm:t>
    </dgm:pt>
    <dgm:pt modelId="{33BDCA7D-6640-4448-A5DA-7C3FD2491AE1}" type="parTrans" cxnId="{715714E0-6E99-4821-9740-0CB410195D6A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84DA93A5-E842-4F8E-9331-5D93CF8AD9BA}" type="sibTrans" cxnId="{715714E0-6E99-4821-9740-0CB410195D6A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57E91E80-27E2-43E2-8AD3-DBEE63261489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влияет на рынок труда: сокращает(при отъезде) или увеличивает (в случае приезда)  трудоспособное население</a:t>
          </a:r>
          <a:endParaRPr lang="ru-RU" sz="2000" dirty="0">
            <a:solidFill>
              <a:srgbClr val="111111"/>
            </a:solidFill>
          </a:endParaRPr>
        </a:p>
      </dgm:t>
    </dgm:pt>
    <dgm:pt modelId="{3E934D80-AB71-4404-9AD7-54A21E3AECE2}" type="parTrans" cxnId="{DD95DDE2-B902-4EF1-8EEE-47ACA0773677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FC043B00-1BC2-4664-BD10-F14DEAE81705}" type="sibTrans" cxnId="{DD95DDE2-B902-4EF1-8EEE-47ACA0773677}">
      <dgm:prSet/>
      <dgm:spPr/>
      <dgm:t>
        <a:bodyPr/>
        <a:lstStyle/>
        <a:p>
          <a:endParaRPr lang="ru-RU" sz="2400">
            <a:solidFill>
              <a:srgbClr val="111111"/>
            </a:solidFill>
          </a:endParaRPr>
        </a:p>
      </dgm:t>
    </dgm:pt>
    <dgm:pt modelId="{8ED2CC1E-9D20-4ED0-9F72-97797012E145}" type="pres">
      <dgm:prSet presAssocID="{7E9C6009-F750-48D3-B926-6FBA47F048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C57BF5-7BB7-4F66-B576-1BF96633D381}" type="pres">
      <dgm:prSet presAssocID="{16C72763-BAA9-4AF5-85B8-AD31B864D2C8}" presName="thickLine" presStyleLbl="alignNode1" presStyleIdx="0" presStyleCnt="1"/>
      <dgm:spPr/>
    </dgm:pt>
    <dgm:pt modelId="{3704E3BE-30C6-4834-A398-ACD500DBEC66}" type="pres">
      <dgm:prSet presAssocID="{16C72763-BAA9-4AF5-85B8-AD31B864D2C8}" presName="horz1" presStyleCnt="0"/>
      <dgm:spPr/>
    </dgm:pt>
    <dgm:pt modelId="{1AFCBA66-7AC9-4693-9CEF-4973359B6EFA}" type="pres">
      <dgm:prSet presAssocID="{16C72763-BAA9-4AF5-85B8-AD31B864D2C8}" presName="tx1" presStyleLbl="revTx" presStyleIdx="0" presStyleCnt="5" custScaleX="181967" custLinFactNeighborY="704"/>
      <dgm:spPr/>
      <dgm:t>
        <a:bodyPr/>
        <a:lstStyle/>
        <a:p>
          <a:endParaRPr lang="ru-RU"/>
        </a:p>
      </dgm:t>
    </dgm:pt>
    <dgm:pt modelId="{FBB1A2E1-1659-4707-90C5-1E02DEDF3CFB}" type="pres">
      <dgm:prSet presAssocID="{16C72763-BAA9-4AF5-85B8-AD31B864D2C8}" presName="vert1" presStyleCnt="0"/>
      <dgm:spPr/>
    </dgm:pt>
    <dgm:pt modelId="{6292C080-3332-4252-A93F-9008F3DEF776}" type="pres">
      <dgm:prSet presAssocID="{6CB75B63-4212-454E-B35F-595C0B5888E3}" presName="vertSpace2a" presStyleCnt="0"/>
      <dgm:spPr/>
    </dgm:pt>
    <dgm:pt modelId="{D5437280-A576-47B3-A8E6-40D3F52162BA}" type="pres">
      <dgm:prSet presAssocID="{6CB75B63-4212-454E-B35F-595C0B5888E3}" presName="horz2" presStyleCnt="0"/>
      <dgm:spPr/>
    </dgm:pt>
    <dgm:pt modelId="{A5166335-3F1F-4636-9C54-7EBE825110DE}" type="pres">
      <dgm:prSet presAssocID="{6CB75B63-4212-454E-B35F-595C0B5888E3}" presName="horzSpace2" presStyleCnt="0"/>
      <dgm:spPr/>
    </dgm:pt>
    <dgm:pt modelId="{87BD2EBD-14A0-4992-8D00-04C6232DC182}" type="pres">
      <dgm:prSet presAssocID="{6CB75B63-4212-454E-B35F-595C0B5888E3}" presName="tx2" presStyleLbl="revTx" presStyleIdx="1" presStyleCnt="5"/>
      <dgm:spPr/>
      <dgm:t>
        <a:bodyPr/>
        <a:lstStyle/>
        <a:p>
          <a:endParaRPr lang="ru-RU"/>
        </a:p>
      </dgm:t>
    </dgm:pt>
    <dgm:pt modelId="{DC15F682-0EF9-4AE2-9871-9ED684205EF4}" type="pres">
      <dgm:prSet presAssocID="{6CB75B63-4212-454E-B35F-595C0B5888E3}" presName="vert2" presStyleCnt="0"/>
      <dgm:spPr/>
    </dgm:pt>
    <dgm:pt modelId="{C51321DB-D4FB-48A1-88B7-4D7181A0B7C7}" type="pres">
      <dgm:prSet presAssocID="{6CB75B63-4212-454E-B35F-595C0B5888E3}" presName="thinLine2b" presStyleLbl="callout" presStyleIdx="0" presStyleCnt="4"/>
      <dgm:spPr>
        <a:ln>
          <a:solidFill>
            <a:schemeClr val="accent6">
              <a:lumMod val="75000"/>
            </a:schemeClr>
          </a:solidFill>
        </a:ln>
      </dgm:spPr>
    </dgm:pt>
    <dgm:pt modelId="{58CCE2E5-22C5-4A2E-A358-414BAEE38AF6}" type="pres">
      <dgm:prSet presAssocID="{6CB75B63-4212-454E-B35F-595C0B5888E3}" presName="vertSpace2b" presStyleCnt="0"/>
      <dgm:spPr/>
    </dgm:pt>
    <dgm:pt modelId="{8CDA919D-B5F3-4747-BB80-8FA024447CAD}" type="pres">
      <dgm:prSet presAssocID="{5859D4C4-8179-40FF-B673-BE4A5B534DD6}" presName="horz2" presStyleCnt="0"/>
      <dgm:spPr/>
    </dgm:pt>
    <dgm:pt modelId="{67DB332F-DCA9-4C78-812D-879E9C7FE67B}" type="pres">
      <dgm:prSet presAssocID="{5859D4C4-8179-40FF-B673-BE4A5B534DD6}" presName="horzSpace2" presStyleCnt="0"/>
      <dgm:spPr/>
    </dgm:pt>
    <dgm:pt modelId="{74369A92-51E0-4E0E-BD28-24CC2C92CD67}" type="pres">
      <dgm:prSet presAssocID="{5859D4C4-8179-40FF-B673-BE4A5B534DD6}" presName="tx2" presStyleLbl="revTx" presStyleIdx="2" presStyleCnt="5" custScaleY="80381"/>
      <dgm:spPr/>
      <dgm:t>
        <a:bodyPr/>
        <a:lstStyle/>
        <a:p>
          <a:endParaRPr lang="ru-RU"/>
        </a:p>
      </dgm:t>
    </dgm:pt>
    <dgm:pt modelId="{0F5131C0-F416-4700-8380-34698B7CF6C9}" type="pres">
      <dgm:prSet presAssocID="{5859D4C4-8179-40FF-B673-BE4A5B534DD6}" presName="vert2" presStyleCnt="0"/>
      <dgm:spPr/>
    </dgm:pt>
    <dgm:pt modelId="{021011C4-58A9-4C79-92F9-07D0BF9497B6}" type="pres">
      <dgm:prSet presAssocID="{5859D4C4-8179-40FF-B673-BE4A5B534DD6}" presName="thinLine2b" presStyleLbl="callout" presStyleIdx="1" presStyleCnt="4"/>
      <dgm:spPr>
        <a:ln>
          <a:solidFill>
            <a:schemeClr val="accent3">
              <a:lumMod val="75000"/>
            </a:schemeClr>
          </a:solidFill>
        </a:ln>
      </dgm:spPr>
    </dgm:pt>
    <dgm:pt modelId="{DBA90C36-4D31-42A0-8569-D8D7658057E0}" type="pres">
      <dgm:prSet presAssocID="{5859D4C4-8179-40FF-B673-BE4A5B534DD6}" presName="vertSpace2b" presStyleCnt="0"/>
      <dgm:spPr/>
    </dgm:pt>
    <dgm:pt modelId="{CE2A59B2-C2D7-4F9F-BB38-B1602765CF43}" type="pres">
      <dgm:prSet presAssocID="{28D79B18-7544-4C04-9806-E63068BF4EEC}" presName="horz2" presStyleCnt="0"/>
      <dgm:spPr/>
    </dgm:pt>
    <dgm:pt modelId="{89597328-677C-4920-A7FB-079FAAEA3F7E}" type="pres">
      <dgm:prSet presAssocID="{28D79B18-7544-4C04-9806-E63068BF4EEC}" presName="horzSpace2" presStyleCnt="0"/>
      <dgm:spPr/>
    </dgm:pt>
    <dgm:pt modelId="{956FBC1A-65D5-4095-A6D8-76A533E69E69}" type="pres">
      <dgm:prSet presAssocID="{28D79B18-7544-4C04-9806-E63068BF4EEC}" presName="tx2" presStyleLbl="revTx" presStyleIdx="3" presStyleCnt="5" custScaleY="88898"/>
      <dgm:spPr/>
      <dgm:t>
        <a:bodyPr/>
        <a:lstStyle/>
        <a:p>
          <a:endParaRPr lang="ru-RU"/>
        </a:p>
      </dgm:t>
    </dgm:pt>
    <dgm:pt modelId="{AC77A3AF-C73D-4728-BF46-4688E3486DD8}" type="pres">
      <dgm:prSet presAssocID="{28D79B18-7544-4C04-9806-E63068BF4EEC}" presName="vert2" presStyleCnt="0"/>
      <dgm:spPr/>
    </dgm:pt>
    <dgm:pt modelId="{A45B1FEB-81CF-479E-9803-A71097A8E1CF}" type="pres">
      <dgm:prSet presAssocID="{28D79B18-7544-4C04-9806-E63068BF4EEC}" presName="thinLine2b" presStyleLbl="callout" presStyleIdx="2" presStyleCnt="4"/>
      <dgm:spPr>
        <a:ln>
          <a:solidFill>
            <a:schemeClr val="accent5">
              <a:lumMod val="75000"/>
            </a:schemeClr>
          </a:solidFill>
        </a:ln>
      </dgm:spPr>
    </dgm:pt>
    <dgm:pt modelId="{25ADE2F4-EA83-4590-901D-799C266FA3A5}" type="pres">
      <dgm:prSet presAssocID="{28D79B18-7544-4C04-9806-E63068BF4EEC}" presName="vertSpace2b" presStyleCnt="0"/>
      <dgm:spPr/>
    </dgm:pt>
    <dgm:pt modelId="{C2B85306-DFCA-47C9-9A43-ECD43C26A109}" type="pres">
      <dgm:prSet presAssocID="{57E91E80-27E2-43E2-8AD3-DBEE63261489}" presName="horz2" presStyleCnt="0"/>
      <dgm:spPr/>
    </dgm:pt>
    <dgm:pt modelId="{27A5F67A-29AF-4A37-80B8-D7CCA6EDDBB7}" type="pres">
      <dgm:prSet presAssocID="{57E91E80-27E2-43E2-8AD3-DBEE63261489}" presName="horzSpace2" presStyleCnt="0"/>
      <dgm:spPr/>
    </dgm:pt>
    <dgm:pt modelId="{D05DE480-38CE-4D58-9884-56FA63851590}" type="pres">
      <dgm:prSet presAssocID="{57E91E80-27E2-43E2-8AD3-DBEE63261489}" presName="tx2" presStyleLbl="revTx" presStyleIdx="4" presStyleCnt="5" custScaleY="115344"/>
      <dgm:spPr/>
      <dgm:t>
        <a:bodyPr/>
        <a:lstStyle/>
        <a:p>
          <a:endParaRPr lang="ru-RU"/>
        </a:p>
      </dgm:t>
    </dgm:pt>
    <dgm:pt modelId="{60FB3FA7-336B-4DBA-9670-BD64191A4FB9}" type="pres">
      <dgm:prSet presAssocID="{57E91E80-27E2-43E2-8AD3-DBEE63261489}" presName="vert2" presStyleCnt="0"/>
      <dgm:spPr/>
    </dgm:pt>
    <dgm:pt modelId="{4CD29CC8-ACC3-434F-8B09-E859BC2D1BA0}" type="pres">
      <dgm:prSet presAssocID="{57E91E80-27E2-43E2-8AD3-DBEE63261489}" presName="thinLine2b" presStyleLbl="callout" presStyleIdx="3" presStyleCnt="4"/>
      <dgm:spPr>
        <a:ln>
          <a:solidFill>
            <a:srgbClr val="FFFF00"/>
          </a:solidFill>
        </a:ln>
      </dgm:spPr>
    </dgm:pt>
    <dgm:pt modelId="{22626A7F-2162-48E1-9F77-8D659EF41C98}" type="pres">
      <dgm:prSet presAssocID="{57E91E80-27E2-43E2-8AD3-DBEE63261489}" presName="vertSpace2b" presStyleCnt="0"/>
      <dgm:spPr/>
    </dgm:pt>
  </dgm:ptLst>
  <dgm:cxnLst>
    <dgm:cxn modelId="{86F4FE09-3FBB-42DE-A56D-CABE706D6FBC}" type="presOf" srcId="{5859D4C4-8179-40FF-B673-BE4A5B534DD6}" destId="{74369A92-51E0-4E0E-BD28-24CC2C92CD67}" srcOrd="0" destOrd="0" presId="urn:microsoft.com/office/officeart/2008/layout/LinedList"/>
    <dgm:cxn modelId="{DEF62CC9-5E38-4653-9C9E-CB42A15C7092}" srcId="{16C72763-BAA9-4AF5-85B8-AD31B864D2C8}" destId="{5859D4C4-8179-40FF-B673-BE4A5B534DD6}" srcOrd="1" destOrd="0" parTransId="{F5781D28-B84F-4977-A603-220FBAC4E091}" sibTransId="{A32E94BE-E9C9-4162-99F6-BD06624430E7}"/>
    <dgm:cxn modelId="{715714E0-6E99-4821-9740-0CB410195D6A}" srcId="{16C72763-BAA9-4AF5-85B8-AD31B864D2C8}" destId="{28D79B18-7544-4C04-9806-E63068BF4EEC}" srcOrd="2" destOrd="0" parTransId="{33BDCA7D-6640-4448-A5DA-7C3FD2491AE1}" sibTransId="{84DA93A5-E842-4F8E-9331-5D93CF8AD9BA}"/>
    <dgm:cxn modelId="{7599308B-4FB5-4452-B60D-8129E9BF7801}" type="presOf" srcId="{6CB75B63-4212-454E-B35F-595C0B5888E3}" destId="{87BD2EBD-14A0-4992-8D00-04C6232DC182}" srcOrd="0" destOrd="0" presId="urn:microsoft.com/office/officeart/2008/layout/LinedList"/>
    <dgm:cxn modelId="{261A19B8-D6FA-446F-9C3A-1BC05634878A}" type="presOf" srcId="{28D79B18-7544-4C04-9806-E63068BF4EEC}" destId="{956FBC1A-65D5-4095-A6D8-76A533E69E69}" srcOrd="0" destOrd="0" presId="urn:microsoft.com/office/officeart/2008/layout/LinedList"/>
    <dgm:cxn modelId="{28901F82-6428-42F7-94B9-B1C61B14CB76}" srcId="{16C72763-BAA9-4AF5-85B8-AD31B864D2C8}" destId="{6CB75B63-4212-454E-B35F-595C0B5888E3}" srcOrd="0" destOrd="0" parTransId="{EF2079BB-F77D-49BD-AF9C-DF5A57C97213}" sibTransId="{05FA489E-B29B-4185-B91B-6E01953A44E5}"/>
    <dgm:cxn modelId="{E326945C-50C3-43E7-A816-49FC753424CA}" type="presOf" srcId="{57E91E80-27E2-43E2-8AD3-DBEE63261489}" destId="{D05DE480-38CE-4D58-9884-56FA63851590}" srcOrd="0" destOrd="0" presId="urn:microsoft.com/office/officeart/2008/layout/LinedList"/>
    <dgm:cxn modelId="{AE54E071-9983-464C-A4B8-1578B7E0E9E1}" srcId="{7E9C6009-F750-48D3-B926-6FBA47F048CB}" destId="{16C72763-BAA9-4AF5-85B8-AD31B864D2C8}" srcOrd="0" destOrd="0" parTransId="{7798D20A-500F-4B07-840A-7C776B80F999}" sibTransId="{5770B8E6-C8FB-4596-A1FB-41B33B81A884}"/>
    <dgm:cxn modelId="{DD95DDE2-B902-4EF1-8EEE-47ACA0773677}" srcId="{16C72763-BAA9-4AF5-85B8-AD31B864D2C8}" destId="{57E91E80-27E2-43E2-8AD3-DBEE63261489}" srcOrd="3" destOrd="0" parTransId="{3E934D80-AB71-4404-9AD7-54A21E3AECE2}" sibTransId="{FC043B00-1BC2-4664-BD10-F14DEAE81705}"/>
    <dgm:cxn modelId="{EB6F7EDE-A6B2-422B-AC8F-58E27FD1A69D}" type="presOf" srcId="{16C72763-BAA9-4AF5-85B8-AD31B864D2C8}" destId="{1AFCBA66-7AC9-4693-9CEF-4973359B6EFA}" srcOrd="0" destOrd="0" presId="urn:microsoft.com/office/officeart/2008/layout/LinedList"/>
    <dgm:cxn modelId="{2917ED15-B106-499C-A420-785DEDC86127}" type="presOf" srcId="{7E9C6009-F750-48D3-B926-6FBA47F048CB}" destId="{8ED2CC1E-9D20-4ED0-9F72-97797012E145}" srcOrd="0" destOrd="0" presId="urn:microsoft.com/office/officeart/2008/layout/LinedList"/>
    <dgm:cxn modelId="{6C44764D-BECA-4FFC-A19B-F6B5547F8AD2}" type="presParOf" srcId="{8ED2CC1E-9D20-4ED0-9F72-97797012E145}" destId="{BCC57BF5-7BB7-4F66-B576-1BF96633D381}" srcOrd="0" destOrd="0" presId="urn:microsoft.com/office/officeart/2008/layout/LinedList"/>
    <dgm:cxn modelId="{7318792C-91DE-4BBB-8284-67B025FC5B73}" type="presParOf" srcId="{8ED2CC1E-9D20-4ED0-9F72-97797012E145}" destId="{3704E3BE-30C6-4834-A398-ACD500DBEC66}" srcOrd="1" destOrd="0" presId="urn:microsoft.com/office/officeart/2008/layout/LinedList"/>
    <dgm:cxn modelId="{91FE5093-DB50-419E-9A38-021C5C8C6830}" type="presParOf" srcId="{3704E3BE-30C6-4834-A398-ACD500DBEC66}" destId="{1AFCBA66-7AC9-4693-9CEF-4973359B6EFA}" srcOrd="0" destOrd="0" presId="urn:microsoft.com/office/officeart/2008/layout/LinedList"/>
    <dgm:cxn modelId="{EA3E6448-55F9-42C0-8D97-9EEEA8430A02}" type="presParOf" srcId="{3704E3BE-30C6-4834-A398-ACD500DBEC66}" destId="{FBB1A2E1-1659-4707-90C5-1E02DEDF3CFB}" srcOrd="1" destOrd="0" presId="urn:microsoft.com/office/officeart/2008/layout/LinedList"/>
    <dgm:cxn modelId="{3B30955C-899F-482D-A962-8A7FF9DF57EF}" type="presParOf" srcId="{FBB1A2E1-1659-4707-90C5-1E02DEDF3CFB}" destId="{6292C080-3332-4252-A93F-9008F3DEF776}" srcOrd="0" destOrd="0" presId="urn:microsoft.com/office/officeart/2008/layout/LinedList"/>
    <dgm:cxn modelId="{6535742B-8B92-4840-BDE7-ECF6ECB05F93}" type="presParOf" srcId="{FBB1A2E1-1659-4707-90C5-1E02DEDF3CFB}" destId="{D5437280-A576-47B3-A8E6-40D3F52162BA}" srcOrd="1" destOrd="0" presId="urn:microsoft.com/office/officeart/2008/layout/LinedList"/>
    <dgm:cxn modelId="{4C401F4A-86B9-4A38-9F72-3E510E9FBA4B}" type="presParOf" srcId="{D5437280-A576-47B3-A8E6-40D3F52162BA}" destId="{A5166335-3F1F-4636-9C54-7EBE825110DE}" srcOrd="0" destOrd="0" presId="urn:microsoft.com/office/officeart/2008/layout/LinedList"/>
    <dgm:cxn modelId="{8AF4B365-F9D2-42F6-A358-76ED5A46A9E1}" type="presParOf" srcId="{D5437280-A576-47B3-A8E6-40D3F52162BA}" destId="{87BD2EBD-14A0-4992-8D00-04C6232DC182}" srcOrd="1" destOrd="0" presId="urn:microsoft.com/office/officeart/2008/layout/LinedList"/>
    <dgm:cxn modelId="{3BC47347-16BC-41E0-8910-1017E5D1C30A}" type="presParOf" srcId="{D5437280-A576-47B3-A8E6-40D3F52162BA}" destId="{DC15F682-0EF9-4AE2-9871-9ED684205EF4}" srcOrd="2" destOrd="0" presId="urn:microsoft.com/office/officeart/2008/layout/LinedList"/>
    <dgm:cxn modelId="{803395C8-E51E-4EDE-95C0-CCE7C4E9FF9A}" type="presParOf" srcId="{FBB1A2E1-1659-4707-90C5-1E02DEDF3CFB}" destId="{C51321DB-D4FB-48A1-88B7-4D7181A0B7C7}" srcOrd="2" destOrd="0" presId="urn:microsoft.com/office/officeart/2008/layout/LinedList"/>
    <dgm:cxn modelId="{F21B0DF5-BAD9-4DC5-B74E-11076DAB40CB}" type="presParOf" srcId="{FBB1A2E1-1659-4707-90C5-1E02DEDF3CFB}" destId="{58CCE2E5-22C5-4A2E-A358-414BAEE38AF6}" srcOrd="3" destOrd="0" presId="urn:microsoft.com/office/officeart/2008/layout/LinedList"/>
    <dgm:cxn modelId="{968FB180-EBF8-4328-B9DE-3EDE577B9694}" type="presParOf" srcId="{FBB1A2E1-1659-4707-90C5-1E02DEDF3CFB}" destId="{8CDA919D-B5F3-4747-BB80-8FA024447CAD}" srcOrd="4" destOrd="0" presId="urn:microsoft.com/office/officeart/2008/layout/LinedList"/>
    <dgm:cxn modelId="{4E45EAD8-C348-477E-92B2-281B0C5EFD0A}" type="presParOf" srcId="{8CDA919D-B5F3-4747-BB80-8FA024447CAD}" destId="{67DB332F-DCA9-4C78-812D-879E9C7FE67B}" srcOrd="0" destOrd="0" presId="urn:microsoft.com/office/officeart/2008/layout/LinedList"/>
    <dgm:cxn modelId="{2A40A939-9985-44B8-AF52-542537EB2167}" type="presParOf" srcId="{8CDA919D-B5F3-4747-BB80-8FA024447CAD}" destId="{74369A92-51E0-4E0E-BD28-24CC2C92CD67}" srcOrd="1" destOrd="0" presId="urn:microsoft.com/office/officeart/2008/layout/LinedList"/>
    <dgm:cxn modelId="{F1C48C42-3DA7-44C4-B340-147F69BADFE7}" type="presParOf" srcId="{8CDA919D-B5F3-4747-BB80-8FA024447CAD}" destId="{0F5131C0-F416-4700-8380-34698B7CF6C9}" srcOrd="2" destOrd="0" presId="urn:microsoft.com/office/officeart/2008/layout/LinedList"/>
    <dgm:cxn modelId="{6B96139C-9DC6-4DDB-8B27-943C16123A37}" type="presParOf" srcId="{FBB1A2E1-1659-4707-90C5-1E02DEDF3CFB}" destId="{021011C4-58A9-4C79-92F9-07D0BF9497B6}" srcOrd="5" destOrd="0" presId="urn:microsoft.com/office/officeart/2008/layout/LinedList"/>
    <dgm:cxn modelId="{E280E494-C677-41F6-B492-B7D91EC7D054}" type="presParOf" srcId="{FBB1A2E1-1659-4707-90C5-1E02DEDF3CFB}" destId="{DBA90C36-4D31-42A0-8569-D8D7658057E0}" srcOrd="6" destOrd="0" presId="urn:microsoft.com/office/officeart/2008/layout/LinedList"/>
    <dgm:cxn modelId="{181640D4-33D2-4454-A487-7C043E697517}" type="presParOf" srcId="{FBB1A2E1-1659-4707-90C5-1E02DEDF3CFB}" destId="{CE2A59B2-C2D7-4F9F-BB38-B1602765CF43}" srcOrd="7" destOrd="0" presId="urn:microsoft.com/office/officeart/2008/layout/LinedList"/>
    <dgm:cxn modelId="{BD637F20-3A59-471F-813A-035DF22C56B0}" type="presParOf" srcId="{CE2A59B2-C2D7-4F9F-BB38-B1602765CF43}" destId="{89597328-677C-4920-A7FB-079FAAEA3F7E}" srcOrd="0" destOrd="0" presId="urn:microsoft.com/office/officeart/2008/layout/LinedList"/>
    <dgm:cxn modelId="{04EC6E92-91AD-466B-ADF0-FA3C25295B89}" type="presParOf" srcId="{CE2A59B2-C2D7-4F9F-BB38-B1602765CF43}" destId="{956FBC1A-65D5-4095-A6D8-76A533E69E69}" srcOrd="1" destOrd="0" presId="urn:microsoft.com/office/officeart/2008/layout/LinedList"/>
    <dgm:cxn modelId="{43D8388C-3F93-40B2-8EDE-0B7D27E11A47}" type="presParOf" srcId="{CE2A59B2-C2D7-4F9F-BB38-B1602765CF43}" destId="{AC77A3AF-C73D-4728-BF46-4688E3486DD8}" srcOrd="2" destOrd="0" presId="urn:microsoft.com/office/officeart/2008/layout/LinedList"/>
    <dgm:cxn modelId="{53B1C924-9136-4486-BCAC-6DBFC13EFCE9}" type="presParOf" srcId="{FBB1A2E1-1659-4707-90C5-1E02DEDF3CFB}" destId="{A45B1FEB-81CF-479E-9803-A71097A8E1CF}" srcOrd="8" destOrd="0" presId="urn:microsoft.com/office/officeart/2008/layout/LinedList"/>
    <dgm:cxn modelId="{1DD4FF29-9DD1-470A-B89A-3A11715FEDB8}" type="presParOf" srcId="{FBB1A2E1-1659-4707-90C5-1E02DEDF3CFB}" destId="{25ADE2F4-EA83-4590-901D-799C266FA3A5}" srcOrd="9" destOrd="0" presId="urn:microsoft.com/office/officeart/2008/layout/LinedList"/>
    <dgm:cxn modelId="{C91106B7-B96E-4900-976A-6C082BD57890}" type="presParOf" srcId="{FBB1A2E1-1659-4707-90C5-1E02DEDF3CFB}" destId="{C2B85306-DFCA-47C9-9A43-ECD43C26A109}" srcOrd="10" destOrd="0" presId="urn:microsoft.com/office/officeart/2008/layout/LinedList"/>
    <dgm:cxn modelId="{A2CD2680-1954-4799-BCFE-B72609277591}" type="presParOf" srcId="{C2B85306-DFCA-47C9-9A43-ECD43C26A109}" destId="{27A5F67A-29AF-4A37-80B8-D7CCA6EDDBB7}" srcOrd="0" destOrd="0" presId="urn:microsoft.com/office/officeart/2008/layout/LinedList"/>
    <dgm:cxn modelId="{0257AE87-24CB-479C-B597-70657E8350CE}" type="presParOf" srcId="{C2B85306-DFCA-47C9-9A43-ECD43C26A109}" destId="{D05DE480-38CE-4D58-9884-56FA63851590}" srcOrd="1" destOrd="0" presId="urn:microsoft.com/office/officeart/2008/layout/LinedList"/>
    <dgm:cxn modelId="{4E42E3A7-AECD-48FE-8663-42821AAFD85A}" type="presParOf" srcId="{C2B85306-DFCA-47C9-9A43-ECD43C26A109}" destId="{60FB3FA7-336B-4DBA-9670-BD64191A4FB9}" srcOrd="2" destOrd="0" presId="urn:microsoft.com/office/officeart/2008/layout/LinedList"/>
    <dgm:cxn modelId="{DC87CCDB-6B88-45E4-A855-0309324D7A9D}" type="presParOf" srcId="{FBB1A2E1-1659-4707-90C5-1E02DEDF3CFB}" destId="{4CD29CC8-ACC3-434F-8B09-E859BC2D1BA0}" srcOrd="11" destOrd="0" presId="urn:microsoft.com/office/officeart/2008/layout/LinedList"/>
    <dgm:cxn modelId="{7D6D441B-DB14-4363-8EA5-3EF0A6BDC5BF}" type="presParOf" srcId="{FBB1A2E1-1659-4707-90C5-1E02DEDF3CFB}" destId="{22626A7F-2162-48E1-9F77-8D659EF41C98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b="0" i="0" u="none" dirty="0" smtClean="0">
              <a:solidFill>
                <a:srgbClr val="111111"/>
              </a:solidFill>
            </a:rPr>
            <a:t>Что такое миграция?</a:t>
          </a:r>
          <a:endParaRPr lang="ru-RU" sz="2000" b="0" dirty="0">
            <a:solidFill>
              <a:srgbClr val="111111"/>
            </a:solidFill>
            <a:latin typeface="+mn-lt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111111"/>
              </a:solidFill>
            </a:rPr>
            <a:t>Как называют людей, участвующих в миграции?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  <a:latin typeface="Calibri" pitchFamily="34" charset="0"/>
            </a:rPr>
            <a:t>Как миграция влияет на численность населения?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b="0" i="0" u="none" dirty="0" smtClean="0">
              <a:solidFill>
                <a:srgbClr val="111111"/>
              </a:solidFill>
            </a:rPr>
            <a:t>Назовите виды внешней миграции.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b="0" i="0" u="none" dirty="0" smtClean="0">
              <a:solidFill>
                <a:srgbClr val="111111"/>
              </a:solidFill>
            </a:rPr>
            <a:t>Назовите причины миграции.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04604-5560-49DF-B8ED-7C7625650F5E}" type="presOf" srcId="{6EDC0FCF-F790-4018-B151-073247478D80}" destId="{5221152E-7636-4F40-9B4C-D48E6AEB8172}" srcOrd="0" destOrd="0" presId="urn:microsoft.com/office/officeart/2005/8/layout/vList4#2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21723FEF-846A-405A-8135-0A9373F9C78F}" type="presOf" srcId="{6EDC0FCF-F790-4018-B151-073247478D80}" destId="{7BDC6BAB-2692-43B4-A668-15663F9B9442}" srcOrd="1" destOrd="0" presId="urn:microsoft.com/office/officeart/2005/8/layout/vList4#2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D2A92DA2-6343-4830-BE09-75781FAB67A2}" type="presOf" srcId="{2D9A3637-4383-4DCB-8455-758E47F13174}" destId="{2EA51ABF-F483-400C-BD7C-E055DE61BC21}" srcOrd="1" destOrd="0" presId="urn:microsoft.com/office/officeart/2005/8/layout/vList4#2"/>
    <dgm:cxn modelId="{65B5E003-05BE-4669-919D-377DDBA30277}" type="presOf" srcId="{841B1CDE-BE7A-4FC6-8B4E-87AF664C2950}" destId="{50FCB7F6-1B0A-4103-BB40-C95E1BB72E93}" srcOrd="0" destOrd="0" presId="urn:microsoft.com/office/officeart/2005/8/layout/vList4#2"/>
    <dgm:cxn modelId="{CB5E4DDF-5C18-4DBE-890E-B4318D2C4FAB}" type="presOf" srcId="{2D9A3637-4383-4DCB-8455-758E47F13174}" destId="{A7387762-D443-4F7F-ADA9-BD6B8E7D1C78}" srcOrd="0" destOrd="0" presId="urn:microsoft.com/office/officeart/2005/8/layout/vList4#2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6DCB150B-C8D2-4F18-A4E3-B7B4905E8B50}" type="presOf" srcId="{FA91706E-6DAD-447A-B9F5-ABCB3FEC4E6E}" destId="{9AD3739C-E684-4E5A-B8C5-06F744EF37AF}" srcOrd="0" destOrd="0" presId="urn:microsoft.com/office/officeart/2005/8/layout/vList4#2"/>
    <dgm:cxn modelId="{99077AA6-707B-4F46-AE23-07040A8FB7C7}" type="presOf" srcId="{D8BFBA29-B088-44FA-950E-62C2AA6908A0}" destId="{90800159-7E0B-4F2F-BFB9-AEC15BEF8AE9}" srcOrd="1" destOrd="0" presId="urn:microsoft.com/office/officeart/2005/8/layout/vList4#2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5403D97D-14C8-4DC4-B5CB-F1A87096532C}" type="presOf" srcId="{260BD62E-9DB2-4A3C-9914-698AA39A5D20}" destId="{041FF414-E895-4D28-80EC-0121E96B2848}" srcOrd="0" destOrd="0" presId="urn:microsoft.com/office/officeart/2005/8/layout/vList4#2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1469BDBB-F0D1-4FA3-AC02-8000FA998F2F}" type="presOf" srcId="{D8BFBA29-B088-44FA-950E-62C2AA6908A0}" destId="{C605894D-58C8-4B71-81C7-0285464715B0}" srcOrd="0" destOrd="0" presId="urn:microsoft.com/office/officeart/2005/8/layout/vList4#2"/>
    <dgm:cxn modelId="{0BE00DD3-F306-4B84-A983-EFBB8908396A}" type="presOf" srcId="{FA91706E-6DAD-447A-B9F5-ABCB3FEC4E6E}" destId="{322F086F-ED76-4D4F-8BD9-7F53620EB69C}" srcOrd="1" destOrd="0" presId="urn:microsoft.com/office/officeart/2005/8/layout/vList4#2"/>
    <dgm:cxn modelId="{12FD5650-F312-43F0-83DD-CE6C2E04F03A}" type="presOf" srcId="{841B1CDE-BE7A-4FC6-8B4E-87AF664C2950}" destId="{81548537-C8B1-47C5-A374-D7AC52A87389}" srcOrd="1" destOrd="0" presId="urn:microsoft.com/office/officeart/2005/8/layout/vList4#2"/>
    <dgm:cxn modelId="{E335A1DD-50C0-4213-A758-81D10C5938A6}" type="presParOf" srcId="{041FF414-E895-4D28-80EC-0121E96B2848}" destId="{88EA4673-6FF2-4E4E-923C-E2D5920818C9}" srcOrd="0" destOrd="0" presId="urn:microsoft.com/office/officeart/2005/8/layout/vList4#2"/>
    <dgm:cxn modelId="{A8F12C65-55D6-4DBB-B6BF-081F99C40093}" type="presParOf" srcId="{88EA4673-6FF2-4E4E-923C-E2D5920818C9}" destId="{C605894D-58C8-4B71-81C7-0285464715B0}" srcOrd="0" destOrd="0" presId="urn:microsoft.com/office/officeart/2005/8/layout/vList4#2"/>
    <dgm:cxn modelId="{73CF3DE4-E919-4893-B0B4-5E0893A9BE8D}" type="presParOf" srcId="{88EA4673-6FF2-4E4E-923C-E2D5920818C9}" destId="{8C040E69-477B-4CE1-BA05-06E572B80A5C}" srcOrd="1" destOrd="0" presId="urn:microsoft.com/office/officeart/2005/8/layout/vList4#2"/>
    <dgm:cxn modelId="{BF27DB47-8754-4781-BA0B-7BF228C4146A}" type="presParOf" srcId="{88EA4673-6FF2-4E4E-923C-E2D5920818C9}" destId="{90800159-7E0B-4F2F-BFB9-AEC15BEF8AE9}" srcOrd="2" destOrd="0" presId="urn:microsoft.com/office/officeart/2005/8/layout/vList4#2"/>
    <dgm:cxn modelId="{0DE4F962-3BB4-4A87-A1E5-B67F88C99415}" type="presParOf" srcId="{041FF414-E895-4D28-80EC-0121E96B2848}" destId="{1F9B4803-E294-472A-98BA-FF6DF947A8DD}" srcOrd="1" destOrd="0" presId="urn:microsoft.com/office/officeart/2005/8/layout/vList4#2"/>
    <dgm:cxn modelId="{9CF70887-AF48-4164-8655-80DC7358D079}" type="presParOf" srcId="{041FF414-E895-4D28-80EC-0121E96B2848}" destId="{A5D16C5D-1546-43AF-AF27-32EB9E9C7A5F}" srcOrd="2" destOrd="0" presId="urn:microsoft.com/office/officeart/2005/8/layout/vList4#2"/>
    <dgm:cxn modelId="{8F2A8734-0090-4894-97E5-6B33D97F15C9}" type="presParOf" srcId="{A5D16C5D-1546-43AF-AF27-32EB9E9C7A5F}" destId="{50FCB7F6-1B0A-4103-BB40-C95E1BB72E93}" srcOrd="0" destOrd="0" presId="urn:microsoft.com/office/officeart/2005/8/layout/vList4#2"/>
    <dgm:cxn modelId="{20519CAF-7984-4CBB-BA6B-53FAEC6B3D1B}" type="presParOf" srcId="{A5D16C5D-1546-43AF-AF27-32EB9E9C7A5F}" destId="{332850EF-B194-4A66-B8F6-4BDA3F61167E}" srcOrd="1" destOrd="0" presId="urn:microsoft.com/office/officeart/2005/8/layout/vList4#2"/>
    <dgm:cxn modelId="{4B96AD61-BCBE-481C-A76B-E460AEBFEDD6}" type="presParOf" srcId="{A5D16C5D-1546-43AF-AF27-32EB9E9C7A5F}" destId="{81548537-C8B1-47C5-A374-D7AC52A87389}" srcOrd="2" destOrd="0" presId="urn:microsoft.com/office/officeart/2005/8/layout/vList4#2"/>
    <dgm:cxn modelId="{AE059CA5-2386-481D-A2A5-BF688AA08E62}" type="presParOf" srcId="{041FF414-E895-4D28-80EC-0121E96B2848}" destId="{2B7B4FC2-B474-44B1-A0CB-5B61855FD3E4}" srcOrd="3" destOrd="0" presId="urn:microsoft.com/office/officeart/2005/8/layout/vList4#2"/>
    <dgm:cxn modelId="{8E1733D6-4C44-40DA-899D-9517E6CAE4BA}" type="presParOf" srcId="{041FF414-E895-4D28-80EC-0121E96B2848}" destId="{F8FBA490-D578-411B-BA99-6623CFA12442}" srcOrd="4" destOrd="0" presId="urn:microsoft.com/office/officeart/2005/8/layout/vList4#2"/>
    <dgm:cxn modelId="{4B2CCD5C-763C-4C95-B936-31F2759A8149}" type="presParOf" srcId="{F8FBA490-D578-411B-BA99-6623CFA12442}" destId="{5221152E-7636-4F40-9B4C-D48E6AEB8172}" srcOrd="0" destOrd="0" presId="urn:microsoft.com/office/officeart/2005/8/layout/vList4#2"/>
    <dgm:cxn modelId="{EFDD426D-6BB3-4C80-A801-739A5BA789BF}" type="presParOf" srcId="{F8FBA490-D578-411B-BA99-6623CFA12442}" destId="{71A3B348-37A0-4BD0-9C69-7BF3F50F118D}" srcOrd="1" destOrd="0" presId="urn:microsoft.com/office/officeart/2005/8/layout/vList4#2"/>
    <dgm:cxn modelId="{04D6A4AA-EE07-49B9-BE50-7AEA49318EDD}" type="presParOf" srcId="{F8FBA490-D578-411B-BA99-6623CFA12442}" destId="{7BDC6BAB-2692-43B4-A668-15663F9B9442}" srcOrd="2" destOrd="0" presId="urn:microsoft.com/office/officeart/2005/8/layout/vList4#2"/>
    <dgm:cxn modelId="{8EE5C748-6599-4955-9904-163FBDF47B32}" type="presParOf" srcId="{041FF414-E895-4D28-80EC-0121E96B2848}" destId="{C49B41FE-7CF2-46A9-9749-5C428053BD04}" srcOrd="5" destOrd="0" presId="urn:microsoft.com/office/officeart/2005/8/layout/vList4#2"/>
    <dgm:cxn modelId="{CD38F075-BF7A-41A8-B8E9-A030546B2F38}" type="presParOf" srcId="{041FF414-E895-4D28-80EC-0121E96B2848}" destId="{D97A1B4E-8C3B-4840-BD63-FE4E6975A6FF}" srcOrd="6" destOrd="0" presId="urn:microsoft.com/office/officeart/2005/8/layout/vList4#2"/>
    <dgm:cxn modelId="{2BFF6F80-C81B-45A1-98AC-EF5C86F7D5DB}" type="presParOf" srcId="{D97A1B4E-8C3B-4840-BD63-FE4E6975A6FF}" destId="{9AD3739C-E684-4E5A-B8C5-06F744EF37AF}" srcOrd="0" destOrd="0" presId="urn:microsoft.com/office/officeart/2005/8/layout/vList4#2"/>
    <dgm:cxn modelId="{D0AEFE01-1BC5-4A24-812B-57A2365E5CB5}" type="presParOf" srcId="{D97A1B4E-8C3B-4840-BD63-FE4E6975A6FF}" destId="{66AD4016-927A-4E28-95C5-79A4C3AA64F8}" srcOrd="1" destOrd="0" presId="urn:microsoft.com/office/officeart/2005/8/layout/vList4#2"/>
    <dgm:cxn modelId="{A2300A22-0B9E-40C2-93A9-529495451C79}" type="presParOf" srcId="{D97A1B4E-8C3B-4840-BD63-FE4E6975A6FF}" destId="{322F086F-ED76-4D4F-8BD9-7F53620EB69C}" srcOrd="2" destOrd="0" presId="urn:microsoft.com/office/officeart/2005/8/layout/vList4#2"/>
    <dgm:cxn modelId="{27742E29-BA54-4B66-A8D4-D58A1E98D16E}" type="presParOf" srcId="{041FF414-E895-4D28-80EC-0121E96B2848}" destId="{A17B7A33-7D99-4539-B7CF-B954A60B50ED}" srcOrd="7" destOrd="0" presId="urn:microsoft.com/office/officeart/2005/8/layout/vList4#2"/>
    <dgm:cxn modelId="{CC98FC70-99E6-4DF2-A328-208E2307D0AB}" type="presParOf" srcId="{041FF414-E895-4D28-80EC-0121E96B2848}" destId="{4506880F-EC27-44D0-959A-3BC5D9B1202E}" srcOrd="8" destOrd="0" presId="urn:microsoft.com/office/officeart/2005/8/layout/vList4#2"/>
    <dgm:cxn modelId="{CE72ECCC-0645-4679-8358-528267060F2F}" type="presParOf" srcId="{4506880F-EC27-44D0-959A-3BC5D9B1202E}" destId="{A7387762-D443-4F7F-ADA9-BD6B8E7D1C78}" srcOrd="0" destOrd="0" presId="urn:microsoft.com/office/officeart/2005/8/layout/vList4#2"/>
    <dgm:cxn modelId="{DFE6A587-DBB6-483B-9467-691535C18E02}" type="presParOf" srcId="{4506880F-EC27-44D0-959A-3BC5D9B1202E}" destId="{33C8CAD1-86E2-4850-81A7-D5B88BF66540}" srcOrd="1" destOrd="0" presId="urn:microsoft.com/office/officeart/2005/8/layout/vList4#2"/>
    <dgm:cxn modelId="{62A998AA-27B7-43AA-A6BE-51B7C07F74E6}" type="presParOf" srcId="{4506880F-EC27-44D0-959A-3BC5D9B1202E}" destId="{2EA51ABF-F483-400C-BD7C-E055DE61BC21}" srcOrd="2" destOrd="0" presId="urn:microsoft.com/office/officeart/2005/8/layout/vList4#2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4139-E6D2-4756-9B2A-476145D70948}">
      <dsp:nvSpPr>
        <dsp:cNvPr id="0" name=""/>
        <dsp:cNvSpPr/>
      </dsp:nvSpPr>
      <dsp:spPr>
        <a:xfrm>
          <a:off x="1092" y="300814"/>
          <a:ext cx="1521450" cy="6945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Теория </a:t>
          </a:r>
          <a:endParaRPr lang="ru-RU" sz="1800" kern="1200" dirty="0"/>
        </a:p>
      </dsp:txBody>
      <dsp:txXfrm>
        <a:off x="21434" y="321156"/>
        <a:ext cx="1480766" cy="653831"/>
      </dsp:txXfrm>
    </dsp:sp>
    <dsp:sp modelId="{5B180B87-2FBB-40FA-9720-57FDD4846526}">
      <dsp:nvSpPr>
        <dsp:cNvPr id="0" name=""/>
        <dsp:cNvSpPr/>
      </dsp:nvSpPr>
      <dsp:spPr>
        <a:xfrm>
          <a:off x="1735545" y="300814"/>
          <a:ext cx="1521450" cy="6945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Задания</a:t>
          </a:r>
          <a:endParaRPr lang="ru-RU" sz="1800" kern="1200" dirty="0"/>
        </a:p>
      </dsp:txBody>
      <dsp:txXfrm>
        <a:off x="1755887" y="321156"/>
        <a:ext cx="1480766" cy="653831"/>
      </dsp:txXfrm>
    </dsp:sp>
    <dsp:sp modelId="{A0F7955E-57AB-416E-A2E7-E7C7130F41DB}">
      <dsp:nvSpPr>
        <dsp:cNvPr id="0" name=""/>
        <dsp:cNvSpPr/>
      </dsp:nvSpPr>
      <dsp:spPr>
        <a:xfrm>
          <a:off x="3469998" y="300814"/>
          <a:ext cx="1521450" cy="6945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Тесты </a:t>
          </a:r>
          <a:endParaRPr lang="ru-RU" sz="1800" kern="1200" dirty="0"/>
        </a:p>
      </dsp:txBody>
      <dsp:txXfrm>
        <a:off x="3490340" y="321156"/>
        <a:ext cx="1480766" cy="653831"/>
      </dsp:txXfrm>
    </dsp:sp>
    <dsp:sp modelId="{D79458BE-B74B-4E16-9734-8EDA79237C8F}">
      <dsp:nvSpPr>
        <dsp:cNvPr id="0" name=""/>
        <dsp:cNvSpPr/>
      </dsp:nvSpPr>
      <dsp:spPr>
        <a:xfrm>
          <a:off x="5204452" y="300814"/>
          <a:ext cx="1521450" cy="6945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Вопросы</a:t>
          </a:r>
          <a:endParaRPr lang="ru-RU" sz="1800" kern="1200" dirty="0"/>
        </a:p>
      </dsp:txBody>
      <dsp:txXfrm>
        <a:off x="5224794" y="321156"/>
        <a:ext cx="1480766" cy="653831"/>
      </dsp:txXfrm>
    </dsp:sp>
    <dsp:sp modelId="{1F3E0D9F-3F3E-42A4-BEA8-7AFC37D63BE2}">
      <dsp:nvSpPr>
        <dsp:cNvPr id="0" name=""/>
        <dsp:cNvSpPr/>
      </dsp:nvSpPr>
      <dsp:spPr>
        <a:xfrm>
          <a:off x="6938905" y="300814"/>
          <a:ext cx="1521450" cy="6945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ЕГЭ и ГИА</a:t>
          </a:r>
          <a:endParaRPr lang="ru-RU" sz="1800" kern="1200" dirty="0"/>
        </a:p>
      </dsp:txBody>
      <dsp:txXfrm>
        <a:off x="6959247" y="321156"/>
        <a:ext cx="1480766" cy="6538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E7280-1245-4DD9-9EC4-B3134FB86454}">
      <dsp:nvSpPr>
        <dsp:cNvPr id="0" name=""/>
        <dsp:cNvSpPr/>
      </dsp:nvSpPr>
      <dsp:spPr>
        <a:xfrm>
          <a:off x="6485573" y="1242396"/>
          <a:ext cx="919711" cy="260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10"/>
              </a:lnTo>
              <a:lnTo>
                <a:pt x="919711" y="150410"/>
              </a:lnTo>
              <a:lnTo>
                <a:pt x="919711" y="260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F42B1-5E90-4ED3-8677-5AB8ACE7F8B9}">
      <dsp:nvSpPr>
        <dsp:cNvPr id="0" name=""/>
        <dsp:cNvSpPr/>
      </dsp:nvSpPr>
      <dsp:spPr>
        <a:xfrm>
          <a:off x="3949361" y="2014129"/>
          <a:ext cx="235680" cy="1971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423"/>
              </a:lnTo>
              <a:lnTo>
                <a:pt x="235680" y="197142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901D8-F55B-4910-8CC5-8C2847828FFB}">
      <dsp:nvSpPr>
        <dsp:cNvPr id="0" name=""/>
        <dsp:cNvSpPr/>
      </dsp:nvSpPr>
      <dsp:spPr>
        <a:xfrm>
          <a:off x="3949361" y="2014129"/>
          <a:ext cx="235680" cy="122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896"/>
              </a:lnTo>
              <a:lnTo>
                <a:pt x="235680" y="12268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4B82B-6D2E-460D-AFB8-6F45B496E94C}">
      <dsp:nvSpPr>
        <dsp:cNvPr id="0" name=""/>
        <dsp:cNvSpPr/>
      </dsp:nvSpPr>
      <dsp:spPr>
        <a:xfrm>
          <a:off x="3949361" y="2014129"/>
          <a:ext cx="235680" cy="482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369"/>
              </a:lnTo>
              <a:lnTo>
                <a:pt x="235680" y="4823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449C6-0147-4B47-9C96-18979A40DB2A}">
      <dsp:nvSpPr>
        <dsp:cNvPr id="0" name=""/>
        <dsp:cNvSpPr/>
      </dsp:nvSpPr>
      <dsp:spPr>
        <a:xfrm>
          <a:off x="4577843" y="1242396"/>
          <a:ext cx="1907730" cy="247418"/>
        </a:xfrm>
        <a:custGeom>
          <a:avLst/>
          <a:gdLst/>
          <a:ahLst/>
          <a:cxnLst/>
          <a:rect l="0" t="0" r="0" b="0"/>
          <a:pathLst>
            <a:path>
              <a:moveTo>
                <a:pt x="1907730" y="0"/>
              </a:moveTo>
              <a:lnTo>
                <a:pt x="1907730" y="137312"/>
              </a:lnTo>
              <a:lnTo>
                <a:pt x="0" y="137312"/>
              </a:lnTo>
              <a:lnTo>
                <a:pt x="0" y="2474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CEECF-31CC-4E0C-A38E-0EB4DEB7EF3F}">
      <dsp:nvSpPr>
        <dsp:cNvPr id="0" name=""/>
        <dsp:cNvSpPr/>
      </dsp:nvSpPr>
      <dsp:spPr>
        <a:xfrm>
          <a:off x="4646017" y="524314"/>
          <a:ext cx="1839556" cy="19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60"/>
              </a:lnTo>
              <a:lnTo>
                <a:pt x="1839556" y="83660"/>
              </a:lnTo>
              <a:lnTo>
                <a:pt x="1839556" y="1937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E62EB-1E4D-44F2-90E1-907A6496302A}">
      <dsp:nvSpPr>
        <dsp:cNvPr id="0" name=""/>
        <dsp:cNvSpPr/>
      </dsp:nvSpPr>
      <dsp:spPr>
        <a:xfrm>
          <a:off x="2791707" y="1242396"/>
          <a:ext cx="260075" cy="260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10"/>
              </a:lnTo>
              <a:lnTo>
                <a:pt x="260075" y="150410"/>
              </a:lnTo>
              <a:lnTo>
                <a:pt x="260075" y="260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85E09-E60A-4F53-BF53-5B0A6F963BB5}">
      <dsp:nvSpPr>
        <dsp:cNvPr id="0" name=""/>
        <dsp:cNvSpPr/>
      </dsp:nvSpPr>
      <dsp:spPr>
        <a:xfrm>
          <a:off x="141723" y="2027227"/>
          <a:ext cx="809158" cy="1959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087"/>
              </a:lnTo>
              <a:lnTo>
                <a:pt x="809158" y="19590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24F64-84D4-45F9-906F-EA85B9A0C2CC}">
      <dsp:nvSpPr>
        <dsp:cNvPr id="0" name=""/>
        <dsp:cNvSpPr/>
      </dsp:nvSpPr>
      <dsp:spPr>
        <a:xfrm>
          <a:off x="141723" y="2027227"/>
          <a:ext cx="809158" cy="1267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200"/>
              </a:lnTo>
              <a:lnTo>
                <a:pt x="809158" y="126720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A1952-AC70-45EB-B88C-29CF4009B08B}">
      <dsp:nvSpPr>
        <dsp:cNvPr id="0" name=""/>
        <dsp:cNvSpPr/>
      </dsp:nvSpPr>
      <dsp:spPr>
        <a:xfrm>
          <a:off x="141723" y="2027227"/>
          <a:ext cx="809158" cy="52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673"/>
              </a:lnTo>
              <a:lnTo>
                <a:pt x="809158" y="5226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B04BD-6DEF-4800-AC18-99C16BEE1DBA}">
      <dsp:nvSpPr>
        <dsp:cNvPr id="0" name=""/>
        <dsp:cNvSpPr/>
      </dsp:nvSpPr>
      <dsp:spPr>
        <a:xfrm>
          <a:off x="708616" y="1242396"/>
          <a:ext cx="2083090" cy="260516"/>
        </a:xfrm>
        <a:custGeom>
          <a:avLst/>
          <a:gdLst/>
          <a:ahLst/>
          <a:cxnLst/>
          <a:rect l="0" t="0" r="0" b="0"/>
          <a:pathLst>
            <a:path>
              <a:moveTo>
                <a:pt x="2083090" y="0"/>
              </a:moveTo>
              <a:lnTo>
                <a:pt x="2083090" y="150410"/>
              </a:lnTo>
              <a:lnTo>
                <a:pt x="0" y="150410"/>
              </a:lnTo>
              <a:lnTo>
                <a:pt x="0" y="260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81054-6C88-4559-923B-8FCEBE7193CE}">
      <dsp:nvSpPr>
        <dsp:cNvPr id="0" name=""/>
        <dsp:cNvSpPr/>
      </dsp:nvSpPr>
      <dsp:spPr>
        <a:xfrm>
          <a:off x="2791707" y="524314"/>
          <a:ext cx="1854310" cy="193766"/>
        </a:xfrm>
        <a:custGeom>
          <a:avLst/>
          <a:gdLst/>
          <a:ahLst/>
          <a:cxnLst/>
          <a:rect l="0" t="0" r="0" b="0"/>
          <a:pathLst>
            <a:path>
              <a:moveTo>
                <a:pt x="1854310" y="0"/>
              </a:moveTo>
              <a:lnTo>
                <a:pt x="1854310" y="83660"/>
              </a:lnTo>
              <a:lnTo>
                <a:pt x="0" y="83660"/>
              </a:lnTo>
              <a:lnTo>
                <a:pt x="0" y="1937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1B451-34D9-4583-A6FC-5567124B56DB}">
      <dsp:nvSpPr>
        <dsp:cNvPr id="0" name=""/>
        <dsp:cNvSpPr/>
      </dsp:nvSpPr>
      <dsp:spPr>
        <a:xfrm>
          <a:off x="2547148" y="0"/>
          <a:ext cx="4197738" cy="5243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Миграция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547148" y="0"/>
        <a:ext cx="4197738" cy="524314"/>
      </dsp:txXfrm>
    </dsp:sp>
    <dsp:sp modelId="{20AF73C1-03D1-49F6-A23E-994C427C69DA}">
      <dsp:nvSpPr>
        <dsp:cNvPr id="0" name=""/>
        <dsp:cNvSpPr/>
      </dsp:nvSpPr>
      <dsp:spPr>
        <a:xfrm>
          <a:off x="1607956" y="718081"/>
          <a:ext cx="2367501" cy="5243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 направлению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607956" y="718081"/>
        <a:ext cx="2367501" cy="524314"/>
      </dsp:txXfrm>
    </dsp:sp>
    <dsp:sp modelId="{850EF744-B7D4-4E95-8660-117572616E8E}">
      <dsp:nvSpPr>
        <dsp:cNvPr id="0" name=""/>
        <dsp:cNvSpPr/>
      </dsp:nvSpPr>
      <dsp:spPr>
        <a:xfrm>
          <a:off x="0" y="1502912"/>
          <a:ext cx="1417233" cy="52431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Внутренняя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0" y="1502912"/>
        <a:ext cx="1417233" cy="524314"/>
      </dsp:txXfrm>
    </dsp:sp>
    <dsp:sp modelId="{A115B4A2-05FD-47BD-A049-C5A5B007491F}">
      <dsp:nvSpPr>
        <dsp:cNvPr id="0" name=""/>
        <dsp:cNvSpPr/>
      </dsp:nvSpPr>
      <dsp:spPr>
        <a:xfrm>
          <a:off x="950882" y="2287743"/>
          <a:ext cx="2776289" cy="5243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Межрайонные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950882" y="2287743"/>
        <a:ext cx="2776289" cy="524314"/>
      </dsp:txXfrm>
    </dsp:sp>
    <dsp:sp modelId="{4BF8C751-6B82-4ABE-8C2E-CE85F88DE57A}">
      <dsp:nvSpPr>
        <dsp:cNvPr id="0" name=""/>
        <dsp:cNvSpPr/>
      </dsp:nvSpPr>
      <dsp:spPr>
        <a:xfrm>
          <a:off x="950882" y="3032270"/>
          <a:ext cx="2776289" cy="5243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Внутрирайонные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950882" y="3032270"/>
        <a:ext cx="2776289" cy="524314"/>
      </dsp:txXfrm>
    </dsp:sp>
    <dsp:sp modelId="{F460B5B3-BD37-4BB3-860E-C182DE9660BD}">
      <dsp:nvSpPr>
        <dsp:cNvPr id="0" name=""/>
        <dsp:cNvSpPr/>
      </dsp:nvSpPr>
      <dsp:spPr>
        <a:xfrm>
          <a:off x="950882" y="3724157"/>
          <a:ext cx="2776289" cy="5243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Между городом и  сельской местностью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950882" y="3724157"/>
        <a:ext cx="2776289" cy="524314"/>
      </dsp:txXfrm>
    </dsp:sp>
    <dsp:sp modelId="{BEEE12F4-F7FE-4B02-9F35-D688DCBBB222}">
      <dsp:nvSpPr>
        <dsp:cNvPr id="0" name=""/>
        <dsp:cNvSpPr/>
      </dsp:nvSpPr>
      <dsp:spPr>
        <a:xfrm>
          <a:off x="2464256" y="1502912"/>
          <a:ext cx="1175052" cy="5243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Внешняя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464256" y="1502912"/>
        <a:ext cx="1175052" cy="524314"/>
      </dsp:txXfrm>
    </dsp:sp>
    <dsp:sp modelId="{B688EE8D-EF2D-4C21-A667-A556996DAEB5}">
      <dsp:nvSpPr>
        <dsp:cNvPr id="0" name=""/>
        <dsp:cNvSpPr/>
      </dsp:nvSpPr>
      <dsp:spPr>
        <a:xfrm>
          <a:off x="5301822" y="718081"/>
          <a:ext cx="2367501" cy="5243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 времени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5301822" y="718081"/>
        <a:ext cx="2367501" cy="524314"/>
      </dsp:txXfrm>
    </dsp:sp>
    <dsp:sp modelId="{FEBD68AC-8E62-4760-A080-ECB7712AB4A6}">
      <dsp:nvSpPr>
        <dsp:cNvPr id="0" name=""/>
        <dsp:cNvSpPr/>
      </dsp:nvSpPr>
      <dsp:spPr>
        <a:xfrm>
          <a:off x="3792241" y="1489815"/>
          <a:ext cx="1571203" cy="52431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Временные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3792241" y="1489815"/>
        <a:ext cx="1571203" cy="524314"/>
      </dsp:txXfrm>
    </dsp:sp>
    <dsp:sp modelId="{D9A0186D-BEEF-4609-AAC9-6F1868DC31F2}">
      <dsp:nvSpPr>
        <dsp:cNvPr id="0" name=""/>
        <dsp:cNvSpPr/>
      </dsp:nvSpPr>
      <dsp:spPr>
        <a:xfrm>
          <a:off x="4185042" y="2234342"/>
          <a:ext cx="3624368" cy="52431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Сезонные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185042" y="2234342"/>
        <a:ext cx="3624368" cy="524314"/>
      </dsp:txXfrm>
    </dsp:sp>
    <dsp:sp modelId="{FE23ADB9-29E7-4BCB-A4B9-2284CE9ABD4B}">
      <dsp:nvSpPr>
        <dsp:cNvPr id="0" name=""/>
        <dsp:cNvSpPr/>
      </dsp:nvSpPr>
      <dsp:spPr>
        <a:xfrm>
          <a:off x="4185042" y="2978869"/>
          <a:ext cx="3624378" cy="52431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Нерегулярные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185042" y="2978869"/>
        <a:ext cx="3624378" cy="524314"/>
      </dsp:txXfrm>
    </dsp:sp>
    <dsp:sp modelId="{E5CE1CA5-4AF1-4519-A4B2-8EB9B6F7442C}">
      <dsp:nvSpPr>
        <dsp:cNvPr id="0" name=""/>
        <dsp:cNvSpPr/>
      </dsp:nvSpPr>
      <dsp:spPr>
        <a:xfrm>
          <a:off x="4185042" y="3723396"/>
          <a:ext cx="3101154" cy="52431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Маятниковые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185042" y="3723396"/>
        <a:ext cx="3101154" cy="524314"/>
      </dsp:txXfrm>
    </dsp:sp>
    <dsp:sp modelId="{C49E075D-CE14-46AA-B96B-29E1652B3DB5}">
      <dsp:nvSpPr>
        <dsp:cNvPr id="0" name=""/>
        <dsp:cNvSpPr/>
      </dsp:nvSpPr>
      <dsp:spPr>
        <a:xfrm>
          <a:off x="6691408" y="1502912"/>
          <a:ext cx="1427751" cy="5243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Постоянные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6691408" y="1502912"/>
        <a:ext cx="1427751" cy="5243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CE9F7-CE04-4CF8-8F16-0036EA36D87F}">
      <dsp:nvSpPr>
        <dsp:cNvPr id="0" name=""/>
        <dsp:cNvSpPr/>
      </dsp:nvSpPr>
      <dsp:spPr>
        <a:xfrm>
          <a:off x="3414066" y="2652514"/>
          <a:ext cx="1812826" cy="862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Причина миграций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3456170" y="2694618"/>
        <a:ext cx="1728618" cy="778295"/>
      </dsp:txXfrm>
    </dsp:sp>
    <dsp:sp modelId="{201FC030-CA4B-4A4C-8622-A767F3DA270B}">
      <dsp:nvSpPr>
        <dsp:cNvPr id="0" name=""/>
        <dsp:cNvSpPr/>
      </dsp:nvSpPr>
      <dsp:spPr>
        <a:xfrm rot="10762870">
          <a:off x="1794212" y="2871295"/>
          <a:ext cx="1531030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A47ACB-B5C8-4AA0-90DE-4B34B231FA34}">
      <dsp:nvSpPr>
        <dsp:cNvPr id="0" name=""/>
        <dsp:cNvSpPr/>
      </dsp:nvSpPr>
      <dsp:spPr>
        <a:xfrm>
          <a:off x="881897" y="2713230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Политическая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905201" y="2736534"/>
        <a:ext cx="1778111" cy="749034"/>
      </dsp:txXfrm>
    </dsp:sp>
    <dsp:sp modelId="{B6179F1B-363B-4F41-99B6-635B7844FE07}">
      <dsp:nvSpPr>
        <dsp:cNvPr id="0" name=""/>
        <dsp:cNvSpPr/>
      </dsp:nvSpPr>
      <dsp:spPr>
        <a:xfrm rot="13065624">
          <a:off x="2542037" y="2011270"/>
          <a:ext cx="1385349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3F5402-0A00-4C7C-938E-A5ECC74BD4BD}">
      <dsp:nvSpPr>
        <dsp:cNvPr id="0" name=""/>
        <dsp:cNvSpPr/>
      </dsp:nvSpPr>
      <dsp:spPr>
        <a:xfrm>
          <a:off x="1774738" y="1420770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Экономическая</a:t>
          </a:r>
          <a:r>
            <a:rPr lang="ru-RU" sz="3200" kern="1200" dirty="0" smtClean="0">
              <a:solidFill>
                <a:srgbClr val="111111"/>
              </a:solidFill>
            </a:rPr>
            <a:t> </a:t>
          </a:r>
          <a:endParaRPr lang="ru-RU" sz="3200" kern="1200" dirty="0">
            <a:solidFill>
              <a:srgbClr val="111111"/>
            </a:solidFill>
          </a:endParaRPr>
        </a:p>
      </dsp:txBody>
      <dsp:txXfrm>
        <a:off x="1798042" y="1444074"/>
        <a:ext cx="1778111" cy="749034"/>
      </dsp:txXfrm>
    </dsp:sp>
    <dsp:sp modelId="{A6DF7DC4-58F4-4B8A-91AB-5D5742285996}">
      <dsp:nvSpPr>
        <dsp:cNvPr id="0" name=""/>
        <dsp:cNvSpPr/>
      </dsp:nvSpPr>
      <dsp:spPr>
        <a:xfrm rot="16191122">
          <a:off x="3434241" y="1435714"/>
          <a:ext cx="1765160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21BBC0-CCFB-4082-B8D0-187EB060487F}">
      <dsp:nvSpPr>
        <dsp:cNvPr id="0" name=""/>
        <dsp:cNvSpPr/>
      </dsp:nvSpPr>
      <dsp:spPr>
        <a:xfrm>
          <a:off x="3402183" y="386804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Национальная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3425487" y="410108"/>
        <a:ext cx="1778111" cy="749034"/>
      </dsp:txXfrm>
    </dsp:sp>
    <dsp:sp modelId="{D9EFD5BF-D54D-4606-BEB5-215FBDE0E5DD}">
      <dsp:nvSpPr>
        <dsp:cNvPr id="0" name=""/>
        <dsp:cNvSpPr/>
      </dsp:nvSpPr>
      <dsp:spPr>
        <a:xfrm rot="19437667">
          <a:off x="4745924" y="2014360"/>
          <a:ext cx="1452409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303301-A38F-46DA-910C-F8B3F3FF0D6B}">
      <dsp:nvSpPr>
        <dsp:cNvPr id="0" name=""/>
        <dsp:cNvSpPr/>
      </dsp:nvSpPr>
      <dsp:spPr>
        <a:xfrm>
          <a:off x="5146991" y="1420776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Экологическая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5170295" y="1444080"/>
        <a:ext cx="1778111" cy="749034"/>
      </dsp:txXfrm>
    </dsp:sp>
    <dsp:sp modelId="{6CE26434-A3F4-4B92-9E27-4C4CAB6AD76E}">
      <dsp:nvSpPr>
        <dsp:cNvPr id="0" name=""/>
        <dsp:cNvSpPr/>
      </dsp:nvSpPr>
      <dsp:spPr>
        <a:xfrm rot="37303">
          <a:off x="5315062" y="2871315"/>
          <a:ext cx="1519809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B94EF6-D53B-4756-9ECD-FB0F7BC98100}">
      <dsp:nvSpPr>
        <dsp:cNvPr id="0" name=""/>
        <dsp:cNvSpPr/>
      </dsp:nvSpPr>
      <dsp:spPr>
        <a:xfrm>
          <a:off x="5922467" y="2713228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Религиозная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5945771" y="2736532"/>
        <a:ext cx="1778111" cy="749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B07E-F6E1-40A0-B056-39EC4B92DF83}">
      <dsp:nvSpPr>
        <dsp:cNvPr id="0" name=""/>
        <dsp:cNvSpPr/>
      </dsp:nvSpPr>
      <dsp:spPr>
        <a:xfrm>
          <a:off x="0" y="337591"/>
          <a:ext cx="78488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85105-27CC-4705-9760-1712B8E7FC3D}">
      <dsp:nvSpPr>
        <dsp:cNvPr id="0" name=""/>
        <dsp:cNvSpPr/>
      </dsp:nvSpPr>
      <dsp:spPr>
        <a:xfrm>
          <a:off x="392443" y="12871"/>
          <a:ext cx="549421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111111"/>
              </a:solidFill>
            </a:rPr>
            <a:t>Миграция и ее виды</a:t>
          </a:r>
          <a:endParaRPr lang="ru-RU" sz="2200" kern="1200" dirty="0">
            <a:solidFill>
              <a:srgbClr val="111111"/>
            </a:solidFill>
          </a:endParaRPr>
        </a:p>
      </dsp:txBody>
      <dsp:txXfrm>
        <a:off x="424146" y="44574"/>
        <a:ext cx="5430804" cy="586034"/>
      </dsp:txXfrm>
    </dsp:sp>
    <dsp:sp modelId="{DBEC1E80-CA78-489C-8DCE-46227490DF7B}">
      <dsp:nvSpPr>
        <dsp:cNvPr id="0" name=""/>
        <dsp:cNvSpPr/>
      </dsp:nvSpPr>
      <dsp:spPr>
        <a:xfrm>
          <a:off x="0" y="1335511"/>
          <a:ext cx="78488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C60D5-C4F6-4425-982C-3622DEC43E4C}">
      <dsp:nvSpPr>
        <dsp:cNvPr id="0" name=""/>
        <dsp:cNvSpPr/>
      </dsp:nvSpPr>
      <dsp:spPr>
        <a:xfrm>
          <a:off x="392443" y="1010792"/>
          <a:ext cx="5494210" cy="64944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111111"/>
              </a:solidFill>
            </a:rPr>
            <a:t>Причины миграции</a:t>
          </a:r>
          <a:endParaRPr lang="ru-RU" sz="2200" kern="1200" dirty="0">
            <a:solidFill>
              <a:srgbClr val="111111"/>
            </a:solidFill>
          </a:endParaRPr>
        </a:p>
      </dsp:txBody>
      <dsp:txXfrm>
        <a:off x="424146" y="1042495"/>
        <a:ext cx="5430804" cy="586034"/>
      </dsp:txXfrm>
    </dsp:sp>
    <dsp:sp modelId="{9F0C61BF-65E4-478B-A092-5C63836AB03D}">
      <dsp:nvSpPr>
        <dsp:cNvPr id="0" name=""/>
        <dsp:cNvSpPr/>
      </dsp:nvSpPr>
      <dsp:spPr>
        <a:xfrm>
          <a:off x="0" y="2333432"/>
          <a:ext cx="78488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0FC23-C24F-4B65-B38D-49C554F6A689}">
      <dsp:nvSpPr>
        <dsp:cNvPr id="0" name=""/>
        <dsp:cNvSpPr/>
      </dsp:nvSpPr>
      <dsp:spPr>
        <a:xfrm>
          <a:off x="392443" y="2008711"/>
          <a:ext cx="5494210" cy="64944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111111"/>
              </a:solidFill>
            </a:rPr>
            <a:t>Внутренняя миграция</a:t>
          </a:r>
          <a:endParaRPr lang="ru-RU" sz="2200" kern="1200" dirty="0">
            <a:solidFill>
              <a:srgbClr val="111111"/>
            </a:solidFill>
          </a:endParaRPr>
        </a:p>
      </dsp:txBody>
      <dsp:txXfrm>
        <a:off x="424146" y="2040414"/>
        <a:ext cx="5430804" cy="586034"/>
      </dsp:txXfrm>
    </dsp:sp>
    <dsp:sp modelId="{7BA8EFFB-743C-48B5-8E04-0B9CBAFECEE3}">
      <dsp:nvSpPr>
        <dsp:cNvPr id="0" name=""/>
        <dsp:cNvSpPr/>
      </dsp:nvSpPr>
      <dsp:spPr>
        <a:xfrm>
          <a:off x="0" y="3331352"/>
          <a:ext cx="78488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E61E2-5753-4AA4-9806-EA30B41A85A9}">
      <dsp:nvSpPr>
        <dsp:cNvPr id="0" name=""/>
        <dsp:cNvSpPr/>
      </dsp:nvSpPr>
      <dsp:spPr>
        <a:xfrm>
          <a:off x="392443" y="3006632"/>
          <a:ext cx="5494210" cy="64944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111111"/>
              </a:solidFill>
            </a:rPr>
            <a:t>Внешняя миграция</a:t>
          </a:r>
          <a:endParaRPr lang="ru-RU" sz="2200" kern="1200" dirty="0">
            <a:solidFill>
              <a:srgbClr val="111111"/>
            </a:solidFill>
          </a:endParaRPr>
        </a:p>
      </dsp:txBody>
      <dsp:txXfrm>
        <a:off x="424146" y="3038335"/>
        <a:ext cx="5430804" cy="586034"/>
      </dsp:txXfrm>
    </dsp:sp>
    <dsp:sp modelId="{87109A46-ED85-40F7-93DD-47B37E4F24E0}">
      <dsp:nvSpPr>
        <dsp:cNvPr id="0" name=""/>
        <dsp:cNvSpPr/>
      </dsp:nvSpPr>
      <dsp:spPr>
        <a:xfrm>
          <a:off x="0" y="4329272"/>
          <a:ext cx="78488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10DE0-A9FD-40AD-8EAA-5ADFCCDCFCE8}">
      <dsp:nvSpPr>
        <dsp:cNvPr id="0" name=""/>
        <dsp:cNvSpPr/>
      </dsp:nvSpPr>
      <dsp:spPr>
        <a:xfrm>
          <a:off x="392443" y="4004552"/>
          <a:ext cx="5494210" cy="64944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111111"/>
              </a:solidFill>
            </a:rPr>
            <a:t>Значение миграции</a:t>
          </a:r>
          <a:endParaRPr lang="ru-RU" sz="2200" kern="1200" dirty="0">
            <a:solidFill>
              <a:srgbClr val="111111"/>
            </a:solidFill>
          </a:endParaRPr>
        </a:p>
      </dsp:txBody>
      <dsp:txXfrm>
        <a:off x="424146" y="4036255"/>
        <a:ext cx="543080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E7280-1245-4DD9-9EC4-B3134FB86454}">
      <dsp:nvSpPr>
        <dsp:cNvPr id="0" name=""/>
        <dsp:cNvSpPr/>
      </dsp:nvSpPr>
      <dsp:spPr>
        <a:xfrm>
          <a:off x="6580692" y="1242504"/>
          <a:ext cx="931210" cy="260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91"/>
              </a:lnTo>
              <a:lnTo>
                <a:pt x="931210" y="150391"/>
              </a:lnTo>
              <a:lnTo>
                <a:pt x="931210" y="260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F42B1-5E90-4ED3-8677-5AB8ACE7F8B9}">
      <dsp:nvSpPr>
        <dsp:cNvPr id="0" name=""/>
        <dsp:cNvSpPr/>
      </dsp:nvSpPr>
      <dsp:spPr>
        <a:xfrm>
          <a:off x="4153353" y="2036418"/>
          <a:ext cx="121283" cy="1948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906"/>
              </a:lnTo>
              <a:lnTo>
                <a:pt x="121283" y="194890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901D8-F55B-4910-8CC5-8C2847828FFB}">
      <dsp:nvSpPr>
        <dsp:cNvPr id="0" name=""/>
        <dsp:cNvSpPr/>
      </dsp:nvSpPr>
      <dsp:spPr>
        <a:xfrm>
          <a:off x="4153353" y="2036418"/>
          <a:ext cx="121283" cy="12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470"/>
              </a:lnTo>
              <a:lnTo>
                <a:pt x="121283" y="12044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4B82B-6D2E-460D-AFB8-6F45B496E94C}">
      <dsp:nvSpPr>
        <dsp:cNvPr id="0" name=""/>
        <dsp:cNvSpPr/>
      </dsp:nvSpPr>
      <dsp:spPr>
        <a:xfrm>
          <a:off x="4153353" y="2036418"/>
          <a:ext cx="121283" cy="46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035"/>
              </a:lnTo>
              <a:lnTo>
                <a:pt x="121283" y="46003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449C6-0147-4B47-9C96-18979A40DB2A}">
      <dsp:nvSpPr>
        <dsp:cNvPr id="0" name=""/>
        <dsp:cNvSpPr/>
      </dsp:nvSpPr>
      <dsp:spPr>
        <a:xfrm>
          <a:off x="4791047" y="1242504"/>
          <a:ext cx="1789644" cy="269664"/>
        </a:xfrm>
        <a:custGeom>
          <a:avLst/>
          <a:gdLst/>
          <a:ahLst/>
          <a:cxnLst/>
          <a:rect l="0" t="0" r="0" b="0"/>
          <a:pathLst>
            <a:path>
              <a:moveTo>
                <a:pt x="1789644" y="0"/>
              </a:moveTo>
              <a:lnTo>
                <a:pt x="1789644" y="159571"/>
              </a:lnTo>
              <a:lnTo>
                <a:pt x="0" y="159571"/>
              </a:lnTo>
              <a:lnTo>
                <a:pt x="0" y="2696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CEECF-31CC-4E0C-A38E-0EB4DEB7EF3F}">
      <dsp:nvSpPr>
        <dsp:cNvPr id="0" name=""/>
        <dsp:cNvSpPr/>
      </dsp:nvSpPr>
      <dsp:spPr>
        <a:xfrm>
          <a:off x="4735556" y="524250"/>
          <a:ext cx="1845136" cy="19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10"/>
              </a:lnTo>
              <a:lnTo>
                <a:pt x="1845136" y="83910"/>
              </a:lnTo>
              <a:lnTo>
                <a:pt x="1845136" y="194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E62EB-1E4D-44F2-90E1-907A6496302A}">
      <dsp:nvSpPr>
        <dsp:cNvPr id="0" name=""/>
        <dsp:cNvSpPr/>
      </dsp:nvSpPr>
      <dsp:spPr>
        <a:xfrm>
          <a:off x="2875666" y="1242504"/>
          <a:ext cx="260044" cy="260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91"/>
              </a:lnTo>
              <a:lnTo>
                <a:pt x="260044" y="150391"/>
              </a:lnTo>
              <a:lnTo>
                <a:pt x="260044" y="260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85E09-E60A-4F53-BF53-5B0A6F963BB5}">
      <dsp:nvSpPr>
        <dsp:cNvPr id="0" name=""/>
        <dsp:cNvSpPr/>
      </dsp:nvSpPr>
      <dsp:spPr>
        <a:xfrm>
          <a:off x="141705" y="2027239"/>
          <a:ext cx="893361" cy="195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107"/>
              </a:lnTo>
              <a:lnTo>
                <a:pt x="893361" y="19591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24F64-84D4-45F9-906F-EA85B9A0C2CC}">
      <dsp:nvSpPr>
        <dsp:cNvPr id="0" name=""/>
        <dsp:cNvSpPr/>
      </dsp:nvSpPr>
      <dsp:spPr>
        <a:xfrm>
          <a:off x="141705" y="2027239"/>
          <a:ext cx="893361" cy="1267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45"/>
              </a:lnTo>
              <a:lnTo>
                <a:pt x="893361" y="12670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A1952-AC70-45EB-B88C-29CF4009B08B}">
      <dsp:nvSpPr>
        <dsp:cNvPr id="0" name=""/>
        <dsp:cNvSpPr/>
      </dsp:nvSpPr>
      <dsp:spPr>
        <a:xfrm>
          <a:off x="141705" y="2027239"/>
          <a:ext cx="893361" cy="52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609"/>
              </a:lnTo>
              <a:lnTo>
                <a:pt x="893361" y="52260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B04BD-6DEF-4800-AC18-99C16BEE1DBA}">
      <dsp:nvSpPr>
        <dsp:cNvPr id="0" name=""/>
        <dsp:cNvSpPr/>
      </dsp:nvSpPr>
      <dsp:spPr>
        <a:xfrm>
          <a:off x="708529" y="1242504"/>
          <a:ext cx="2167137" cy="260484"/>
        </a:xfrm>
        <a:custGeom>
          <a:avLst/>
          <a:gdLst/>
          <a:ahLst/>
          <a:cxnLst/>
          <a:rect l="0" t="0" r="0" b="0"/>
          <a:pathLst>
            <a:path>
              <a:moveTo>
                <a:pt x="2167137" y="0"/>
              </a:moveTo>
              <a:lnTo>
                <a:pt x="2167137" y="150391"/>
              </a:lnTo>
              <a:lnTo>
                <a:pt x="0" y="150391"/>
              </a:lnTo>
              <a:lnTo>
                <a:pt x="0" y="260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81054-6C88-4559-923B-8FCEBE7193CE}">
      <dsp:nvSpPr>
        <dsp:cNvPr id="0" name=""/>
        <dsp:cNvSpPr/>
      </dsp:nvSpPr>
      <dsp:spPr>
        <a:xfrm>
          <a:off x="2875666" y="524250"/>
          <a:ext cx="1859889" cy="194003"/>
        </a:xfrm>
        <a:custGeom>
          <a:avLst/>
          <a:gdLst/>
          <a:ahLst/>
          <a:cxnLst/>
          <a:rect l="0" t="0" r="0" b="0"/>
          <a:pathLst>
            <a:path>
              <a:moveTo>
                <a:pt x="1859889" y="0"/>
              </a:moveTo>
              <a:lnTo>
                <a:pt x="1859889" y="83910"/>
              </a:lnTo>
              <a:lnTo>
                <a:pt x="0" y="83910"/>
              </a:lnTo>
              <a:lnTo>
                <a:pt x="0" y="194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1B451-34D9-4583-A6FC-5567124B56DB}">
      <dsp:nvSpPr>
        <dsp:cNvPr id="0" name=""/>
        <dsp:cNvSpPr/>
      </dsp:nvSpPr>
      <dsp:spPr>
        <a:xfrm>
          <a:off x="2636944" y="0"/>
          <a:ext cx="4197223" cy="5242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Миграция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636944" y="0"/>
        <a:ext cx="4197223" cy="524250"/>
      </dsp:txXfrm>
    </dsp:sp>
    <dsp:sp modelId="{20AF73C1-03D1-49F6-A23E-994C427C69DA}">
      <dsp:nvSpPr>
        <dsp:cNvPr id="0" name=""/>
        <dsp:cNvSpPr/>
      </dsp:nvSpPr>
      <dsp:spPr>
        <a:xfrm>
          <a:off x="1692061" y="718253"/>
          <a:ext cx="2367211" cy="5242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 направлению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692061" y="718253"/>
        <a:ext cx="2367211" cy="524250"/>
      </dsp:txXfrm>
    </dsp:sp>
    <dsp:sp modelId="{850EF744-B7D4-4E95-8660-117572616E8E}">
      <dsp:nvSpPr>
        <dsp:cNvPr id="0" name=""/>
        <dsp:cNvSpPr/>
      </dsp:nvSpPr>
      <dsp:spPr>
        <a:xfrm>
          <a:off x="0" y="1502988"/>
          <a:ext cx="1417059" cy="5242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Внутренняя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0" y="1502988"/>
        <a:ext cx="1417059" cy="524250"/>
      </dsp:txXfrm>
    </dsp:sp>
    <dsp:sp modelId="{A115B4A2-05FD-47BD-A049-C5A5B007491F}">
      <dsp:nvSpPr>
        <dsp:cNvPr id="0" name=""/>
        <dsp:cNvSpPr/>
      </dsp:nvSpPr>
      <dsp:spPr>
        <a:xfrm>
          <a:off x="1035067" y="2287723"/>
          <a:ext cx="2775948" cy="5242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Межрайонные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035067" y="2287723"/>
        <a:ext cx="2775948" cy="524250"/>
      </dsp:txXfrm>
    </dsp:sp>
    <dsp:sp modelId="{4BF8C751-6B82-4ABE-8C2E-CE85F88DE57A}">
      <dsp:nvSpPr>
        <dsp:cNvPr id="0" name=""/>
        <dsp:cNvSpPr/>
      </dsp:nvSpPr>
      <dsp:spPr>
        <a:xfrm>
          <a:off x="1035067" y="3032159"/>
          <a:ext cx="2775948" cy="5242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Внутрирайонные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035067" y="3032159"/>
        <a:ext cx="2775948" cy="524250"/>
      </dsp:txXfrm>
    </dsp:sp>
    <dsp:sp modelId="{F460B5B3-BD37-4BB3-860E-C182DE9660BD}">
      <dsp:nvSpPr>
        <dsp:cNvPr id="0" name=""/>
        <dsp:cNvSpPr/>
      </dsp:nvSpPr>
      <dsp:spPr>
        <a:xfrm>
          <a:off x="1035067" y="3724221"/>
          <a:ext cx="2775948" cy="5242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Между городом и  сельской местностью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035067" y="3724221"/>
        <a:ext cx="2775948" cy="524250"/>
      </dsp:txXfrm>
    </dsp:sp>
    <dsp:sp modelId="{BEEE12F4-F7FE-4B02-9F35-D688DCBBB222}">
      <dsp:nvSpPr>
        <dsp:cNvPr id="0" name=""/>
        <dsp:cNvSpPr/>
      </dsp:nvSpPr>
      <dsp:spPr>
        <a:xfrm>
          <a:off x="2548256" y="1502988"/>
          <a:ext cx="1174908" cy="5242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Внешняя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548256" y="1502988"/>
        <a:ext cx="1174908" cy="524250"/>
      </dsp:txXfrm>
    </dsp:sp>
    <dsp:sp modelId="{B688EE8D-EF2D-4C21-A667-A556996DAEB5}">
      <dsp:nvSpPr>
        <dsp:cNvPr id="0" name=""/>
        <dsp:cNvSpPr/>
      </dsp:nvSpPr>
      <dsp:spPr>
        <a:xfrm>
          <a:off x="5397086" y="718253"/>
          <a:ext cx="2367211" cy="5242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 времени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5397086" y="718253"/>
        <a:ext cx="2367211" cy="524250"/>
      </dsp:txXfrm>
    </dsp:sp>
    <dsp:sp modelId="{FEBD68AC-8E62-4760-A080-ECB7712AB4A6}">
      <dsp:nvSpPr>
        <dsp:cNvPr id="0" name=""/>
        <dsp:cNvSpPr/>
      </dsp:nvSpPr>
      <dsp:spPr>
        <a:xfrm>
          <a:off x="3993930" y="1512168"/>
          <a:ext cx="1594235" cy="52425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Временные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3993930" y="1512168"/>
        <a:ext cx="1594235" cy="524250"/>
      </dsp:txXfrm>
    </dsp:sp>
    <dsp:sp modelId="{D9A0186D-BEEF-4609-AAC9-6F1868DC31F2}">
      <dsp:nvSpPr>
        <dsp:cNvPr id="0" name=""/>
        <dsp:cNvSpPr/>
      </dsp:nvSpPr>
      <dsp:spPr>
        <a:xfrm>
          <a:off x="4274637" y="2234328"/>
          <a:ext cx="3623924" cy="52425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Сезонные                              (привязанные ко времени года) 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274637" y="2234328"/>
        <a:ext cx="3623924" cy="524250"/>
      </dsp:txXfrm>
    </dsp:sp>
    <dsp:sp modelId="{FE23ADB9-29E7-4BCB-A4B9-2284CE9ABD4B}">
      <dsp:nvSpPr>
        <dsp:cNvPr id="0" name=""/>
        <dsp:cNvSpPr/>
      </dsp:nvSpPr>
      <dsp:spPr>
        <a:xfrm>
          <a:off x="4274637" y="2978764"/>
          <a:ext cx="3623934" cy="52425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Нерегулярные                          (служебные и деловые поездки)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274637" y="2978764"/>
        <a:ext cx="3623934" cy="524250"/>
      </dsp:txXfrm>
    </dsp:sp>
    <dsp:sp modelId="{E5CE1CA5-4AF1-4519-A4B2-8EB9B6F7442C}">
      <dsp:nvSpPr>
        <dsp:cNvPr id="0" name=""/>
        <dsp:cNvSpPr/>
      </dsp:nvSpPr>
      <dsp:spPr>
        <a:xfrm>
          <a:off x="4274637" y="3723200"/>
          <a:ext cx="3100774" cy="52425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Маятниковые                  (поездки в течении суток)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274637" y="3723200"/>
        <a:ext cx="3100774" cy="524250"/>
      </dsp:txXfrm>
    </dsp:sp>
    <dsp:sp modelId="{C49E075D-CE14-46AA-B96B-29E1652B3DB5}">
      <dsp:nvSpPr>
        <dsp:cNvPr id="0" name=""/>
        <dsp:cNvSpPr/>
      </dsp:nvSpPr>
      <dsp:spPr>
        <a:xfrm>
          <a:off x="6798115" y="1502988"/>
          <a:ext cx="1427576" cy="5242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Постоянные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6798115" y="1502988"/>
        <a:ext cx="1427576" cy="524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CE9F7-CE04-4CF8-8F16-0036EA36D87F}">
      <dsp:nvSpPr>
        <dsp:cNvPr id="0" name=""/>
        <dsp:cNvSpPr/>
      </dsp:nvSpPr>
      <dsp:spPr>
        <a:xfrm>
          <a:off x="3414066" y="2652514"/>
          <a:ext cx="1812826" cy="862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Причина миграций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3456170" y="2694618"/>
        <a:ext cx="1728618" cy="778295"/>
      </dsp:txXfrm>
    </dsp:sp>
    <dsp:sp modelId="{201FC030-CA4B-4A4C-8622-A767F3DA270B}">
      <dsp:nvSpPr>
        <dsp:cNvPr id="0" name=""/>
        <dsp:cNvSpPr/>
      </dsp:nvSpPr>
      <dsp:spPr>
        <a:xfrm rot="10762870">
          <a:off x="1794212" y="2871295"/>
          <a:ext cx="1531030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A47ACB-B5C8-4AA0-90DE-4B34B231FA34}">
      <dsp:nvSpPr>
        <dsp:cNvPr id="0" name=""/>
        <dsp:cNvSpPr/>
      </dsp:nvSpPr>
      <dsp:spPr>
        <a:xfrm>
          <a:off x="881897" y="2713230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Политическая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905201" y="2736534"/>
        <a:ext cx="1778111" cy="749034"/>
      </dsp:txXfrm>
    </dsp:sp>
    <dsp:sp modelId="{B6179F1B-363B-4F41-99B6-635B7844FE07}">
      <dsp:nvSpPr>
        <dsp:cNvPr id="0" name=""/>
        <dsp:cNvSpPr/>
      </dsp:nvSpPr>
      <dsp:spPr>
        <a:xfrm rot="13065624">
          <a:off x="2542037" y="2011270"/>
          <a:ext cx="1385349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3F5402-0A00-4C7C-938E-A5ECC74BD4BD}">
      <dsp:nvSpPr>
        <dsp:cNvPr id="0" name=""/>
        <dsp:cNvSpPr/>
      </dsp:nvSpPr>
      <dsp:spPr>
        <a:xfrm>
          <a:off x="1774738" y="1420770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Экономическая</a:t>
          </a:r>
          <a:r>
            <a:rPr lang="ru-RU" sz="3200" kern="1200" dirty="0" smtClean="0">
              <a:solidFill>
                <a:srgbClr val="111111"/>
              </a:solidFill>
            </a:rPr>
            <a:t> </a:t>
          </a:r>
          <a:endParaRPr lang="ru-RU" sz="3200" kern="1200" dirty="0">
            <a:solidFill>
              <a:srgbClr val="111111"/>
            </a:solidFill>
          </a:endParaRPr>
        </a:p>
      </dsp:txBody>
      <dsp:txXfrm>
        <a:off x="1798042" y="1444074"/>
        <a:ext cx="1778111" cy="749034"/>
      </dsp:txXfrm>
    </dsp:sp>
    <dsp:sp modelId="{A6DF7DC4-58F4-4B8A-91AB-5D5742285996}">
      <dsp:nvSpPr>
        <dsp:cNvPr id="0" name=""/>
        <dsp:cNvSpPr/>
      </dsp:nvSpPr>
      <dsp:spPr>
        <a:xfrm rot="16191122">
          <a:off x="3434241" y="1435714"/>
          <a:ext cx="1765160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21BBC0-CCFB-4082-B8D0-187EB060487F}">
      <dsp:nvSpPr>
        <dsp:cNvPr id="0" name=""/>
        <dsp:cNvSpPr/>
      </dsp:nvSpPr>
      <dsp:spPr>
        <a:xfrm>
          <a:off x="3402183" y="386804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Национальная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3425487" y="410108"/>
        <a:ext cx="1778111" cy="749034"/>
      </dsp:txXfrm>
    </dsp:sp>
    <dsp:sp modelId="{D9EFD5BF-D54D-4606-BEB5-215FBDE0E5DD}">
      <dsp:nvSpPr>
        <dsp:cNvPr id="0" name=""/>
        <dsp:cNvSpPr/>
      </dsp:nvSpPr>
      <dsp:spPr>
        <a:xfrm rot="19437667">
          <a:off x="4745924" y="2014360"/>
          <a:ext cx="1452409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303301-A38F-46DA-910C-F8B3F3FF0D6B}">
      <dsp:nvSpPr>
        <dsp:cNvPr id="0" name=""/>
        <dsp:cNvSpPr/>
      </dsp:nvSpPr>
      <dsp:spPr>
        <a:xfrm>
          <a:off x="5146991" y="1420776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Экологическая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5170295" y="1444080"/>
        <a:ext cx="1778111" cy="749034"/>
      </dsp:txXfrm>
    </dsp:sp>
    <dsp:sp modelId="{6CE26434-A3F4-4B92-9E27-4C4CAB6AD76E}">
      <dsp:nvSpPr>
        <dsp:cNvPr id="0" name=""/>
        <dsp:cNvSpPr/>
      </dsp:nvSpPr>
      <dsp:spPr>
        <a:xfrm rot="37303">
          <a:off x="5315062" y="2871315"/>
          <a:ext cx="1519809" cy="4629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B94EF6-D53B-4756-9ECD-FB0F7BC98100}">
      <dsp:nvSpPr>
        <dsp:cNvPr id="0" name=""/>
        <dsp:cNvSpPr/>
      </dsp:nvSpPr>
      <dsp:spPr>
        <a:xfrm>
          <a:off x="5922467" y="2713228"/>
          <a:ext cx="1824719" cy="79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Религиозная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5945771" y="2736532"/>
        <a:ext cx="1778111" cy="749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41E9-4B1F-45F5-A70E-1A8B5D41874D}">
      <dsp:nvSpPr>
        <dsp:cNvPr id="0" name=""/>
        <dsp:cNvSpPr/>
      </dsp:nvSpPr>
      <dsp:spPr>
        <a:xfrm>
          <a:off x="0" y="0"/>
          <a:ext cx="8568952" cy="144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11111"/>
              </a:solidFill>
            </a:rPr>
            <a:t>XVI – </a:t>
          </a:r>
          <a:r>
            <a:rPr lang="ru-RU" sz="2000" kern="1200" dirty="0" smtClean="0">
              <a:solidFill>
                <a:srgbClr val="111111"/>
              </a:solidFill>
            </a:rPr>
            <a:t>начало </a:t>
          </a:r>
          <a:r>
            <a:rPr lang="en-US" sz="2000" kern="1200" dirty="0" smtClean="0">
              <a:solidFill>
                <a:srgbClr val="111111"/>
              </a:solidFill>
            </a:rPr>
            <a:t>XX</a:t>
          </a:r>
          <a:r>
            <a:rPr lang="ru-RU" sz="2000" kern="1200" dirty="0" smtClean="0">
              <a:solidFill>
                <a:srgbClr val="111111"/>
              </a:solidFill>
            </a:rPr>
            <a:t> века. </a:t>
          </a:r>
          <a:r>
            <a:rPr lang="en-US" sz="2000" kern="1200" dirty="0" smtClean="0">
              <a:solidFill>
                <a:srgbClr val="111111"/>
              </a:solidFill>
            </a:rPr>
            <a:t> </a:t>
          </a:r>
          <a:r>
            <a:rPr lang="ru-RU" sz="2000" kern="1200" dirty="0" smtClean="0">
              <a:solidFill>
                <a:srgbClr val="111111"/>
              </a:solidFill>
            </a:rPr>
            <a:t>Русское государство расширялось на восток и юго-восток, население также двигалось в этих направлениях. Потоки переселенцев двигались на Кавказ и Дальний Восток, в Сибирь и Среднюю Азию.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857806" y="0"/>
        <a:ext cx="6711145" cy="1440160"/>
      </dsp:txXfrm>
    </dsp:sp>
    <dsp:sp modelId="{7B657E70-F6D8-41DD-9821-8E68815EC801}">
      <dsp:nvSpPr>
        <dsp:cNvPr id="0" name=""/>
        <dsp:cNvSpPr/>
      </dsp:nvSpPr>
      <dsp:spPr>
        <a:xfrm>
          <a:off x="63013" y="203316"/>
          <a:ext cx="1650774" cy="1033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D795A0-44A8-4941-A42E-01171653A60B}">
      <dsp:nvSpPr>
        <dsp:cNvPr id="0" name=""/>
        <dsp:cNvSpPr/>
      </dsp:nvSpPr>
      <dsp:spPr>
        <a:xfrm>
          <a:off x="0" y="1584176"/>
          <a:ext cx="8568952" cy="144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 </a:t>
          </a:r>
          <a:r>
            <a:rPr lang="en-US" sz="2000" kern="1200" dirty="0" smtClean="0">
              <a:solidFill>
                <a:srgbClr val="111111"/>
              </a:solidFill>
            </a:rPr>
            <a:t>XX</a:t>
          </a:r>
          <a:r>
            <a:rPr lang="ru-RU" sz="2000" kern="1200" dirty="0" smtClean="0">
              <a:solidFill>
                <a:srgbClr val="111111"/>
              </a:solidFill>
            </a:rPr>
            <a:t> веке миграции носили экономический характер. Они были направлены на Урал, в Сибирь и на Дальний Восток. Здесь строились новые заводы. Шло массовое освоение целины. На севере осваивали нефтяные месторождения.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857806" y="1584176"/>
        <a:ext cx="6711145" cy="1440160"/>
      </dsp:txXfrm>
    </dsp:sp>
    <dsp:sp modelId="{5ED1F1DF-1BE5-4DE0-BD9D-A7CC4E6E239B}">
      <dsp:nvSpPr>
        <dsp:cNvPr id="0" name=""/>
        <dsp:cNvSpPr/>
      </dsp:nvSpPr>
      <dsp:spPr>
        <a:xfrm>
          <a:off x="63013" y="1804439"/>
          <a:ext cx="1650774" cy="1033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566BCD-254A-420F-ACA8-1DB4D4A930CC}">
      <dsp:nvSpPr>
        <dsp:cNvPr id="0" name=""/>
        <dsp:cNvSpPr/>
      </dsp:nvSpPr>
      <dsp:spPr>
        <a:xfrm>
          <a:off x="0" y="3168351"/>
          <a:ext cx="8568952" cy="144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 конце </a:t>
          </a:r>
          <a:r>
            <a:rPr lang="en-US" sz="2000" kern="1200" dirty="0" smtClean="0">
              <a:solidFill>
                <a:srgbClr val="111111"/>
              </a:solidFill>
            </a:rPr>
            <a:t>XX- </a:t>
          </a:r>
          <a:r>
            <a:rPr lang="ru-RU" sz="2000" kern="1200" dirty="0" smtClean="0">
              <a:solidFill>
                <a:srgbClr val="111111"/>
              </a:solidFill>
            </a:rPr>
            <a:t>начале </a:t>
          </a:r>
          <a:r>
            <a:rPr lang="en-US" sz="2000" kern="1200" dirty="0" smtClean="0">
              <a:solidFill>
                <a:srgbClr val="111111"/>
              </a:solidFill>
            </a:rPr>
            <a:t>XXI</a:t>
          </a:r>
          <a:r>
            <a:rPr lang="ru-RU" sz="2000" kern="1200" dirty="0" smtClean="0">
              <a:solidFill>
                <a:srgbClr val="111111"/>
              </a:solidFill>
            </a:rPr>
            <a:t>в. Направление миграции существенно изменилось. Люди начали покидать районы Крайнего Севера, Сибири и Дальнего Востока, переезжая в Центральную Россию, на Урал, Поволжье и Кавказ.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857806" y="3168351"/>
        <a:ext cx="6711145" cy="1440160"/>
      </dsp:txXfrm>
    </dsp:sp>
    <dsp:sp modelId="{7F38D416-1F8B-4E0F-8224-0C20B169A8C7}">
      <dsp:nvSpPr>
        <dsp:cNvPr id="0" name=""/>
        <dsp:cNvSpPr/>
      </dsp:nvSpPr>
      <dsp:spPr>
        <a:xfrm>
          <a:off x="63013" y="3388615"/>
          <a:ext cx="1650774" cy="1033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E9BA-C736-4EA9-93C7-C7ECF8FEC1C1}">
      <dsp:nvSpPr>
        <dsp:cNvPr id="0" name=""/>
        <dsp:cNvSpPr/>
      </dsp:nvSpPr>
      <dsp:spPr>
        <a:xfrm>
          <a:off x="896613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rgbClr val="111111"/>
            </a:solidFill>
          </a:endParaRPr>
        </a:p>
      </dsp:txBody>
      <dsp:txXfrm>
        <a:off x="1122630" y="2487348"/>
        <a:ext cx="54502" cy="54502"/>
      </dsp:txXfrm>
    </dsp:sp>
    <dsp:sp modelId="{070D176F-3702-41F3-A0CB-34B1C7923CF2}">
      <dsp:nvSpPr>
        <dsp:cNvPr id="0" name=""/>
        <dsp:cNvSpPr/>
      </dsp:nvSpPr>
      <dsp:spPr>
        <a:xfrm>
          <a:off x="896613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rgbClr val="111111"/>
            </a:solidFill>
          </a:endParaRPr>
        </a:p>
      </dsp:txBody>
      <dsp:txXfrm>
        <a:off x="1137218" y="2019336"/>
        <a:ext cx="25326" cy="25326"/>
      </dsp:txXfrm>
    </dsp:sp>
    <dsp:sp modelId="{2BD7B5DC-E204-4A41-8062-89747C4F3EEE}">
      <dsp:nvSpPr>
        <dsp:cNvPr id="0" name=""/>
        <dsp:cNvSpPr/>
      </dsp:nvSpPr>
      <dsp:spPr>
        <a:xfrm>
          <a:off x="896613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rgbClr val="111111"/>
            </a:solidFill>
          </a:endParaRPr>
        </a:p>
      </dsp:txBody>
      <dsp:txXfrm>
        <a:off x="1122630" y="1522148"/>
        <a:ext cx="54502" cy="54502"/>
      </dsp:txXfrm>
    </dsp:sp>
    <dsp:sp modelId="{343B2692-A37E-4472-B5D1-E3566FB11FD1}">
      <dsp:nvSpPr>
        <dsp:cNvPr id="0" name=""/>
        <dsp:cNvSpPr/>
      </dsp:nvSpPr>
      <dsp:spPr>
        <a:xfrm rot="16200000">
          <a:off x="-986786" y="1645920"/>
          <a:ext cx="2994639" cy="772160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111111"/>
              </a:solidFill>
            </a:rPr>
            <a:t>Подвижность населения определяет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-986786" y="1645920"/>
        <a:ext cx="2994639" cy="772160"/>
      </dsp:txXfrm>
    </dsp:sp>
    <dsp:sp modelId="{8BB52BC3-8BFA-4A7A-83BC-0CBB7CFE66F5}">
      <dsp:nvSpPr>
        <dsp:cNvPr id="0" name=""/>
        <dsp:cNvSpPr/>
      </dsp:nvSpPr>
      <dsp:spPr>
        <a:xfrm>
          <a:off x="1403150" y="6807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111111"/>
              </a:solidFill>
            </a:rPr>
            <a:t>Развитие транспорта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403150" y="680719"/>
        <a:ext cx="2532684" cy="772160"/>
      </dsp:txXfrm>
    </dsp:sp>
    <dsp:sp modelId="{7B153288-8BD2-449C-ACF7-9A09117CE3A4}">
      <dsp:nvSpPr>
        <dsp:cNvPr id="0" name=""/>
        <dsp:cNvSpPr/>
      </dsp:nvSpPr>
      <dsp:spPr>
        <a:xfrm>
          <a:off x="1403150" y="1645920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111111"/>
              </a:solidFill>
            </a:rPr>
            <a:t>Развитие торговли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403150" y="1645920"/>
        <a:ext cx="2532684" cy="772160"/>
      </dsp:txXfrm>
    </dsp:sp>
    <dsp:sp modelId="{4148E042-9234-46A0-B070-37D488DABDA4}">
      <dsp:nvSpPr>
        <dsp:cNvPr id="0" name=""/>
        <dsp:cNvSpPr/>
      </dsp:nvSpPr>
      <dsp:spPr>
        <a:xfrm>
          <a:off x="1403150" y="26111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111111"/>
              </a:solidFill>
            </a:rPr>
            <a:t>Развитие различных услуг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403150" y="2611119"/>
        <a:ext cx="2532684" cy="772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3E30D-405A-4C1E-A3B8-04A73446EF5C}">
      <dsp:nvSpPr>
        <dsp:cNvPr id="0" name=""/>
        <dsp:cNvSpPr/>
      </dsp:nvSpPr>
      <dsp:spPr>
        <a:xfrm>
          <a:off x="4320480" y="656845"/>
          <a:ext cx="135535" cy="682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806"/>
              </a:lnTo>
              <a:lnTo>
                <a:pt x="135535" y="6828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A3DF3-031C-4078-BA7B-E63FA1613180}">
      <dsp:nvSpPr>
        <dsp:cNvPr id="0" name=""/>
        <dsp:cNvSpPr/>
      </dsp:nvSpPr>
      <dsp:spPr>
        <a:xfrm>
          <a:off x="4184944" y="656845"/>
          <a:ext cx="135535" cy="682806"/>
        </a:xfrm>
        <a:custGeom>
          <a:avLst/>
          <a:gdLst/>
          <a:ahLst/>
          <a:cxnLst/>
          <a:rect l="0" t="0" r="0" b="0"/>
          <a:pathLst>
            <a:path>
              <a:moveTo>
                <a:pt x="135535" y="0"/>
              </a:moveTo>
              <a:lnTo>
                <a:pt x="135535" y="682806"/>
              </a:lnTo>
              <a:lnTo>
                <a:pt x="0" y="6828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1677B-8F4C-4D23-AD26-38DB3ADEBF54}">
      <dsp:nvSpPr>
        <dsp:cNvPr id="0" name=""/>
        <dsp:cNvSpPr/>
      </dsp:nvSpPr>
      <dsp:spPr>
        <a:xfrm>
          <a:off x="2110749" y="11436"/>
          <a:ext cx="4419461" cy="645408"/>
        </a:xfrm>
        <a:prstGeom prst="rect">
          <a:avLst/>
        </a:prstGeom>
        <a:noFill/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Внешняя миграция 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2110749" y="11436"/>
        <a:ext cx="4419461" cy="645408"/>
      </dsp:txXfrm>
    </dsp:sp>
    <dsp:sp modelId="{A6E371E2-30B8-40B3-BDD7-49BDF490AB54}">
      <dsp:nvSpPr>
        <dsp:cNvPr id="0" name=""/>
        <dsp:cNvSpPr/>
      </dsp:nvSpPr>
      <dsp:spPr>
        <a:xfrm>
          <a:off x="4400" y="873225"/>
          <a:ext cx="4180543" cy="93285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Иммиграция</a:t>
          </a:r>
          <a:r>
            <a:rPr lang="ru-RU" sz="2000" kern="1200" dirty="0" smtClean="0">
              <a:solidFill>
                <a:srgbClr val="111111"/>
              </a:solidFill>
            </a:rPr>
            <a:t> – въезд в страну на постоянное или временное жительство граждан другой стран.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400" y="873225"/>
        <a:ext cx="4180543" cy="932854"/>
      </dsp:txXfrm>
    </dsp:sp>
    <dsp:sp modelId="{D136A139-5036-4F3E-8554-F87A64CB0FFD}">
      <dsp:nvSpPr>
        <dsp:cNvPr id="0" name=""/>
        <dsp:cNvSpPr/>
      </dsp:nvSpPr>
      <dsp:spPr>
        <a:xfrm>
          <a:off x="4456015" y="873225"/>
          <a:ext cx="4180543" cy="9328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Эмиграция - переселение из одной страны в другую по различным причинам.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456015" y="873225"/>
        <a:ext cx="4180543" cy="9328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7BF5-7BB7-4F66-B576-1BF96633D381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FCBA66-7AC9-4693-9CEF-4973359B6EFA}">
      <dsp:nvSpPr>
        <dsp:cNvPr id="0" name=""/>
        <dsp:cNvSpPr/>
      </dsp:nvSpPr>
      <dsp:spPr>
        <a:xfrm>
          <a:off x="0" y="0"/>
          <a:ext cx="2744429" cy="511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52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Миграция:</a:t>
          </a:r>
          <a:endParaRPr lang="ru-RU" sz="280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744429" cy="5112568"/>
      </dsp:txXfrm>
    </dsp:sp>
    <dsp:sp modelId="{87BD2EBD-14A0-4992-8D00-04C6232DC182}">
      <dsp:nvSpPr>
        <dsp:cNvPr id="0" name=""/>
        <dsp:cNvSpPr/>
      </dsp:nvSpPr>
      <dsp:spPr>
        <a:xfrm>
          <a:off x="2857544" y="62346"/>
          <a:ext cx="5919692" cy="124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изменяет численность населения: в районах с оттоком населения численность сокращается, а в районах притока мигрантов повышается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857544" y="62346"/>
        <a:ext cx="5919692" cy="1246937"/>
      </dsp:txXfrm>
    </dsp:sp>
    <dsp:sp modelId="{C51321DB-D4FB-48A1-88B7-4D7181A0B7C7}">
      <dsp:nvSpPr>
        <dsp:cNvPr id="0" name=""/>
        <dsp:cNvSpPr/>
      </dsp:nvSpPr>
      <dsp:spPr>
        <a:xfrm>
          <a:off x="2744429" y="1309284"/>
          <a:ext cx="603280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369A92-51E0-4E0E-BD28-24CC2C92CD67}">
      <dsp:nvSpPr>
        <dsp:cNvPr id="0" name=""/>
        <dsp:cNvSpPr/>
      </dsp:nvSpPr>
      <dsp:spPr>
        <a:xfrm>
          <a:off x="2857544" y="1371631"/>
          <a:ext cx="5919692" cy="1002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изменяет половой, возрастной  состав населения в районах, откуда мигранты уезжают и куда приезжают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857544" y="1371631"/>
        <a:ext cx="5919692" cy="1002300"/>
      </dsp:txXfrm>
    </dsp:sp>
    <dsp:sp modelId="{021011C4-58A9-4C79-92F9-07D0BF9497B6}">
      <dsp:nvSpPr>
        <dsp:cNvPr id="0" name=""/>
        <dsp:cNvSpPr/>
      </dsp:nvSpPr>
      <dsp:spPr>
        <a:xfrm>
          <a:off x="2744429" y="2373931"/>
          <a:ext cx="603280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6FBC1A-65D5-4095-A6D8-76A533E69E69}">
      <dsp:nvSpPr>
        <dsp:cNvPr id="0" name=""/>
        <dsp:cNvSpPr/>
      </dsp:nvSpPr>
      <dsp:spPr>
        <a:xfrm>
          <a:off x="2857544" y="2436278"/>
          <a:ext cx="5919692" cy="110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влияет на  процессы урбанизации, оказывают влияние на формирование системы расселения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857544" y="2436278"/>
        <a:ext cx="5919692" cy="1108502"/>
      </dsp:txXfrm>
    </dsp:sp>
    <dsp:sp modelId="{A45B1FEB-81CF-479E-9803-A71097A8E1CF}">
      <dsp:nvSpPr>
        <dsp:cNvPr id="0" name=""/>
        <dsp:cNvSpPr/>
      </dsp:nvSpPr>
      <dsp:spPr>
        <a:xfrm>
          <a:off x="2744429" y="3544781"/>
          <a:ext cx="603280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5DE480-38CE-4D58-9884-56FA63851590}">
      <dsp:nvSpPr>
        <dsp:cNvPr id="0" name=""/>
        <dsp:cNvSpPr/>
      </dsp:nvSpPr>
      <dsp:spPr>
        <a:xfrm>
          <a:off x="2857544" y="3607127"/>
          <a:ext cx="5919692" cy="143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влияет на рынок труда: сокращает(при отъезде) или увеличивает (в случае приезда)  трудоспособное население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857544" y="3607127"/>
        <a:ext cx="5919692" cy="1438267"/>
      </dsp:txXfrm>
    </dsp:sp>
    <dsp:sp modelId="{4CD29CC8-ACC3-434F-8B09-E859BC2D1BA0}">
      <dsp:nvSpPr>
        <dsp:cNvPr id="0" name=""/>
        <dsp:cNvSpPr/>
      </dsp:nvSpPr>
      <dsp:spPr>
        <a:xfrm>
          <a:off x="2744429" y="5045395"/>
          <a:ext cx="603280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Что такое миграция?</a:t>
          </a:r>
          <a:endParaRPr lang="ru-RU" sz="2000" b="0" kern="1200" dirty="0">
            <a:solidFill>
              <a:srgbClr val="111111"/>
            </a:solidFill>
            <a:latin typeface="+mn-lt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Как называют людей, участвующих в миграции?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23120"/>
            <a:satOff val="-310"/>
            <a:lumOff val="2082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  <a:latin typeface="Calibri" pitchFamily="34" charset="0"/>
            </a:rPr>
            <a:t>Как миграция влияет на численность населения?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46240"/>
            <a:satOff val="-621"/>
            <a:lumOff val="4165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Назовите причины миграции.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69360"/>
            <a:satOff val="-931"/>
            <a:lumOff val="6247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Назовите виды внешней миграции.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92480"/>
            <a:satOff val="-1242"/>
            <a:lumOff val="8330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6F052-2A39-4A0A-BE00-D7A95F08764A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9CAF-5320-4CCA-8C4F-2B7DACD5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3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9CAF-5320-4CCA-8C4F-2B7DACD53E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5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762F-4660-41EB-A107-FC3DD286247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4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23C9E7-8254-4C1D-96DA-BC49D70EC8BA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9CAF-5320-4CCA-8C4F-2B7DACD53E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9CAF-5320-4CCA-8C4F-2B7DACD53E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9CAF-5320-4CCA-8C4F-2B7DACD53E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9CAF-5320-4CCA-8C4F-2B7DACD53E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9CAF-5320-4CCA-8C4F-2B7DACD53E8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9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ADEC-5622-4C51-B183-1325FA2699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9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762F-4660-41EB-A107-FC3DD286247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4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20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6.xml"/><Relationship Id="rId4" Type="http://schemas.openxmlformats.org/officeDocument/2006/relationships/diagramLayout" Target="../diagrams/layout1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9.gif"/><Relationship Id="rId5" Type="http://schemas.openxmlformats.org/officeDocument/2006/relationships/diagramColors" Target="../diagrams/colors7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7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slide" Target="slide10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5.xml"/><Relationship Id="rId4" Type="http://schemas.openxmlformats.org/officeDocument/2006/relationships/diagramLayout" Target="../diagrams/layout2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ropotok.archipelag.ru/perepis/ris-p12.jpg" TargetMode="External"/><Relationship Id="rId2" Type="http://schemas.openxmlformats.org/officeDocument/2006/relationships/hyperlink" Target="http://www.gks.ru/wps/wcm/connect/rosstat/rosstatsite/main/population/demography/c2cb4b80449fc2f3a8fcb8b37074422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pictures/wiki/files/69/EMIMRF19932009.png" TargetMode="External"/><Relationship Id="rId5" Type="http://schemas.openxmlformats.org/officeDocument/2006/relationships/hyperlink" Target="http://mozhay.net/images/photos/medium/article354.jpg" TargetMode="External"/><Relationship Id="rId4" Type="http://schemas.openxmlformats.org/officeDocument/2006/relationships/hyperlink" Target="http://demographia.ru/UserFiles/Image/rosstat/rosstat_2009_11/image010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2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5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microsoft.com/office/2007/relationships/hdphoto" Target="../media/hdphoto1.wdp"/><Relationship Id="rId5" Type="http://schemas.openxmlformats.org/officeDocument/2006/relationships/diagramLayout" Target="../diagrams/layout6.xml"/><Relationship Id="rId10" Type="http://schemas.openxmlformats.org/officeDocument/2006/relationships/image" Target="../media/image2.png"/><Relationship Id="rId4" Type="http://schemas.openxmlformats.org/officeDocument/2006/relationships/diagramData" Target="../diagrams/data6.xm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89610510"/>
              </p:ext>
            </p:extLst>
          </p:nvPr>
        </p:nvGraphicFramePr>
        <p:xfrm>
          <a:off x="323528" y="4797152"/>
          <a:ext cx="84614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95736" y="188640"/>
            <a:ext cx="4680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9966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Население России</a:t>
            </a:r>
            <a:endParaRPr lang="ru-RU" sz="4400" b="1" dirty="0">
              <a:ln w="12700">
                <a:solidFill>
                  <a:srgbClr val="9966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728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Миграция</a:t>
            </a: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323528" y="5085184"/>
            <a:ext cx="1584176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160320" y="5072176"/>
            <a:ext cx="1403568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3779912" y="5085184"/>
            <a:ext cx="1584176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5453216" y="5072176"/>
            <a:ext cx="1584176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7309516" y="5091960"/>
            <a:ext cx="1584176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" action="ppaction://hlinkshowjump?jump=lastslide" highlightClick="1"/>
          </p:cNvPr>
          <p:cNvSpPr/>
          <p:nvPr/>
        </p:nvSpPr>
        <p:spPr bwMode="auto">
          <a:xfrm>
            <a:off x="8367169" y="6256060"/>
            <a:ext cx="555475" cy="432463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>
            <a:hlinkClick r:id="rId12" action="ppaction://hlinksldjump"/>
          </p:cNvPr>
          <p:cNvSpPr/>
          <p:nvPr/>
        </p:nvSpPr>
        <p:spPr bwMode="auto">
          <a:xfrm>
            <a:off x="3779912" y="6424313"/>
            <a:ext cx="1512168" cy="31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Навигация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251520" y="188640"/>
          <a:ext cx="864096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566124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Разность между числом прибывших в страну и числом выбывших за ее пределы за определенный срок называется миграционным приростом. </a:t>
            </a:r>
            <a:endParaRPr lang="ru-RU" sz="2000" dirty="0">
              <a:solidFill>
                <a:srgbClr val="111111"/>
              </a:solidFill>
            </a:endParaRPr>
          </a:p>
        </p:txBody>
      </p:sp>
      <p:pic>
        <p:nvPicPr>
          <p:cNvPr id="15" name="Picture 4" descr="D:\Население России\Миграция\внешняя Мс.jpg"/>
          <p:cNvPicPr>
            <a:picLocks noChangeAspect="1" noChangeArrowheads="1"/>
          </p:cNvPicPr>
          <p:nvPr/>
        </p:nvPicPr>
        <p:blipFill>
          <a:blip r:embed="rId7" cstate="print"/>
          <a:srcRect l="12113" r="50088"/>
          <a:stretch>
            <a:fillRect/>
          </a:stretch>
        </p:blipFill>
        <p:spPr bwMode="auto">
          <a:xfrm>
            <a:off x="4716016" y="2060848"/>
            <a:ext cx="4207298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 descr="D:\Население России\Миграция\внешняя Мс.jpg"/>
          <p:cNvPicPr>
            <a:picLocks noChangeAspect="1" noChangeArrowheads="1"/>
          </p:cNvPicPr>
          <p:nvPr/>
        </p:nvPicPr>
        <p:blipFill>
          <a:blip r:embed="rId7" cstate="print"/>
          <a:srcRect l="61235"/>
          <a:stretch>
            <a:fillRect/>
          </a:stretch>
        </p:blipFill>
        <p:spPr bwMode="auto">
          <a:xfrm>
            <a:off x="251520" y="2060848"/>
            <a:ext cx="4124883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19" y="208296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5846" y="895809"/>
            <a:ext cx="8787468" cy="4792471"/>
            <a:chOff x="135846" y="895809"/>
            <a:chExt cx="8787468" cy="47924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" t="4128"/>
            <a:stretch/>
          </p:blipFill>
          <p:spPr bwMode="auto">
            <a:xfrm>
              <a:off x="135846" y="895809"/>
              <a:ext cx="8787468" cy="47924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27784" y="1039260"/>
              <a:ext cx="419188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111111"/>
                  </a:solidFill>
                </a:rPr>
                <a:t>Направление внешних миграций</a:t>
              </a:r>
              <a:endParaRPr lang="ru-RU" sz="2000" dirty="0">
                <a:solidFill>
                  <a:srgbClr val="111111"/>
                </a:solidFill>
              </a:endParaRPr>
            </a:p>
          </p:txBody>
        </p:sp>
      </p:grpSp>
      <p:pic>
        <p:nvPicPr>
          <p:cNvPr id="1026" name="Picture 2" descr="http://demographia.ru/UserFiles/Image/rosstat/rosstat_2009_11/image010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6" y="895809"/>
            <a:ext cx="8828642" cy="47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24" y="6183336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" action="ppaction://hlinkshowjump?jump=nextslide"/>
          </p:cNvPr>
          <p:cNvSpPr/>
          <p:nvPr/>
        </p:nvSpPr>
        <p:spPr>
          <a:xfrm rot="5400000" flipH="1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31640" y="332656"/>
          <a:ext cx="6768752" cy="61319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6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25">
                <a:tc>
                  <a:txBody>
                    <a:bodyPr/>
                    <a:lstStyle/>
                    <a:p>
                      <a:pPr marL="900113" indent="-457200" algn="l" defTabSz="354013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Страны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113" indent="-546100" algn="l" defTabSz="265113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Коэффициент </a:t>
                      </a:r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900113" indent="-546100" algn="l" defTabSz="265113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миграционного прироста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97">
                <a:tc>
                  <a:txBody>
                    <a:bodyPr/>
                    <a:lstStyle/>
                    <a:p>
                      <a:pPr marL="900113" indent="-546100" algn="l" defTabSz="265113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Россия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1,8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Бельгия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5,1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Германия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-0,2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Ирландия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-9,0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Испания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1,2</a:t>
                      </a:r>
                      <a:endParaRPr lang="ru-RU" sz="200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Италия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6,0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Норвегия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8,0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marL="530225" indent="-354013" algn="l" defTabSz="442913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  Великобритания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2,9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Финляндия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2,7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Франция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1,1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Швейцария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8,5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Швеция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6,8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Япония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-0,4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Канада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7,3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США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2,9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900113" indent="-54610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Австралия 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marL="900430" algn="l">
                        <a:lnSpc>
                          <a:spcPts val="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10,3</a:t>
                      </a:r>
                      <a:endParaRPr lang="ru-RU" sz="2000" dirty="0">
                        <a:solidFill>
                          <a:srgbClr val="11111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Миграционный прирост в России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dic.academic.ru/pictures/wiki/files/69/EMIMRF19932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687661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0" y="11663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Значение миграции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241060"/>
              </p:ext>
            </p:extLst>
          </p:nvPr>
        </p:nvGraphicFramePr>
        <p:xfrm>
          <a:off x="251520" y="90872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D:\Население России\Миграция\article354[1]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1504"/>
            <a:ext cx="2701927" cy="3823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76F37"/>
                </a:solidFill>
              </a:rPr>
              <a:t>Тест по теме </a:t>
            </a:r>
            <a:r>
              <a:rPr lang="ru-RU" sz="3200" b="1" dirty="0" smtClean="0">
                <a:solidFill>
                  <a:srgbClr val="C00000"/>
                </a:solidFill>
              </a:rPr>
              <a:t>«Миграция населения России»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233324" y="764704"/>
            <a:ext cx="8664474" cy="5460811"/>
            <a:chOff x="411006" y="1214422"/>
            <a:chExt cx="8375836" cy="41937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28596" y="1214422"/>
              <a:ext cx="8358246" cy="74059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rgbClr val="111111"/>
                  </a:solidFill>
                </a:rPr>
                <a:t>Поездки в командировки относятся к миграциям: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 сезонным                  Б. маятниковым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В.  нерегулярным          Г.  регулярным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006" y="1988615"/>
              <a:ext cx="8358246" cy="74059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2.   Поездки на работу, в другой город или пригород относятся к миграциям: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 сезонным                Б. маятниковым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В. </a:t>
              </a:r>
              <a:r>
                <a:rPr lang="ru-RU" sz="2000" dirty="0">
                  <a:solidFill>
                    <a:srgbClr val="111111"/>
                  </a:solidFill>
                </a:rPr>
                <a:t>нерегулярным       </a:t>
              </a:r>
              <a:r>
                <a:rPr lang="ru-RU" sz="2000" dirty="0" smtClean="0">
                  <a:solidFill>
                    <a:srgbClr val="111111"/>
                  </a:solidFill>
                </a:rPr>
                <a:t>  Г. </a:t>
              </a:r>
              <a:r>
                <a:rPr lang="ru-RU" sz="2000" dirty="0">
                  <a:solidFill>
                    <a:srgbClr val="111111"/>
                  </a:solidFill>
                </a:rPr>
                <a:t>регулярным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788491"/>
              <a:ext cx="8358246" cy="97695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3.    Массовые поездки горожан на дачи и садовые участки относятся к миграциям: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А.  сезонным                  Б. маятниковым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В.  нерегулярным          Г.  регулярным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74059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Какие виды миграции влияют на численность населения?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А.  в</a:t>
              </a:r>
              <a:r>
                <a:rPr lang="ru-RU" sz="2000" dirty="0" smtClean="0">
                  <a:solidFill>
                    <a:srgbClr val="111111"/>
                  </a:solidFill>
                </a:rPr>
                <a:t>нешние и внутренние             </a:t>
              </a:r>
              <a:r>
                <a:rPr lang="ru-RU" sz="2000" dirty="0">
                  <a:solidFill>
                    <a:srgbClr val="111111"/>
                  </a:solidFill>
                </a:rPr>
                <a:t>Б. </a:t>
              </a:r>
              <a:r>
                <a:rPr lang="ru-RU" sz="2000" dirty="0" smtClean="0">
                  <a:solidFill>
                    <a:srgbClr val="111111"/>
                  </a:solidFill>
                </a:rPr>
                <a:t>только внутренние  </a:t>
              </a:r>
              <a:endParaRPr lang="ru-RU" sz="2000" dirty="0">
                <a:solidFill>
                  <a:srgbClr val="111111"/>
                </a:solidFill>
              </a:endParaRP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В.  </a:t>
              </a:r>
              <a:r>
                <a:rPr lang="ru-RU" sz="2000" dirty="0" smtClean="0">
                  <a:solidFill>
                    <a:srgbClr val="111111"/>
                  </a:solidFill>
                </a:rPr>
                <a:t>только внешние         Г</a:t>
              </a:r>
              <a:r>
                <a:rPr lang="ru-RU" sz="2000" dirty="0">
                  <a:solidFill>
                    <a:srgbClr val="111111"/>
                  </a:solidFill>
                </a:rPr>
                <a:t>.  м</a:t>
              </a:r>
              <a:r>
                <a:rPr lang="ru-RU" sz="2000" dirty="0" smtClean="0">
                  <a:solidFill>
                    <a:srgbClr val="111111"/>
                  </a:solidFill>
                </a:rPr>
                <a:t>играция не влияет на численность населения</a:t>
              </a:r>
              <a:endParaRPr lang="ru-RU" sz="2000" dirty="0">
                <a:solidFill>
                  <a:srgbClr val="11111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647827"/>
              <a:ext cx="8358246" cy="760295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Какой из перечисленных регионов России в настоящее время испытывает отток населения?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Поволжье       Б. Урал      В. Камчатка    Г. Центральная Россия</a:t>
              </a:r>
            </a:p>
          </p:txBody>
        </p:sp>
      </p:grpSp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7740352" y="6386354"/>
            <a:ext cx="1259632" cy="3550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1111"/>
                </a:solidFill>
              </a:rPr>
              <a:t>Ответы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ятиугольник 9">
            <a:hlinkClick r:id="" action="ppaction://hlinkshowjump?jump=firstslide" tooltip="ОТВЕТЫ"/>
          </p:cNvPr>
          <p:cNvSpPr/>
          <p:nvPr/>
        </p:nvSpPr>
        <p:spPr>
          <a:xfrm rot="10800000">
            <a:off x="8397735" y="6286500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33324" y="269696"/>
            <a:ext cx="8664474" cy="5460811"/>
            <a:chOff x="411006" y="1214422"/>
            <a:chExt cx="8375836" cy="41937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28596" y="1214422"/>
              <a:ext cx="8358246" cy="74059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rgbClr val="111111"/>
                  </a:solidFill>
                </a:rPr>
                <a:t>Поездки в командировки относятся к миграциям: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 сезонным                  Б. маятниковым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 нерегулярным          </a:t>
              </a:r>
              <a:r>
                <a:rPr lang="ru-RU" sz="2000" dirty="0" smtClean="0">
                  <a:solidFill>
                    <a:srgbClr val="111111"/>
                  </a:solidFill>
                </a:rPr>
                <a:t>Г.  регулярным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006" y="1988615"/>
              <a:ext cx="8358246" cy="74059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2.   Поездки на работу, в другой город или пригород относятся к миграциям: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 сезонным               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маятниковым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В. </a:t>
              </a:r>
              <a:r>
                <a:rPr lang="ru-RU" sz="2000" dirty="0">
                  <a:solidFill>
                    <a:srgbClr val="111111"/>
                  </a:solidFill>
                </a:rPr>
                <a:t>нерегулярным       </a:t>
              </a:r>
              <a:r>
                <a:rPr lang="ru-RU" sz="2000" dirty="0" smtClean="0">
                  <a:solidFill>
                    <a:srgbClr val="111111"/>
                  </a:solidFill>
                </a:rPr>
                <a:t>  Г. </a:t>
              </a:r>
              <a:r>
                <a:rPr lang="ru-RU" sz="2000" dirty="0">
                  <a:solidFill>
                    <a:srgbClr val="111111"/>
                  </a:solidFill>
                </a:rPr>
                <a:t>регулярным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788491"/>
              <a:ext cx="8358246" cy="97695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3.    Массовые поездки горожан на дачи и садовые участки относятся к миграциям: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сезонным                  </a:t>
              </a:r>
              <a:r>
                <a:rPr lang="ru-RU" sz="2000" dirty="0">
                  <a:solidFill>
                    <a:srgbClr val="111111"/>
                  </a:solidFill>
                </a:rPr>
                <a:t>Б. маятниковым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В.  нерегулярным          Г.  регулярным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74059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Какие виды миграции влияют на численность населения?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А.  в</a:t>
              </a:r>
              <a:r>
                <a:rPr lang="ru-RU" sz="2000" dirty="0" smtClean="0">
                  <a:solidFill>
                    <a:srgbClr val="111111"/>
                  </a:solidFill>
                </a:rPr>
                <a:t>нешние и внутренние             </a:t>
              </a:r>
              <a:r>
                <a:rPr lang="ru-RU" sz="2000" dirty="0">
                  <a:solidFill>
                    <a:srgbClr val="111111"/>
                  </a:solidFill>
                </a:rPr>
                <a:t>Б. </a:t>
              </a:r>
              <a:r>
                <a:rPr lang="ru-RU" sz="2000" dirty="0" smtClean="0">
                  <a:solidFill>
                    <a:srgbClr val="111111"/>
                  </a:solidFill>
                </a:rPr>
                <a:t>только внутренние  </a:t>
              </a:r>
              <a:endParaRPr lang="ru-RU" sz="2000" dirty="0">
                <a:solidFill>
                  <a:srgbClr val="111111"/>
                </a:solidFill>
              </a:endParaRP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В. </a:t>
              </a:r>
              <a:r>
                <a:rPr lang="ru-RU" sz="2000" dirty="0" smtClean="0">
                  <a:solidFill>
                    <a:srgbClr val="111111"/>
                  </a:solidFill>
                </a:rPr>
                <a:t>миграция </a:t>
              </a:r>
              <a:r>
                <a:rPr lang="ru-RU" sz="2000" dirty="0">
                  <a:solidFill>
                    <a:srgbClr val="111111"/>
                  </a:solidFill>
                </a:rPr>
                <a:t>не влияет на численность населения </a:t>
              </a:r>
              <a:r>
                <a:rPr lang="ru-RU" sz="2000" dirty="0" smtClean="0">
                  <a:solidFill>
                    <a:srgbClr val="111111"/>
                  </a:solidFill>
                </a:rPr>
                <a:t>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</a:t>
              </a:r>
              <a:r>
                <a:rPr lang="ru-RU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только внешние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647827"/>
              <a:ext cx="8358246" cy="760295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Какой из перечисленных регионов России в настоящее время испытывает отток населения?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</a:t>
              </a:r>
              <a:r>
                <a:rPr lang="ru-RU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Камчатка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</a:t>
              </a:r>
              <a:r>
                <a:rPr lang="ru-RU" sz="2000" dirty="0" smtClean="0">
                  <a:solidFill>
                    <a:srgbClr val="111111"/>
                  </a:solidFill>
                </a:rPr>
                <a:t>Б. Урал        В. </a:t>
              </a:r>
              <a:r>
                <a:rPr lang="ru-RU" sz="2000" dirty="0">
                  <a:solidFill>
                    <a:srgbClr val="111111"/>
                  </a:solidFill>
                </a:rPr>
                <a:t>Поволжье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</a:t>
              </a:r>
              <a:r>
                <a:rPr lang="ru-RU" sz="2000" dirty="0" smtClean="0">
                  <a:solidFill>
                    <a:srgbClr val="111111"/>
                  </a:solidFill>
                </a:rPr>
                <a:t>Г. Центральная Россия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8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72847004"/>
              </p:ext>
            </p:extLst>
          </p:nvPr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just"/>
            <a:r>
              <a:rPr lang="ru-RU" sz="2000" dirty="0">
                <a:solidFill>
                  <a:srgbClr val="111111"/>
                </a:solidFill>
              </a:rPr>
              <a:t>Миграция населения — это перемещение людей, связанное с изменением места жительства.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04864"/>
            <a:ext cx="7143800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>
                <a:solidFill>
                  <a:srgbClr val="111111"/>
                </a:solidFill>
              </a:rPr>
              <a:t>Люди, участвующие в </a:t>
            </a:r>
            <a:r>
              <a:rPr lang="ru-RU" sz="2000" dirty="0" smtClean="0">
                <a:solidFill>
                  <a:srgbClr val="111111"/>
                </a:solidFill>
              </a:rPr>
              <a:t>процессе миграции</a:t>
            </a:r>
            <a:r>
              <a:rPr lang="ru-RU" sz="2000" dirty="0">
                <a:solidFill>
                  <a:srgbClr val="111111"/>
                </a:solidFill>
              </a:rPr>
              <a:t>, называются мигрантами.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442913"/>
            <a:r>
              <a:rPr lang="ru-RU" sz="2000" dirty="0" smtClean="0">
                <a:solidFill>
                  <a:srgbClr val="080808"/>
                </a:solidFill>
              </a:rPr>
              <a:t>Миграция влияет только на численность населения регионов, но не страны.</a:t>
            </a:r>
            <a:endParaRPr lang="ru-RU" sz="20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442913" indent="-442913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       </a:t>
            </a:r>
            <a:r>
              <a:rPr lang="ru-RU" sz="2000" dirty="0" smtClean="0">
                <a:solidFill>
                  <a:srgbClr val="111111"/>
                </a:solidFill>
              </a:rPr>
              <a:t>Экономическая, политическая, национальная, религиозная и экологическая.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157192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442913"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Внешняя миграция: иммиграция - въезд в страну, а  эмиграция – выезд из страны.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611560" y="6143625"/>
            <a:ext cx="714375" cy="714375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ятиугольник 22">
            <a:hlinkClick r:id="rId9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Заголовок 7"/>
          <p:cNvSpPr txBox="1">
            <a:spLocks/>
          </p:cNvSpPr>
          <p:nvPr/>
        </p:nvSpPr>
        <p:spPr>
          <a:xfrm>
            <a:off x="179512" y="0"/>
            <a:ext cx="8445624" cy="10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F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 по теме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«Миграция населения России»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" action="ppaction://hlinkshowjump?jump=nextslide"/>
          </p:cNvPr>
          <p:cNvSpPr/>
          <p:nvPr/>
        </p:nvSpPr>
        <p:spPr>
          <a:xfrm rot="5400000" flipH="1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76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tabLst>
                <a:tab pos="1798638" algn="l"/>
              </a:tabLst>
              <a:defRPr/>
            </a:pPr>
            <a:r>
              <a:rPr lang="ru-RU" sz="2800" b="1" dirty="0" smtClean="0">
                <a:solidFill>
                  <a:srgbClr val="A76F37"/>
                </a:solidFill>
              </a:rPr>
              <a:t>Задания  </a:t>
            </a:r>
            <a:r>
              <a:rPr lang="ru-RU" sz="2800" b="1" dirty="0">
                <a:solidFill>
                  <a:srgbClr val="A76F37"/>
                </a:solidFill>
              </a:rPr>
              <a:t>по теме </a:t>
            </a:r>
            <a:r>
              <a:rPr lang="ru-RU" sz="2800" b="1" dirty="0">
                <a:solidFill>
                  <a:srgbClr val="C00000"/>
                </a:solidFill>
              </a:rPr>
              <a:t>«Миграция </a:t>
            </a:r>
            <a:r>
              <a:rPr lang="ru-RU" sz="2800" b="1" dirty="0" smtClean="0">
                <a:solidFill>
                  <a:srgbClr val="C00000"/>
                </a:solidFill>
              </a:rPr>
              <a:t>населения </a:t>
            </a:r>
            <a:r>
              <a:rPr lang="ru-RU" sz="2800" b="1" dirty="0">
                <a:solidFill>
                  <a:srgbClr val="C00000"/>
                </a:solidFill>
              </a:rPr>
              <a:t>России»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3985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>
                <a:solidFill>
                  <a:srgbClr val="111111"/>
                </a:solidFill>
              </a:rPr>
              <a:t>Используя текст учебника, заполнить </a:t>
            </a:r>
            <a:r>
              <a:rPr lang="ru-RU" sz="2000" dirty="0" smtClean="0">
                <a:solidFill>
                  <a:srgbClr val="111111"/>
                </a:solidFill>
              </a:rPr>
              <a:t>схему «Виды миграции»</a:t>
            </a:r>
            <a:endParaRPr lang="ru-RU" sz="2000" dirty="0">
              <a:solidFill>
                <a:srgbClr val="11111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7923070"/>
              </p:ext>
            </p:extLst>
          </p:nvPr>
        </p:nvGraphicFramePr>
        <p:xfrm>
          <a:off x="251520" y="1484784"/>
          <a:ext cx="85689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696" y="2204864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1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212112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2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717032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7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509120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8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488" y="2969528"/>
            <a:ext cx="1611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3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17540" y="2969528"/>
            <a:ext cx="1611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4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2969528"/>
            <a:ext cx="1611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5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18706" y="2969528"/>
            <a:ext cx="1611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6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5229200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9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0738" y="3717032"/>
            <a:ext cx="365965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10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0738" y="5184000"/>
            <a:ext cx="3096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12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40738" y="4472920"/>
            <a:ext cx="365965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11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9872" y="6237312"/>
            <a:ext cx="2187272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Проверка 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" action="ppaction://hlinkshowjump?jump=nextslide"/>
          </p:cNvPr>
          <p:cNvSpPr/>
          <p:nvPr/>
        </p:nvSpPr>
        <p:spPr>
          <a:xfrm rot="5400000" flipH="1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794108"/>
              </p:ext>
            </p:extLst>
          </p:nvPr>
        </p:nvGraphicFramePr>
        <p:xfrm>
          <a:off x="161510" y="368564"/>
          <a:ext cx="86409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260648"/>
            <a:ext cx="874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>
                <a:solidFill>
                  <a:srgbClr val="111111"/>
                </a:solidFill>
              </a:rPr>
              <a:t>Используя текст учебника, заполнить схему </a:t>
            </a:r>
            <a:r>
              <a:rPr lang="ru-RU" sz="2000" dirty="0" smtClean="0">
                <a:solidFill>
                  <a:srgbClr val="111111"/>
                </a:solidFill>
              </a:rPr>
              <a:t>«Причины миграций»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9882" y="764704"/>
            <a:ext cx="1944216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772816"/>
            <a:ext cx="1944216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1772816"/>
            <a:ext cx="1944216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031280"/>
            <a:ext cx="1944216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107040"/>
            <a:ext cx="1944216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8354" y="4149080"/>
            <a:ext cx="2187272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Проверка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488" y="4742552"/>
            <a:ext cx="8748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>
                <a:solidFill>
                  <a:srgbClr val="111111"/>
                </a:solidFill>
              </a:rPr>
              <a:t>Какое количество объектов посещаете вы и ваша семья в течение суток, недели? Сравните территориальную подвижность вашей семьи с территориальной подвижностью других семей. В каких видах миграции участвуете вы и члены вашей семьи?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множение 6">
            <a:hlinkClick r:id="" action="ppaction://hlinkshowjump?jump=endshow"/>
          </p:cNvPr>
          <p:cNvSpPr/>
          <p:nvPr/>
        </p:nvSpPr>
        <p:spPr bwMode="auto">
          <a:xfrm>
            <a:off x="9419" y="6237312"/>
            <a:ext cx="662880" cy="620688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3648"/>
              </p:ext>
            </p:extLst>
          </p:nvPr>
        </p:nvGraphicFramePr>
        <p:xfrm>
          <a:off x="91291" y="288000"/>
          <a:ext cx="8945204" cy="54891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1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73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         Задание 4.</a:t>
                      </a:r>
                      <a:r>
                        <a:rPr lang="ru-RU" sz="2000" dirty="0" smtClean="0">
                          <a:solidFill>
                            <a:srgbClr val="11111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Географический диктант. </a:t>
                      </a:r>
                    </a:p>
                  </a:txBody>
                  <a:tcPr anchor="ctr">
                    <a:solidFill>
                      <a:srgbClr val="EDFFE7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Перемещение людей, связанное с изменением места жительства.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FE7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Как называют людей, участвующих в миграции?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111111"/>
                        </a:solidFill>
                      </a:endParaRPr>
                    </a:p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FE7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111111"/>
                          </a:solidFill>
                        </a:rPr>
                        <a:t>Перемещение населения внутри страны.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111111"/>
                        </a:solidFill>
                      </a:endParaRPr>
                    </a:p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FE7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11111"/>
                          </a:solidFill>
                        </a:rPr>
                        <a:t>4</a:t>
                      </a:r>
                      <a:endParaRPr lang="ru-RU" b="0" dirty="0">
                        <a:solidFill>
                          <a:srgbClr val="11111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11111"/>
                          </a:solidFill>
                        </a:rPr>
                        <a:t>Миграции принудительного характера.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111111"/>
                        </a:solidFill>
                      </a:endParaRPr>
                    </a:p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FE7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11111"/>
                          </a:solidFill>
                        </a:rPr>
                        <a:t>5</a:t>
                      </a:r>
                      <a:endParaRPr lang="ru-RU" b="0" dirty="0">
                        <a:solidFill>
                          <a:srgbClr val="11111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Разность между числом прибывших в страну и числом выбывших за ее пределы за определенный срок.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FE7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11111"/>
                          </a:solidFill>
                        </a:rPr>
                        <a:t>6</a:t>
                      </a:r>
                      <a:endParaRPr lang="ru-RU" b="0" dirty="0">
                        <a:solidFill>
                          <a:srgbClr val="11111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Въезд в страну на постоянное или временное жительство граждан другой стран</a:t>
                      </a:r>
                      <a:r>
                        <a:rPr lang="ru-RU" sz="2000" baseline="0" dirty="0" smtClean="0">
                          <a:solidFill>
                            <a:srgbClr val="111111"/>
                          </a:solidFill>
                        </a:rPr>
                        <a:t>.</a:t>
                      </a:r>
                      <a:endParaRPr lang="ru-RU" sz="2000" dirty="0" smtClean="0">
                        <a:solidFill>
                          <a:srgbClr val="11111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111111"/>
                        </a:solidFill>
                      </a:endParaRPr>
                    </a:p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FE7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11111"/>
                          </a:solidFill>
                        </a:rPr>
                        <a:t>7</a:t>
                      </a:r>
                      <a:endParaRPr lang="ru-RU" b="0" dirty="0">
                        <a:solidFill>
                          <a:srgbClr val="11111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Выезд из одной страны в другую на постоянное проживание.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FE7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111111"/>
                        </a:solidFill>
                      </a:endParaRPr>
                    </a:p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FE7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05986" y="1147864"/>
            <a:ext cx="16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</a:rPr>
              <a:t>Миграция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6732000" y="1163253"/>
            <a:ext cx="621369" cy="3693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292224" y="1814331"/>
            <a:ext cx="16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</a:rPr>
              <a:t>Мигранты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6732000" y="1829720"/>
            <a:ext cx="621369" cy="3693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283408" y="2332132"/>
            <a:ext cx="169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</a:rPr>
              <a:t>Внутренняя миграция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6732000" y="2435449"/>
            <a:ext cx="621369" cy="3693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01863" y="3127149"/>
            <a:ext cx="169151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Депортация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6732000" y="3118685"/>
            <a:ext cx="621369" cy="3693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92224" y="4454282"/>
            <a:ext cx="169151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Иммиграция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6732000" y="4445818"/>
            <a:ext cx="621369" cy="3693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205986" y="3622720"/>
            <a:ext cx="1883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</a:rPr>
              <a:t>Миграционный прирост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6732000" y="3791997"/>
            <a:ext cx="621369" cy="3693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6732000" y="5199629"/>
            <a:ext cx="621369" cy="3693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327082" y="5208093"/>
            <a:ext cx="169151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Эмиграция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9" name="Равнобедренный треугольник 28">
            <a:hlinkClick r:id="rId4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8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1" grpId="0"/>
      <p:bldP spid="23" grpId="0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hlinkClick r:id="" action="ppaction://hlinkshowjump?jump=firstslide"/>
          </p:cNvPr>
          <p:cNvSpPr/>
          <p:nvPr/>
        </p:nvSpPr>
        <p:spPr>
          <a:xfrm rot="16200000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5691727"/>
              </p:ext>
            </p:extLst>
          </p:nvPr>
        </p:nvGraphicFramePr>
        <p:xfrm>
          <a:off x="755576" y="620688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1187624" y="588720"/>
            <a:ext cx="5472608" cy="72008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1187624" y="1556792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0" action="ppaction://hlinksldjump"/>
          </p:cNvPr>
          <p:cNvSpPr/>
          <p:nvPr/>
        </p:nvSpPr>
        <p:spPr>
          <a:xfrm>
            <a:off x="1187624" y="2708920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1187624" y="3645024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2" action="ppaction://hlinksldjump"/>
          </p:cNvPr>
          <p:cNvSpPr/>
          <p:nvPr/>
        </p:nvSpPr>
        <p:spPr>
          <a:xfrm>
            <a:off x="1187624" y="4653136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 rot="10800000" flipH="1">
            <a:off x="8388424" y="6322598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036497" cy="692696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ЕГЭ и ГИА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4448" y="526037"/>
            <a:ext cx="8664038" cy="5325739"/>
            <a:chOff x="428596" y="1214422"/>
            <a:chExt cx="8375414" cy="342186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TextBox 14"/>
            <p:cNvSpPr txBox="1"/>
            <p:nvPr/>
          </p:nvSpPr>
          <p:spPr>
            <a:xfrm>
              <a:off x="428596" y="1214422"/>
              <a:ext cx="8358246" cy="85033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1. </a:t>
              </a:r>
              <a:r>
                <a:rPr lang="ru-RU" sz="2000" dirty="0" smtClean="0">
                  <a:solidFill>
                    <a:srgbClr val="111111"/>
                  </a:solidFill>
                </a:rPr>
                <a:t>Для какого периода</a:t>
              </a:r>
              <a:r>
                <a:rPr lang="en-US" sz="2000" dirty="0" smtClean="0">
                  <a:solidFill>
                    <a:srgbClr val="111111"/>
                  </a:solidFill>
                </a:rPr>
                <a:t> XX </a:t>
              </a:r>
              <a:r>
                <a:rPr lang="ru-RU" sz="2000" dirty="0" smtClean="0">
                  <a:solidFill>
                    <a:srgbClr val="111111"/>
                  </a:solidFill>
                </a:rPr>
                <a:t>века были характерны миграции населения из Центральной России в южные районы Западной Сибири и Северный Казахстан?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30-е годы          Б. 40-е </a:t>
              </a:r>
              <a:r>
                <a:rPr lang="ru-RU" sz="2000" dirty="0">
                  <a:solidFill>
                    <a:srgbClr val="111111"/>
                  </a:solidFill>
                </a:rPr>
                <a:t>годы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    В. 50-е </a:t>
              </a:r>
              <a:r>
                <a:rPr lang="ru-RU" sz="2000" dirty="0">
                  <a:solidFill>
                    <a:srgbClr val="111111"/>
                  </a:solidFill>
                </a:rPr>
                <a:t>годы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   Г. 60-е </a:t>
              </a:r>
              <a:r>
                <a:rPr lang="ru-RU" sz="2000" dirty="0">
                  <a:solidFill>
                    <a:srgbClr val="111111"/>
                  </a:solidFill>
                </a:rPr>
                <a:t>годы </a:t>
              </a:r>
              <a:endParaRPr lang="ru-RU" sz="2000" dirty="0" smtClean="0">
                <a:solidFill>
                  <a:srgbClr val="11111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596" y="2077457"/>
              <a:ext cx="8358246" cy="6525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2.  </a:t>
              </a:r>
              <a:r>
                <a:rPr lang="ru-RU" sz="2000" dirty="0" smtClean="0">
                  <a:solidFill>
                    <a:srgbClr val="111111"/>
                  </a:solidFill>
                </a:rPr>
                <a:t>В какой из перечисленных стран доля русского и русскоязычного населения наибольшая?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Белоруссия          Б . Казахстан           В. Литва        Г. Армения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5764" y="2735384"/>
              <a:ext cx="8358246" cy="6525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3.  </a:t>
              </a:r>
              <a:r>
                <a:rPr lang="ru-RU" sz="2000" dirty="0" smtClean="0">
                  <a:solidFill>
                    <a:srgbClr val="111111"/>
                  </a:solidFill>
                </a:rPr>
                <a:t>Какой из перечисленных регионов России в настоящее время испытывает отток населения?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Поволжье           Б. Приморье </a:t>
              </a:r>
              <a:r>
                <a:rPr lang="ru-RU" sz="2000" dirty="0">
                  <a:solidFill>
                    <a:srgbClr val="111111"/>
                  </a:solidFill>
                </a:rPr>
                <a:t>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    В. Прибайкалье            Г.  Чукотка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060" y="3390459"/>
              <a:ext cx="8358246" cy="1245832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4. </a:t>
              </a:r>
              <a:r>
                <a:rPr lang="ru-RU" sz="2000" dirty="0" smtClean="0">
                  <a:solidFill>
                    <a:srgbClr val="111111"/>
                  </a:solidFill>
                </a:rPr>
                <a:t>Какие из перечисленных народов подвергались </a:t>
              </a:r>
              <a:r>
                <a:rPr lang="ru-RU" sz="2000" dirty="0">
                  <a:solidFill>
                    <a:srgbClr val="111111"/>
                  </a:solidFill>
                </a:rPr>
                <a:t>массовой депортации в 30-е </a:t>
              </a:r>
              <a:r>
                <a:rPr lang="ru-RU" sz="2000" dirty="0" smtClean="0">
                  <a:solidFill>
                    <a:srgbClr val="111111"/>
                  </a:solidFill>
                </a:rPr>
                <a:t>и 40-е годы </a:t>
              </a:r>
              <a:r>
                <a:rPr lang="en-US" sz="2000" dirty="0" smtClean="0">
                  <a:solidFill>
                    <a:srgbClr val="111111"/>
                  </a:solidFill>
                </a:rPr>
                <a:t>XX </a:t>
              </a:r>
              <a:r>
                <a:rPr lang="ru-RU" sz="2000" dirty="0" smtClean="0">
                  <a:solidFill>
                    <a:srgbClr val="111111"/>
                  </a:solidFill>
                </a:rPr>
                <a:t>века?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</a:t>
              </a:r>
              <a:r>
                <a:rPr lang="ru-RU" sz="2000" dirty="0">
                  <a:solidFill>
                    <a:srgbClr val="111111"/>
                  </a:solidFill>
                </a:rPr>
                <a:t>к</a:t>
              </a:r>
              <a:r>
                <a:rPr lang="ru-RU" sz="2000" dirty="0" smtClean="0">
                  <a:solidFill>
                    <a:srgbClr val="111111"/>
                  </a:solidFill>
                </a:rPr>
                <a:t>алмыки и немцы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Б. карелы и башкиры 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</a:t>
              </a:r>
              <a:r>
                <a:rPr lang="ru-RU" sz="2000" dirty="0">
                  <a:solidFill>
                    <a:srgbClr val="111111"/>
                  </a:solidFill>
                </a:rPr>
                <a:t>м</a:t>
              </a:r>
              <a:r>
                <a:rPr lang="ru-RU" sz="2000" dirty="0" smtClean="0">
                  <a:solidFill>
                    <a:srgbClr val="111111"/>
                  </a:solidFill>
                </a:rPr>
                <a:t>арийцы и коми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Г. ханты и якуты</a:t>
              </a:r>
            </a:p>
          </p:txBody>
        </p:sp>
      </p:grpSp>
      <p:sp>
        <p:nvSpPr>
          <p:cNvPr id="12" name="Плюс 11"/>
          <p:cNvSpPr/>
          <p:nvPr/>
        </p:nvSpPr>
        <p:spPr>
          <a:xfrm>
            <a:off x="4232379" y="1484819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483768" y="2530969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6876256" y="3527960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403940" y="4522240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82329" y="6371347"/>
            <a:ext cx="1620180" cy="331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4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 rot="10800000" flipH="1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3500" y="204609"/>
            <a:ext cx="884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В1. </a:t>
            </a:r>
            <a:r>
              <a:rPr lang="ru-RU" sz="2000" dirty="0">
                <a:solidFill>
                  <a:srgbClr val="111111"/>
                </a:solidFill>
              </a:rPr>
              <a:t>К</a:t>
            </a:r>
            <a:r>
              <a:rPr lang="ru-RU" sz="2000" dirty="0" smtClean="0">
                <a:solidFill>
                  <a:srgbClr val="111111"/>
                </a:solidFill>
              </a:rPr>
              <a:t>ак называется массовое насильственное переселение людей из мест их постоянного проживания?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564" y="1036767"/>
            <a:ext cx="196511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Ответ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9964" y="1036767"/>
            <a:ext cx="293834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Депортация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500" y="1615811"/>
            <a:ext cx="8495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2. </a:t>
            </a:r>
            <a:r>
              <a:rPr lang="ru-RU" sz="2000" dirty="0" smtClean="0">
                <a:solidFill>
                  <a:srgbClr val="111111"/>
                </a:solidFill>
              </a:rPr>
              <a:t>Выберите из перечисленных народов три, подвергшихся  депортации в 30-40-е годы </a:t>
            </a:r>
            <a:r>
              <a:rPr lang="en-US" sz="2000" dirty="0" smtClean="0">
                <a:solidFill>
                  <a:srgbClr val="111111"/>
                </a:solidFill>
              </a:rPr>
              <a:t>XX</a:t>
            </a:r>
            <a:r>
              <a:rPr lang="ru-RU" sz="2000" dirty="0" smtClean="0">
                <a:solidFill>
                  <a:srgbClr val="111111"/>
                </a:solidFill>
              </a:rPr>
              <a:t> века.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буряты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корейцы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башкиры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немцы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якуты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балкарцы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2461204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</a:rPr>
              <a:t>Ответ</a:t>
            </a:r>
            <a:endParaRPr lang="ru-RU" dirty="0">
              <a:solidFill>
                <a:srgbClr val="11111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3154062"/>
            <a:ext cx="216024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2,4,6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950" y="4293096"/>
            <a:ext cx="879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В3. </a:t>
            </a:r>
            <a:r>
              <a:rPr lang="ru-RU" sz="2000" dirty="0" smtClean="0">
                <a:solidFill>
                  <a:srgbClr val="111111"/>
                </a:solidFill>
              </a:rPr>
              <a:t>К какому типу миграции относятся сезонные, маятниковые и нерегулярные миграции?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015" y="5360631"/>
            <a:ext cx="18722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Ответ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9964" y="5360631"/>
            <a:ext cx="293833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Временные  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676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3.  </a:t>
            </a:r>
            <a:r>
              <a:rPr lang="ru-RU" sz="2000" dirty="0" smtClean="0">
                <a:solidFill>
                  <a:srgbClr val="111111"/>
                </a:solidFill>
              </a:rPr>
              <a:t>Миграционный баланс (разница между количеством иммигрантов и эмигрантов) России в начале и середине 90-х годов был положительным. Объясните, за счет каких мигрантов складывалась его иммиграционная составляющая и из каких стран они переезжали в Россию.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788" y="2564904"/>
            <a:ext cx="84786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Миграция русскоязычного населения из новых независимых стран, образовавшихся в результате  распада СССР, главным образом из Центральной Азии (Узбекистан, Туркмения, Киргизия, Таджикистан) и Закавказья (Азербайджан, Армения, Грузия).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930" y="1822054"/>
            <a:ext cx="18722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Ответ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6331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Навигация </a:t>
            </a:r>
          </a:p>
        </p:txBody>
      </p:sp>
      <p:pic>
        <p:nvPicPr>
          <p:cNvPr id="4102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4" y="1973582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2661624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3413246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 bwMode="auto">
          <a:xfrm>
            <a:off x="9419" y="6165304"/>
            <a:ext cx="662880" cy="692696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4" y="126876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799" y="126876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Карта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798" y="1973582"/>
            <a:ext cx="410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Иллюстрация</a:t>
            </a:r>
            <a:endParaRPr lang="ru-RU" sz="2000" dirty="0">
              <a:solidFill>
                <a:srgbClr val="11111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343" y="2646000"/>
            <a:ext cx="204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Диаграмма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9343" y="34597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Текст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454973" y="4279172"/>
            <a:ext cx="3096344" cy="4616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</a:rPr>
              <a:t>Скрытая информация</a:t>
            </a:r>
          </a:p>
        </p:txBody>
      </p:sp>
      <p:sp>
        <p:nvSpPr>
          <p:cNvPr id="26" name="Равнобедренный треугольник 25"/>
          <p:cNvSpPr/>
          <p:nvPr/>
        </p:nvSpPr>
        <p:spPr bwMode="auto">
          <a:xfrm rot="5400000" flipH="1">
            <a:off x="4571999" y="1920078"/>
            <a:ext cx="504056" cy="456343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 bwMode="auto">
          <a:xfrm rot="16200000" flipH="1">
            <a:off x="4572000" y="2665041"/>
            <a:ext cx="504056" cy="45634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Умножение 27"/>
          <p:cNvSpPr/>
          <p:nvPr/>
        </p:nvSpPr>
        <p:spPr bwMode="auto">
          <a:xfrm>
            <a:off x="4492588" y="3385492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3065" y="19174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Далее</a:t>
            </a:r>
            <a:r>
              <a:rPr lang="ru-RU" sz="2000" dirty="0" smtClean="0">
                <a:latin typeface="+mn-lt"/>
              </a:rPr>
              <a:t>  </a:t>
            </a:r>
            <a:endParaRPr lang="ru-RU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3065" y="266238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Назад</a:t>
            </a:r>
            <a:r>
              <a:rPr lang="ru-RU" sz="2000" dirty="0" smtClean="0">
                <a:latin typeface="+mn-lt"/>
              </a:rPr>
              <a:t>  </a:t>
            </a:r>
            <a:endParaRPr lang="ru-RU" sz="20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3065" y="34132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Выход</a:t>
            </a:r>
            <a:r>
              <a:rPr lang="ru-RU" sz="2000" dirty="0" smtClean="0">
                <a:latin typeface="+mn-lt"/>
              </a:rPr>
              <a:t>  </a:t>
            </a:r>
            <a:endParaRPr lang="ru-RU" sz="2000" dirty="0">
              <a:latin typeface="+mn-lt"/>
            </a:endParaRPr>
          </a:p>
        </p:txBody>
      </p:sp>
      <p:sp>
        <p:nvSpPr>
          <p:cNvPr id="32" name="Управляющая кнопка: сведения 31">
            <a:hlinkClick r:id="" action="ppaction://noaction" highlightClick="1"/>
          </p:cNvPr>
          <p:cNvSpPr/>
          <p:nvPr/>
        </p:nvSpPr>
        <p:spPr bwMode="auto">
          <a:xfrm>
            <a:off x="4572000" y="1301704"/>
            <a:ext cx="555475" cy="367166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3065" y="12563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Ресурсы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2" descr="C:\Documents and Settings\User\Мои документы\Мои рисунки\иконки\ico_table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5" y="4090947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99343" y="41493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Таблица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pic>
        <p:nvPicPr>
          <p:cNvPr id="5" name="Picture 2" descr="C:\Documents and Settings\User\Мои документы\Мои рисунки\иконки\ico_tab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7" y="4733085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99343" y="473308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Схема </a:t>
            </a:r>
            <a:endParaRPr lang="ru-RU" sz="2000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7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428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Ресурсы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http://www.gks.ru/wps/wcm/connect/rosstat/rosstatsite/main/population/demography/c2cb4b80449fc2f3a8fcb8b37074422a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111111"/>
                </a:solidFill>
              </a:rPr>
              <a:t>международная миграция</a:t>
            </a:r>
          </a:p>
          <a:p>
            <a:r>
              <a:rPr lang="en-US" b="1" dirty="0" smtClean="0">
                <a:hlinkClick r:id="rId2"/>
              </a:rPr>
              <a:t>http://www.gks.ru/wps/wcm/connect/rosstat/rosstatsite/main/populati</a:t>
            </a:r>
            <a:r>
              <a:rPr lang="en-US" dirty="0" smtClean="0">
                <a:hlinkClick r:id="rId2"/>
              </a:rPr>
              <a:t>on/demography/c2cb4b80449fc2f3a8fcb8b37074422a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11111"/>
                </a:solidFill>
              </a:rPr>
              <a:t>миграция населения по субъектам РФ</a:t>
            </a:r>
          </a:p>
          <a:p>
            <a:r>
              <a:rPr lang="en-US" dirty="0" smtClean="0">
                <a:hlinkClick r:id="rId3"/>
              </a:rPr>
              <a:t>http://www.antropotok.archipelag.ru/perepis/ris-p12.jpg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11111"/>
                </a:solidFill>
              </a:rPr>
              <a:t>направление миграции 2010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demographia.ru/UserFiles/Image/rosstat/rosstat_2009_11/image010.gif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11111"/>
                </a:solidFill>
              </a:rPr>
              <a:t>миграционный прирост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mozhay.net/images/photos/medium/article354.jpg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11111"/>
                </a:solidFill>
              </a:rPr>
              <a:t>мигранты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6"/>
              </a:rPr>
              <a:t>http://dic.academic.ru/pictures/wiki/files/69/EMIMRF19932009.png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11111"/>
                </a:solidFill>
              </a:rPr>
              <a:t>график эмиграции и иммиграции</a:t>
            </a:r>
          </a:p>
          <a:p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" action="ppaction://hlinkshowjump?jump=firstslide"/>
          </p:cNvPr>
          <p:cNvSpPr/>
          <p:nvPr/>
        </p:nvSpPr>
        <p:spPr>
          <a:xfrm rot="16200000">
            <a:off x="8442430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3" action="ppaction://hlinksldjump"/>
          </p:cNvPr>
          <p:cNvSpPr/>
          <p:nvPr/>
        </p:nvSpPr>
        <p:spPr>
          <a:xfrm rot="16200000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92696"/>
            <a:ext cx="8712968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Миграция населения — это перемещение людей, связанное с изменением места жительства. Люди, участвующие в миграции, называются мигрантами.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Миграция и ее виды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01687513"/>
              </p:ext>
            </p:extLst>
          </p:nvPr>
        </p:nvGraphicFramePr>
        <p:xfrm>
          <a:off x="251520" y="1484784"/>
          <a:ext cx="87423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5733257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111111"/>
                </a:solidFill>
              </a:rPr>
              <a:t>Миграция влияет на численность населения региона или страны.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111111"/>
                </a:solidFill>
              </a:rPr>
              <a:t>В условиях естественной убыли миграция - единственный источник роста его численности.</a:t>
            </a:r>
            <a:endParaRPr lang="ru-RU" sz="2000" dirty="0">
              <a:solidFill>
                <a:srgbClr val="111111"/>
              </a:solidFill>
            </a:endParaRPr>
          </a:p>
        </p:txBody>
      </p:sp>
      <p:pic>
        <p:nvPicPr>
          <p:cNvPr id="8" name="Picture 2" descr="C:\Documents and Settings\User\Мои документы\Мои рисунки\иконки\ico_tab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55679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391B451-34D9-4583-A6FC-5567124B5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0391B451-34D9-4583-A6FC-5567124B5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1E81054-6C88-4559-923B-8FCEBE719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E1E81054-6C88-4559-923B-8FCEBE719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0AF73C1-03D1-49F6-A23E-994C427C6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20AF73C1-03D1-49F6-A23E-994C427C6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F2CEECF-31CC-4E0C-A38E-0EB4DEB7E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FF2CEECF-31CC-4E0C-A38E-0EB4DEB7E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88EE8D-EF2D-4C21-A667-A556996DA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B688EE8D-EF2D-4C21-A667-A556996DA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88B04BD-6DEF-4800-AC18-99C16BEE1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C88B04BD-6DEF-4800-AC18-99C16BEE1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50EF744-B7D4-4E95-8660-11757261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dgm id="{850EF744-B7D4-4E95-8660-11757261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C2E62EB-1E4D-44F2-90E1-907A64963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9C2E62EB-1E4D-44F2-90E1-907A64963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EE12F4-F7FE-4B02-9F35-D688DCBB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BEEE12F4-F7FE-4B02-9F35-D688DCBBB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35449C6-0147-4B47-9C96-18979A4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A35449C6-0147-4B47-9C96-18979A40D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EBD68AC-8E62-4760-A080-ECB7712A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graphicEl>
                                              <a:dgm id="{FEBD68AC-8E62-4760-A080-ECB7712AB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6E7280-1245-4DD9-9EC4-B3134FB8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D36E7280-1245-4DD9-9EC4-B3134FB86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9E075D-CE14-46AA-B96B-29E1652B3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dgm id="{C49E075D-CE14-46AA-B96B-29E1652B3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1A1952-AC70-45EB-B88C-29CF4009B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0A1A1952-AC70-45EB-B88C-29CF4009B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115B4A2-05FD-47BD-A049-C5A5B0074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graphicEl>
                                              <a:dgm id="{A115B4A2-05FD-47BD-A049-C5A5B0074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C24F64-84D4-45F9-906F-EA85B9A0C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graphicEl>
                                              <a:dgm id="{2EC24F64-84D4-45F9-906F-EA85B9A0C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BF8C751-6B82-4ABE-8C2E-CE85F88DE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4BF8C751-6B82-4ABE-8C2E-CE85F88DE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385E09-E60A-4F53-BF53-5B0A6F963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graphicEl>
                                              <a:dgm id="{BE385E09-E60A-4F53-BF53-5B0A6F963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460B5B3-BD37-4BB3-860E-C182DE96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graphicEl>
                                              <a:dgm id="{F460B5B3-BD37-4BB3-860E-C182DE966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C4B82B-6D2E-460D-AFB8-6F45B496E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graphicEl>
                                              <a:dgm id="{D2C4B82B-6D2E-460D-AFB8-6F45B496E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9A0186D-BEEF-4609-AAC9-6F1868DC3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graphicEl>
                                              <a:dgm id="{D9A0186D-BEEF-4609-AAC9-6F1868DC3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09901D8-F55B-4910-8CC5-8C2847828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graphicEl>
                                              <a:dgm id="{809901D8-F55B-4910-8CC5-8C2847828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E23ADB9-29E7-4BCB-A4B9-2284CE9AB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FE23ADB9-29E7-4BCB-A4B9-2284CE9AB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CF42B1-5E90-4ED3-8677-5AB8ACE7F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graphicEl>
                                              <a:dgm id="{DFCF42B1-5E90-4ED3-8677-5AB8ACE7F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5CE1CA5-4AF1-4519-A4B2-8EB9B6F74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>
                                            <p:graphicEl>
                                              <a:dgm id="{E5CE1CA5-4AF1-4519-A4B2-8EB9B6F74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Причины миграции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980728"/>
          <a:ext cx="86409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508518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Главная причина – экономическая. Люди едут в другие страны и районы в поисках работы (трудовая миграция), едут в места с более высоким уровнем жизни.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Внутренняя миграция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Население России\Миграция\вн 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424936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Население России\Миграция\вн М зн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7009" r="57813" b="18973"/>
          <a:stretch>
            <a:fillRect/>
          </a:stretch>
        </p:blipFill>
        <p:spPr bwMode="auto">
          <a:xfrm>
            <a:off x="5492000" y="5581168"/>
            <a:ext cx="1944216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D:\Население России\Миграция\вн М з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t="27009" b="5468"/>
          <a:stretch>
            <a:fillRect/>
          </a:stretch>
        </p:blipFill>
        <p:spPr bwMode="auto">
          <a:xfrm>
            <a:off x="755576" y="4941168"/>
            <a:ext cx="2304256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76470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Внутренняя миграция –перемещение населения внутри границ страны.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5" name="Выноска 1 (граница и черта) 14"/>
          <p:cNvSpPr/>
          <p:nvPr/>
        </p:nvSpPr>
        <p:spPr>
          <a:xfrm flipH="1">
            <a:off x="5364088" y="2348880"/>
            <a:ext cx="1584176" cy="576064"/>
          </a:xfrm>
          <a:prstGeom prst="accentBorderCallout1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Магаданская обл.</a:t>
            </a:r>
            <a:endParaRPr lang="ru-RU" dirty="0"/>
          </a:p>
        </p:txBody>
      </p:sp>
      <p:sp useBgFill="1">
        <p:nvSpPr>
          <p:cNvPr id="2" name="TextBox 1">
            <a:hlinkClick r:id="rId7" action="ppaction://hlinksldjump"/>
          </p:cNvPr>
          <p:cNvSpPr txBox="1"/>
          <p:nvPr/>
        </p:nvSpPr>
        <p:spPr>
          <a:xfrm>
            <a:off x="3214392" y="6019720"/>
            <a:ext cx="2160000" cy="68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Территориальная подвижность населения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Направления внутренней миграции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25007636"/>
              </p:ext>
            </p:extLst>
          </p:nvPr>
        </p:nvGraphicFramePr>
        <p:xfrm>
          <a:off x="251520" y="1268760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lum bright="-18000" contrast="30000"/>
          </a:blip>
          <a:srcRect b="6122"/>
          <a:stretch>
            <a:fillRect/>
          </a:stretch>
        </p:blipFill>
        <p:spPr bwMode="auto">
          <a:xfrm>
            <a:off x="2123728" y="1196752"/>
            <a:ext cx="6848539" cy="4680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lum bright="-12000" contrast="18000"/>
          </a:blip>
          <a:srcRect b="6944"/>
          <a:stretch>
            <a:fillRect/>
          </a:stretch>
        </p:blipFill>
        <p:spPr bwMode="auto">
          <a:xfrm>
            <a:off x="2099342" y="1202625"/>
            <a:ext cx="6865146" cy="4674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98808" y="1556792"/>
            <a:ext cx="1656184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9876" y="2996699"/>
            <a:ext cx="1656184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808" y="4697314"/>
            <a:ext cx="1656184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Население России\Миграция\30.0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64" y="1199941"/>
            <a:ext cx="6883524" cy="4674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 flipH="1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Насильственная миграция (депортация)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3317" name="Picture 5" descr="D:\Население России\Миграция\депортация знаки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836712"/>
            <a:ext cx="6294834" cy="3452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8" name="Picture 6" descr="D:\Население России\Миграция\депортация зн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737992" cy="229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79512" y="436510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В 30-40 е годы </a:t>
            </a:r>
            <a:r>
              <a:rPr lang="en-US" sz="2000" dirty="0" smtClean="0">
                <a:solidFill>
                  <a:srgbClr val="111111"/>
                </a:solidFill>
              </a:rPr>
              <a:t>XX</a:t>
            </a:r>
            <a:r>
              <a:rPr lang="ru-RU" sz="2000" dirty="0" smtClean="0">
                <a:solidFill>
                  <a:srgbClr val="111111"/>
                </a:solidFill>
              </a:rPr>
              <a:t>в этническая миграция носила принудительный характер. Такие миграции называют депортациями. Целые народы переселялись в Сибирь и Казахстан. В результате многие народы оказались за тысячи километров от дома и вынуждены были приспосабливаться к новым условиям жизни и хозяйственной деятельности. 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6200000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Население России\Миграция\2.jpg"/>
          <p:cNvPicPr>
            <a:picLocks noChangeAspect="1" noChangeArrowheads="1"/>
          </p:cNvPicPr>
          <p:nvPr/>
        </p:nvPicPr>
        <p:blipFill>
          <a:blip r:embed="rId3" cstate="print"/>
          <a:srcRect t="14457" b="22931"/>
          <a:stretch>
            <a:fillRect/>
          </a:stretch>
        </p:blipFill>
        <p:spPr bwMode="auto">
          <a:xfrm>
            <a:off x="251520" y="260648"/>
            <a:ext cx="8640960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D:\Население России\Миграция\2.jpg"/>
          <p:cNvPicPr>
            <a:picLocks noChangeAspect="1" noChangeArrowheads="1"/>
          </p:cNvPicPr>
          <p:nvPr/>
        </p:nvPicPr>
        <p:blipFill>
          <a:blip r:embed="rId3" cstate="print"/>
          <a:srcRect l="57455" t="87332"/>
          <a:stretch>
            <a:fillRect/>
          </a:stretch>
        </p:blipFill>
        <p:spPr bwMode="auto">
          <a:xfrm>
            <a:off x="5652120" y="260648"/>
            <a:ext cx="3188296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D:\Население России\Миграция\2.jpg"/>
          <p:cNvPicPr>
            <a:picLocks noChangeAspect="1" noChangeArrowheads="1"/>
          </p:cNvPicPr>
          <p:nvPr/>
        </p:nvPicPr>
        <p:blipFill>
          <a:blip r:embed="rId3" cstate="print"/>
          <a:srcRect l="57455" t="75508" b="11824"/>
          <a:stretch>
            <a:fillRect/>
          </a:stretch>
        </p:blipFill>
        <p:spPr bwMode="auto">
          <a:xfrm>
            <a:off x="2483768" y="260648"/>
            <a:ext cx="3188296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99592" y="537321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Внутренняя миграция не изменяет численность населения страны, а изменяет численность населения отдельных районов. В настоящий момент внутренняя миграция охватывает 80% общего миграционного оборота.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3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3508" y="73732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111111"/>
                </a:solidFill>
              </a:rPr>
              <a:t>В современной России степень миграционной подвижности невысокая. За свою жизнь среднестатистический житель России меняет место жительства в течение жизни 1,5 раза, а, например, житель США — 13 раз, житель Великобритании —7 раз</a:t>
            </a:r>
            <a:r>
              <a:rPr lang="ru-RU" sz="2000" dirty="0" smtClean="0">
                <a:solidFill>
                  <a:srgbClr val="111111"/>
                </a:solidFill>
              </a:rPr>
              <a:t>.  С развитием общества возрастает территориальная подвижность населения.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0" y="11663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Территориальная подвижность населения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812548274"/>
              </p:ext>
            </p:extLst>
          </p:nvPr>
        </p:nvGraphicFramePr>
        <p:xfrm>
          <a:off x="4602971" y="2242126"/>
          <a:ext cx="40602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342613" y="2803380"/>
            <a:ext cx="4032282" cy="2500136"/>
            <a:chOff x="379668" y="2897578"/>
            <a:chExt cx="4032282" cy="2500136"/>
          </a:xfrm>
        </p:grpSpPr>
        <p:sp>
          <p:nvSpPr>
            <p:cNvPr id="14" name="Полилиния 13"/>
            <p:cNvSpPr/>
            <p:nvPr/>
          </p:nvSpPr>
          <p:spPr>
            <a:xfrm>
              <a:off x="2596887" y="3465765"/>
              <a:ext cx="869605" cy="1423323"/>
            </a:xfrm>
            <a:custGeom>
              <a:avLst/>
              <a:gdLst>
                <a:gd name="connsiteX0" fmla="*/ 0 w 829544"/>
                <a:gd name="connsiteY0" fmla="*/ 138260 h 1423323"/>
                <a:gd name="connsiteX1" fmla="*/ 138260 w 829544"/>
                <a:gd name="connsiteY1" fmla="*/ 0 h 1423323"/>
                <a:gd name="connsiteX2" fmla="*/ 691284 w 829544"/>
                <a:gd name="connsiteY2" fmla="*/ 0 h 1423323"/>
                <a:gd name="connsiteX3" fmla="*/ 829544 w 829544"/>
                <a:gd name="connsiteY3" fmla="*/ 138260 h 1423323"/>
                <a:gd name="connsiteX4" fmla="*/ 829544 w 829544"/>
                <a:gd name="connsiteY4" fmla="*/ 1285063 h 1423323"/>
                <a:gd name="connsiteX5" fmla="*/ 691284 w 829544"/>
                <a:gd name="connsiteY5" fmla="*/ 1423323 h 1423323"/>
                <a:gd name="connsiteX6" fmla="*/ 138260 w 829544"/>
                <a:gd name="connsiteY6" fmla="*/ 1423323 h 1423323"/>
                <a:gd name="connsiteX7" fmla="*/ 0 w 829544"/>
                <a:gd name="connsiteY7" fmla="*/ 1285063 h 1423323"/>
                <a:gd name="connsiteX8" fmla="*/ 0 w 829544"/>
                <a:gd name="connsiteY8" fmla="*/ 138260 h 142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544" h="1423323">
                  <a:moveTo>
                    <a:pt x="0" y="138260"/>
                  </a:moveTo>
                  <a:cubicBezTo>
                    <a:pt x="0" y="61901"/>
                    <a:pt x="61901" y="0"/>
                    <a:pt x="138260" y="0"/>
                  </a:cubicBezTo>
                  <a:lnTo>
                    <a:pt x="691284" y="0"/>
                  </a:lnTo>
                  <a:cubicBezTo>
                    <a:pt x="767643" y="0"/>
                    <a:pt x="829544" y="61901"/>
                    <a:pt x="829544" y="138260"/>
                  </a:cubicBezTo>
                  <a:lnTo>
                    <a:pt x="829544" y="1285063"/>
                  </a:lnTo>
                  <a:cubicBezTo>
                    <a:pt x="829544" y="1361422"/>
                    <a:pt x="767643" y="1423323"/>
                    <a:pt x="691284" y="1423323"/>
                  </a:cubicBezTo>
                  <a:lnTo>
                    <a:pt x="138260" y="1423323"/>
                  </a:lnTo>
                  <a:cubicBezTo>
                    <a:pt x="61901" y="1423323"/>
                    <a:pt x="0" y="1361422"/>
                    <a:pt x="0" y="1285063"/>
                  </a:cubicBezTo>
                  <a:lnTo>
                    <a:pt x="0" y="138260"/>
                  </a:lnTo>
                  <a:close/>
                </a:path>
              </a:pathLst>
            </a:custGeom>
            <a:blipFill rotWithShape="0">
              <a:blip r:embed="rId9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625" tIns="64625" rIns="64625" bIns="6462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79668" y="2897578"/>
              <a:ext cx="1568796" cy="568187"/>
            </a:xfrm>
            <a:custGeom>
              <a:avLst/>
              <a:gdLst>
                <a:gd name="connsiteX0" fmla="*/ 0 w 1746999"/>
                <a:gd name="connsiteY0" fmla="*/ 0 h 568187"/>
                <a:gd name="connsiteX1" fmla="*/ 1746999 w 1746999"/>
                <a:gd name="connsiteY1" fmla="*/ 0 h 568187"/>
                <a:gd name="connsiteX2" fmla="*/ 1746999 w 1746999"/>
                <a:gd name="connsiteY2" fmla="*/ 568187 h 568187"/>
                <a:gd name="connsiteX3" fmla="*/ 0 w 1746999"/>
                <a:gd name="connsiteY3" fmla="*/ 568187 h 568187"/>
                <a:gd name="connsiteX4" fmla="*/ 0 w 1746999"/>
                <a:gd name="connsiteY4" fmla="*/ 0 h 56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999" h="568187">
                  <a:moveTo>
                    <a:pt x="0" y="0"/>
                  </a:moveTo>
                  <a:lnTo>
                    <a:pt x="1746999" y="0"/>
                  </a:lnTo>
                  <a:lnTo>
                    <a:pt x="1746999" y="568187"/>
                  </a:lnTo>
                  <a:lnTo>
                    <a:pt x="0" y="5681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111111"/>
                  </a:solidFill>
                </a:rPr>
                <a:t>Работа </a:t>
              </a:r>
              <a:endParaRPr lang="ru-RU" sz="2000" kern="1200" dirty="0">
                <a:solidFill>
                  <a:srgbClr val="111111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79668" y="3825329"/>
              <a:ext cx="1568796" cy="568187"/>
            </a:xfrm>
            <a:custGeom>
              <a:avLst/>
              <a:gdLst>
                <a:gd name="connsiteX0" fmla="*/ 0 w 1746999"/>
                <a:gd name="connsiteY0" fmla="*/ 0 h 568187"/>
                <a:gd name="connsiteX1" fmla="*/ 1746999 w 1746999"/>
                <a:gd name="connsiteY1" fmla="*/ 0 h 568187"/>
                <a:gd name="connsiteX2" fmla="*/ 1746999 w 1746999"/>
                <a:gd name="connsiteY2" fmla="*/ 568187 h 568187"/>
                <a:gd name="connsiteX3" fmla="*/ 0 w 1746999"/>
                <a:gd name="connsiteY3" fmla="*/ 568187 h 568187"/>
                <a:gd name="connsiteX4" fmla="*/ 0 w 1746999"/>
                <a:gd name="connsiteY4" fmla="*/ 0 h 56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999" h="568187">
                  <a:moveTo>
                    <a:pt x="0" y="0"/>
                  </a:moveTo>
                  <a:lnTo>
                    <a:pt x="1746999" y="0"/>
                  </a:lnTo>
                  <a:lnTo>
                    <a:pt x="1746999" y="568187"/>
                  </a:lnTo>
                  <a:lnTo>
                    <a:pt x="0" y="5681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111111"/>
                  </a:solidFill>
                </a:rPr>
                <a:t>Супермаркет </a:t>
              </a:r>
              <a:endParaRPr lang="ru-RU" sz="2000" kern="1200" dirty="0">
                <a:solidFill>
                  <a:srgbClr val="111111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79668" y="4829527"/>
              <a:ext cx="1568796" cy="568187"/>
            </a:xfrm>
            <a:custGeom>
              <a:avLst/>
              <a:gdLst>
                <a:gd name="connsiteX0" fmla="*/ 0 w 1746999"/>
                <a:gd name="connsiteY0" fmla="*/ 0 h 568187"/>
                <a:gd name="connsiteX1" fmla="*/ 1746999 w 1746999"/>
                <a:gd name="connsiteY1" fmla="*/ 0 h 568187"/>
                <a:gd name="connsiteX2" fmla="*/ 1746999 w 1746999"/>
                <a:gd name="connsiteY2" fmla="*/ 568187 h 568187"/>
                <a:gd name="connsiteX3" fmla="*/ 0 w 1746999"/>
                <a:gd name="connsiteY3" fmla="*/ 568187 h 568187"/>
                <a:gd name="connsiteX4" fmla="*/ 0 w 1746999"/>
                <a:gd name="connsiteY4" fmla="*/ 0 h 56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999" h="568187">
                  <a:moveTo>
                    <a:pt x="0" y="0"/>
                  </a:moveTo>
                  <a:lnTo>
                    <a:pt x="1746999" y="0"/>
                  </a:lnTo>
                  <a:lnTo>
                    <a:pt x="1746999" y="568187"/>
                  </a:lnTo>
                  <a:lnTo>
                    <a:pt x="0" y="5681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111111"/>
                  </a:solidFill>
                </a:rPr>
                <a:t>Садовый участок </a:t>
              </a:r>
              <a:endParaRPr lang="ru-RU" sz="2000" kern="1200" dirty="0">
                <a:solidFill>
                  <a:srgbClr val="111111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612804" y="2969589"/>
              <a:ext cx="799146" cy="2279668"/>
            </a:xfrm>
            <a:custGeom>
              <a:avLst/>
              <a:gdLst>
                <a:gd name="connsiteX0" fmla="*/ 0 w 889923"/>
                <a:gd name="connsiteY0" fmla="*/ 148323 h 2279668"/>
                <a:gd name="connsiteX1" fmla="*/ 148323 w 889923"/>
                <a:gd name="connsiteY1" fmla="*/ 0 h 2279668"/>
                <a:gd name="connsiteX2" fmla="*/ 741600 w 889923"/>
                <a:gd name="connsiteY2" fmla="*/ 0 h 2279668"/>
                <a:gd name="connsiteX3" fmla="*/ 889923 w 889923"/>
                <a:gd name="connsiteY3" fmla="*/ 148323 h 2279668"/>
                <a:gd name="connsiteX4" fmla="*/ 889923 w 889923"/>
                <a:gd name="connsiteY4" fmla="*/ 2131345 h 2279668"/>
                <a:gd name="connsiteX5" fmla="*/ 741600 w 889923"/>
                <a:gd name="connsiteY5" fmla="*/ 2279668 h 2279668"/>
                <a:gd name="connsiteX6" fmla="*/ 148323 w 889923"/>
                <a:gd name="connsiteY6" fmla="*/ 2279668 h 2279668"/>
                <a:gd name="connsiteX7" fmla="*/ 0 w 889923"/>
                <a:gd name="connsiteY7" fmla="*/ 2131345 h 2279668"/>
                <a:gd name="connsiteX8" fmla="*/ 0 w 889923"/>
                <a:gd name="connsiteY8" fmla="*/ 148323 h 227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23" h="2279668">
                  <a:moveTo>
                    <a:pt x="0" y="148323"/>
                  </a:moveTo>
                  <a:cubicBezTo>
                    <a:pt x="0" y="66406"/>
                    <a:pt x="66406" y="0"/>
                    <a:pt x="148323" y="0"/>
                  </a:cubicBezTo>
                  <a:lnTo>
                    <a:pt x="741600" y="0"/>
                  </a:lnTo>
                  <a:cubicBezTo>
                    <a:pt x="823517" y="0"/>
                    <a:pt x="889923" y="66406"/>
                    <a:pt x="889923" y="148323"/>
                  </a:cubicBezTo>
                  <a:lnTo>
                    <a:pt x="889923" y="2131345"/>
                  </a:lnTo>
                  <a:cubicBezTo>
                    <a:pt x="889923" y="2213262"/>
                    <a:pt x="823517" y="2279668"/>
                    <a:pt x="741600" y="2279668"/>
                  </a:cubicBezTo>
                  <a:lnTo>
                    <a:pt x="148323" y="2279668"/>
                  </a:lnTo>
                  <a:cubicBezTo>
                    <a:pt x="66406" y="2279668"/>
                    <a:pt x="0" y="2213262"/>
                    <a:pt x="0" y="2131345"/>
                  </a:cubicBezTo>
                  <a:lnTo>
                    <a:pt x="0" y="148323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68842" tIns="68842" rIns="68842" bIns="68842" numCol="1" spcCol="1270" anchor="ctr" anchorCtr="0">
              <a:noAutofit/>
            </a:bodyPr>
            <a:lstStyle/>
            <a:p>
              <a:pPr lvl="0" algn="ctr" defTabSz="8890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111111"/>
                  </a:solidFill>
                </a:rPr>
                <a:t>Территориальная подвижность населения </a:t>
              </a:r>
              <a:endParaRPr lang="ru-RU" sz="2000" kern="1200" dirty="0">
                <a:solidFill>
                  <a:srgbClr val="111111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948464" y="3104551"/>
              <a:ext cx="644497" cy="3612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1948464" y="4889088"/>
              <a:ext cx="648423" cy="3601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1952390" y="4094568"/>
              <a:ext cx="640571" cy="148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7" name="Picture 2" descr="C:\Documents and Settings\User\Мои документы\Мои рисунки\иконки\ico_tab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60" y="222719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3575749" y="2815174"/>
            <a:ext cx="799146" cy="227966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Тема Office">
  <a:themeElements>
    <a:clrScheme name="Другая 55">
      <a:dk1>
        <a:srgbClr val="99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1389</Words>
  <Application>Microsoft Office PowerPoint</Application>
  <PresentationFormat>Экран (4:3)</PresentationFormat>
  <Paragraphs>271</Paragraphs>
  <Slides>24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Миграция и ее виды</vt:lpstr>
      <vt:lpstr>Причины миграции</vt:lpstr>
      <vt:lpstr>Внутренняя миграция</vt:lpstr>
      <vt:lpstr>Направления внутренней миграции</vt:lpstr>
      <vt:lpstr>Насильственная миграция (депортация)</vt:lpstr>
      <vt:lpstr>Презентация PowerPoint</vt:lpstr>
      <vt:lpstr>Презентация PowerPoint</vt:lpstr>
      <vt:lpstr>Презентация PowerPoint</vt:lpstr>
      <vt:lpstr>Презентация PowerPoint</vt:lpstr>
      <vt:lpstr>Миграционный прирост в России</vt:lpstr>
      <vt:lpstr>Презентация PowerPoint</vt:lpstr>
      <vt:lpstr>Тест по теме «Миграция населения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ЕГЭ и ГИА</vt:lpstr>
      <vt:lpstr>Презентация PowerPoint</vt:lpstr>
      <vt:lpstr>Презентация PowerPoint</vt:lpstr>
      <vt:lpstr>Навигация </vt:lpstr>
      <vt:lpstr>Ресурсы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ЭКЗАМЕН</cp:lastModifiedBy>
  <cp:revision>213</cp:revision>
  <dcterms:created xsi:type="dcterms:W3CDTF">2011-03-20T17:39:30Z</dcterms:created>
  <dcterms:modified xsi:type="dcterms:W3CDTF">2020-11-18T06:08:37Z</dcterms:modified>
</cp:coreProperties>
</file>