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6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g1.liveinternet.ru/images/attach/c/0/52/130/52130554_1260199166_kaukaz5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travelforlife.ru/0%20Dima/kamachatka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oimages.gsfc.nasa.gov/images/imagerecords/52000/52543/S19980425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image.zn.ua/media/images/original/Mar2011/3132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.mota.ru/upload/wallpapers/2009/11/07/16/03/16/nature_006-crop.jpg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img1.liveinternet.ru/images/attach/c/6/93/925/93925345_dg_3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rosconcert.com/ic/img.lenta.ru/news/2006/08/11/typhoon/picture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blog.vovkin.ru/wp-content/gallery/habara/_dsc240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nimalspace.net/uploads/posts/2012-05/1338245596_2.jpg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900igr.net/datai/biologija/Lesnoj-kompleks/0002-006-Tipy-lesov-Rossii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11.nnm.ru/7/6/3/2/c/9dc0f98d310b0635e5027ec1227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www.lenbaza.ru/baza/pict/408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ansar.ru/uploads/imagesb/2009/12/36c68bca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www.vvv.ru/photos/img/13915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g1.liveinternet.ru/images/attach/c/0/52/130/52130554_1260199166_kaukaz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223493"/>
            <a:ext cx="4968551" cy="3719423"/>
          </a:xfrm>
          <a:prstGeom prst="rect">
            <a:avLst/>
          </a:prstGeom>
          <a:noFill/>
        </p:spPr>
      </p:pic>
      <p:pic>
        <p:nvPicPr>
          <p:cNvPr id="36868" name="Picture 4" descr="http://www.travelforlife.ru/0%20Dima/kamachatk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7620" y="3486149"/>
            <a:ext cx="5076825" cy="33718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14942" y="1214422"/>
            <a:ext cx="3643338" cy="178595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cap="none" dirty="0" smtClean="0">
                <a:ln/>
                <a:solidFill>
                  <a:srgbClr val="FF0000"/>
                </a:solidFill>
                <a:effectLst/>
              </a:rPr>
              <a:t>Северный </a:t>
            </a:r>
            <a:r>
              <a:rPr lang="ru-RU" cap="none" dirty="0" smtClean="0">
                <a:ln/>
                <a:solidFill>
                  <a:srgbClr val="FF0000"/>
                </a:solidFill>
                <a:effectLst/>
              </a:rPr>
              <a:t>К</a:t>
            </a:r>
            <a:r>
              <a:rPr lang="ru-RU" cap="none" dirty="0" smtClean="0">
                <a:ln/>
                <a:solidFill>
                  <a:srgbClr val="FF0000"/>
                </a:solidFill>
                <a:effectLst/>
              </a:rPr>
              <a:t>авказ</a:t>
            </a:r>
            <a:endParaRPr lang="ru-RU" cap="none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ЭКЗОТИКА РОССИИ-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3" y="5143512"/>
            <a:ext cx="35719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800" b="1" dirty="0" smtClean="0">
                <a:ln/>
                <a:solidFill>
                  <a:srgbClr val="0070C0"/>
                </a:solidFill>
                <a:latin typeface="+mj-lt"/>
                <a:ea typeface="+mj-ea"/>
                <a:cs typeface="+mj-cs"/>
              </a:rPr>
              <a:t>Дальний Восток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Природные рекорды  Дальнего Востока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396044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Восточные границы страны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8674" name="Picture 2" descr="http://www.svrpu.ru/psv/3972/1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772816"/>
            <a:ext cx="2857500" cy="39528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4008" y="1196752"/>
            <a:ext cx="396044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Берингово море- самое глубокое и крупнейшее по площади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8676" name="Picture 4" descr="http://eoimages.gsfc.nasa.gov/images/imagerecords/52000/52543/S1998042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2060848"/>
            <a:ext cx="343852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Природные рекорды  Дальнего Востока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96752"/>
            <a:ext cx="4211960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Единственный район страны с Действующими вулканами, Гейзерами,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Цунами,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Высочайшими приливами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3794" name="Picture 2" descr="http://image.zn.ua/media/images/original/Mar2011/3132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1196752"/>
            <a:ext cx="4465265" cy="29489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08104" y="3429000"/>
            <a:ext cx="25922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FF"/>
                </a:solidFill>
              </a:rPr>
              <a:t>Вулкан  Шивелуч</a:t>
            </a:r>
            <a:endParaRPr lang="ru-RU" b="1" dirty="0">
              <a:solidFill>
                <a:srgbClr val="FF00FF"/>
              </a:solidFill>
            </a:endParaRPr>
          </a:p>
        </p:txBody>
      </p:sp>
      <p:pic>
        <p:nvPicPr>
          <p:cNvPr id="33796" name="Picture 4" descr="http://img1.liveinternet.ru/images/attach/c/6/93/925/93925345_dg_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192666"/>
            <a:ext cx="4896297" cy="36653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03648" y="6309320"/>
            <a:ext cx="25922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FF"/>
                </a:solidFill>
              </a:rPr>
              <a:t>Долина гейзеров</a:t>
            </a:r>
            <a:endParaRPr lang="ru-RU" b="1" dirty="0">
              <a:solidFill>
                <a:srgbClr val="FF00FF"/>
              </a:solidFill>
            </a:endParaRPr>
          </a:p>
        </p:txBody>
      </p:sp>
      <p:pic>
        <p:nvPicPr>
          <p:cNvPr id="33798" name="Picture 6" descr="http://img.mota.ru/upload/wallpapers/2009/11/07/16/03/16/nature_006-crop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32040" y="4077072"/>
            <a:ext cx="3960440" cy="278092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96136" y="6488668"/>
            <a:ext cx="309634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FF"/>
                </a:solidFill>
              </a:rPr>
              <a:t>Прилив в </a:t>
            </a:r>
            <a:r>
              <a:rPr lang="ru-RU" b="1" dirty="0" err="1" smtClean="0">
                <a:solidFill>
                  <a:srgbClr val="FF00FF"/>
                </a:solidFill>
              </a:rPr>
              <a:t>Пенжинской</a:t>
            </a:r>
            <a:r>
              <a:rPr lang="ru-RU" b="1" dirty="0" smtClean="0">
                <a:solidFill>
                  <a:srgbClr val="FF00FF"/>
                </a:solidFill>
              </a:rPr>
              <a:t> губе</a:t>
            </a:r>
            <a:endParaRPr lang="ru-RU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96752"/>
            <a:ext cx="4320480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Обширная и единственная область муссонного </a:t>
            </a:r>
            <a:r>
              <a:rPr lang="ru-RU" b="1" dirty="0" smtClean="0">
                <a:solidFill>
                  <a:srgbClr val="0070C0"/>
                </a:solidFill>
              </a:rPr>
              <a:t>климата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(тайфуны </a:t>
            </a:r>
            <a:r>
              <a:rPr lang="ru-RU" b="1" dirty="0" smtClean="0">
                <a:solidFill>
                  <a:srgbClr val="0070C0"/>
                </a:solidFill>
              </a:rPr>
              <a:t>и </a:t>
            </a:r>
            <a:r>
              <a:rPr lang="ru-RU" b="1" dirty="0" smtClean="0">
                <a:solidFill>
                  <a:srgbClr val="0070C0"/>
                </a:solidFill>
              </a:rPr>
              <a:t>наводнения).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Летние </a:t>
            </a:r>
            <a:r>
              <a:rPr lang="ru-RU" b="1" dirty="0" smtClean="0">
                <a:solidFill>
                  <a:srgbClr val="0070C0"/>
                </a:solidFill>
              </a:rPr>
              <a:t>половодья на реках. 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(Амур -2013 </a:t>
            </a:r>
            <a:r>
              <a:rPr lang="ru-RU" b="1" dirty="0" smtClean="0">
                <a:solidFill>
                  <a:srgbClr val="0070C0"/>
                </a:solidFill>
              </a:rPr>
              <a:t>год)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0648"/>
            <a:ext cx="914400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Природные рекорды  Дальнего Востока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4876" y="1000108"/>
            <a:ext cx="396044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Единственный в стране участок морского климата.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4818" name="Picture 2" descr="http://www.rosconcert.com/ic/img.lenta.ru/news/2006/08/11/typhoon/pictu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543572"/>
            <a:ext cx="7632848" cy="50537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9672" y="299695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Тайфун «</a:t>
            </a:r>
            <a:r>
              <a:rPr lang="ru-RU" b="1" dirty="0" err="1" smtClean="0"/>
              <a:t>Муйфа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4820" name="Picture 4" descr="http://www.uznayvse.ru/images/stories/uzn_137829713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1556792"/>
            <a:ext cx="7668344" cy="50940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99792" y="1628800"/>
            <a:ext cx="367240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Наводнение 2013 года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Природные рекорды  Дальнего Востока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24744"/>
            <a:ext cx="777686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Уссурийская тайга- уникальный природный комплекс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5842" name="Picture 2" descr="http://blog.vovkin.ru/wp-content/gallery/habara/_dsc240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663572">
            <a:off x="316744" y="2030987"/>
            <a:ext cx="4466976" cy="2966811"/>
          </a:xfrm>
          <a:prstGeom prst="rect">
            <a:avLst/>
          </a:prstGeom>
          <a:noFill/>
        </p:spPr>
      </p:pic>
      <p:pic>
        <p:nvPicPr>
          <p:cNvPr id="35844" name="Picture 4" descr="http://900igr.net/datai/biologija/Lesnoj-kompleks/0002-006-Tipy-lesov-Rossi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877722">
            <a:off x="4765827" y="2020233"/>
            <a:ext cx="4060173" cy="3039418"/>
          </a:xfrm>
          <a:prstGeom prst="rect">
            <a:avLst/>
          </a:prstGeom>
          <a:noFill/>
        </p:spPr>
      </p:pic>
      <p:pic>
        <p:nvPicPr>
          <p:cNvPr id="35846" name="Picture 6" descr="http://animalspace.net/uploads/posts/2012-05/1338245596_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699792" y="4072654"/>
            <a:ext cx="3816424" cy="2785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85794"/>
            <a:ext cx="807249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Домашнее задание</a:t>
            </a:r>
          </a:p>
          <a:p>
            <a:pPr algn="just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1. Привести примеры природных рекордов Северного Кавказа (устно).</a:t>
            </a:r>
          </a:p>
          <a:p>
            <a:pPr algn="just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2. В контурных картах (за 8 класс) Европейского Юга (Кавказ) </a:t>
            </a:r>
          </a:p>
          <a:p>
            <a:pPr algn="just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и Дальнего Востока обозначить информацию из данной презентации, </a:t>
            </a:r>
          </a:p>
          <a:p>
            <a:pPr algn="just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т.е. составить </a:t>
            </a:r>
            <a:r>
              <a:rPr lang="ru-RU" sz="3200" b="1" dirty="0" smtClean="0">
                <a:solidFill>
                  <a:srgbClr val="C00000"/>
                </a:solidFill>
              </a:rPr>
              <a:t>картографический конспект</a:t>
            </a:r>
          </a:p>
          <a:p>
            <a:pPr algn="just"/>
            <a:r>
              <a:rPr lang="ru-RU" sz="3200" b="1" i="1" dirty="0" smtClean="0">
                <a:solidFill>
                  <a:srgbClr val="C00000"/>
                </a:solidFill>
              </a:rPr>
              <a:t>Не забываем про условные знаки!!!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484784"/>
            <a:ext cx="80724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Домашнее задание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В контурных картах (за 8 класс) Европейского Юга (Кавказ) 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и Дальнего Востока обозначить информацию из данной презентации, 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т.е. составить </a:t>
            </a:r>
            <a:r>
              <a:rPr lang="ru-RU" sz="3200" b="1" dirty="0" smtClean="0">
                <a:solidFill>
                  <a:srgbClr val="C00000"/>
                </a:solidFill>
              </a:rPr>
              <a:t>картографический конспект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Не забываем про условные знаки!!!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g11.nnm.ru/7/6/3/2/c/9dc0f98d310b0635e5027ec122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764704"/>
            <a:ext cx="5076825" cy="3743325"/>
          </a:xfrm>
          <a:prstGeom prst="rect">
            <a:avLst/>
          </a:prstGeom>
          <a:noFill/>
        </p:spPr>
      </p:pic>
      <p:pic>
        <p:nvPicPr>
          <p:cNvPr id="13316" name="Picture 4" descr="http://www.lenbaza.ru/baza/pict/40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20072" y="548680"/>
            <a:ext cx="3629204" cy="518457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19672" y="188640"/>
            <a:ext cx="640871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Географическое положение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149080"/>
            <a:ext cx="36004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На юго-западе европейской части России. Между Черным и Каспийским морями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000496" y="5143512"/>
            <a:ext cx="4525674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На побережье Тихого океана. Омывается Беринговым, Охотским и Японским морями Тихого </a:t>
            </a:r>
            <a:r>
              <a:rPr lang="ru-RU" b="1" dirty="0" smtClean="0"/>
              <a:t>океана, а также </a:t>
            </a:r>
          </a:p>
          <a:p>
            <a:r>
              <a:rPr lang="ru-RU" b="1" dirty="0" err="1" smtClean="0"/>
              <a:t>Восточно-Сибирским</a:t>
            </a:r>
            <a:r>
              <a:rPr lang="ru-RU" b="1" dirty="0" smtClean="0"/>
              <a:t> </a:t>
            </a:r>
            <a:r>
              <a:rPr lang="ru-RU" b="1" dirty="0" smtClean="0"/>
              <a:t>и Чукотским </a:t>
            </a:r>
            <a:r>
              <a:rPr lang="ru-RU" b="1" dirty="0" smtClean="0"/>
              <a:t>морями Северного Ледовитого океана.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63284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Геологическое строение и рельеф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6628" name="Picture 4" descr="http://www.god2012.net/images/tectonic-plates-mapru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908719"/>
            <a:ext cx="8496944" cy="578320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16200000">
            <a:off x="7019402" y="3327085"/>
            <a:ext cx="252028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Тихоокеанское огненное кольцо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105414">
            <a:off x="-192709" y="4401125"/>
            <a:ext cx="259228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Альпийско-Гималайсий</a:t>
            </a:r>
            <a:r>
              <a:rPr lang="ru-RU" b="1" dirty="0" smtClean="0">
                <a:solidFill>
                  <a:srgbClr val="FF0000"/>
                </a:solidFill>
              </a:rPr>
              <a:t> пояс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>
            <a:stCxn id="7" idx="0"/>
            <a:endCxn id="12" idx="1"/>
          </p:cNvCxnSpPr>
          <p:nvPr/>
        </p:nvCxnSpPr>
        <p:spPr>
          <a:xfrm rot="16200000" flipH="1">
            <a:off x="1818114" y="3930958"/>
            <a:ext cx="581909" cy="16397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6" idx="0"/>
            <a:endCxn id="12" idx="3"/>
          </p:cNvCxnSpPr>
          <p:nvPr/>
        </p:nvCxnSpPr>
        <p:spPr>
          <a:xfrm rot="10800000" flipV="1">
            <a:off x="6169287" y="3681028"/>
            <a:ext cx="1756313" cy="13607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928926" y="4357694"/>
            <a:ext cx="3240360" cy="13681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Области современной складчатости. Продолжаются процессы </a:t>
            </a:r>
            <a:r>
              <a:rPr lang="ru-RU" sz="2000" b="1" dirty="0" smtClean="0">
                <a:solidFill>
                  <a:srgbClr val="FF0000"/>
                </a:solidFill>
              </a:rPr>
              <a:t>горообразования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63284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Геологическое строение и рельеф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7652" name="Picture 4" descr="http://www.ansar.ru/uploads/imagesb/2009/12/36c68bc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3928" y="3573016"/>
            <a:ext cx="5076825" cy="3133726"/>
          </a:xfrm>
          <a:prstGeom prst="rect">
            <a:avLst/>
          </a:prstGeom>
          <a:noFill/>
        </p:spPr>
      </p:pic>
      <p:pic>
        <p:nvPicPr>
          <p:cNvPr id="27650" name="Picture 2" descr="http://www.vvv.ru/photos/img/1391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980728"/>
            <a:ext cx="5076825" cy="38004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1484784"/>
            <a:ext cx="709228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ГОРНЫЕ  ТЕРРИТОРИИ!!!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356992"/>
            <a:ext cx="576064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Ключевская Сопка (4688 м)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6021288"/>
            <a:ext cx="3600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Эльбрус (5642 м</a:t>
            </a:r>
            <a:r>
              <a:rPr lang="ru-RU" sz="3600" dirty="0" smtClean="0">
                <a:solidFill>
                  <a:srgbClr val="FF0000"/>
                </a:solidFill>
              </a:rPr>
              <a:t>)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2564904"/>
            <a:ext cx="417646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Срединный хребет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4365104"/>
            <a:ext cx="4176464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Хребты Кавказа (Главный, Боковой, Скалистый)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  <p:bldP spid="8" grpId="0" build="allAtOnce" animBg="1"/>
      <p:bldP spid="9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63284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Геологическое строение и рельеф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7864" y="1268760"/>
            <a:ext cx="532859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Области мезозойской складчатости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876256" y="1700808"/>
            <a:ext cx="0" cy="89603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76056" y="2564904"/>
            <a:ext cx="3672408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Чукотское нагорье, Колымское нагорье, </a:t>
            </a:r>
            <a:r>
              <a:rPr lang="ru-RU" sz="2400" b="1" dirty="0" err="1" smtClean="0"/>
              <a:t>Сихоте-Алинь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хр.Джугджур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844824"/>
            <a:ext cx="417646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Скифская плита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01008"/>
            <a:ext cx="4499992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Ставропольская </a:t>
            </a:r>
            <a:r>
              <a:rPr lang="ru-RU" sz="2400" b="1" dirty="0" err="1" smtClean="0">
                <a:solidFill>
                  <a:schemeClr val="tx1"/>
                </a:solidFill>
              </a:rPr>
              <a:t>возв</a:t>
            </a:r>
            <a:r>
              <a:rPr lang="ru-RU" sz="2400" b="1" dirty="0" smtClean="0">
                <a:solidFill>
                  <a:schemeClr val="tx1"/>
                </a:solidFill>
              </a:rPr>
              <a:t>., </a:t>
            </a:r>
          </a:p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Теркско-Кумская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низм</a:t>
            </a:r>
            <a:r>
              <a:rPr lang="ru-RU" sz="2400" b="1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Прикубанская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низм</a:t>
            </a:r>
            <a:r>
              <a:rPr lang="ru-RU" sz="2400" b="1" dirty="0" smtClean="0">
                <a:solidFill>
                  <a:schemeClr val="tx1"/>
                </a:solidFill>
              </a:rPr>
              <a:t>., </a:t>
            </a:r>
          </a:p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Кумо-Манычская</a:t>
            </a:r>
            <a:r>
              <a:rPr lang="ru-RU" sz="2400" b="1" dirty="0" smtClean="0">
                <a:solidFill>
                  <a:schemeClr val="tx1"/>
                </a:solidFill>
              </a:rPr>
              <a:t> впадина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>
            <a:stCxn id="7" idx="2"/>
            <a:endCxn id="8" idx="0"/>
          </p:cNvCxnSpPr>
          <p:nvPr/>
        </p:nvCxnSpPr>
        <p:spPr>
          <a:xfrm flipH="1">
            <a:off x="2249996" y="2368044"/>
            <a:ext cx="17748" cy="11329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Особенности природы Северного Кавказа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340768"/>
            <a:ext cx="252028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002060"/>
                </a:solidFill>
              </a:rPr>
              <a:t>Предкавказье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1052736"/>
            <a:ext cx="5799018" cy="17851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t </a:t>
            </a:r>
            <a:r>
              <a:rPr lang="ru-RU" b="1" dirty="0" smtClean="0"/>
              <a:t>января- от -</a:t>
            </a:r>
            <a:r>
              <a:rPr lang="ru-RU" b="1" dirty="0" smtClean="0"/>
              <a:t>8℃ </a:t>
            </a:r>
            <a:r>
              <a:rPr lang="ru-RU" b="1" dirty="0" smtClean="0"/>
              <a:t>до -</a:t>
            </a:r>
            <a:r>
              <a:rPr lang="ru-RU" b="1" dirty="0" smtClean="0"/>
              <a:t>4℃ </a:t>
            </a:r>
            <a:endParaRPr lang="ru-RU" b="1" dirty="0" smtClean="0"/>
          </a:p>
          <a:p>
            <a:r>
              <a:rPr lang="en-US" b="1" dirty="0" smtClean="0"/>
              <a:t>t </a:t>
            </a:r>
            <a:r>
              <a:rPr lang="ru-RU" b="1" dirty="0" err="1" smtClean="0"/>
              <a:t>июля-от</a:t>
            </a:r>
            <a:r>
              <a:rPr lang="ru-RU" b="1" dirty="0" smtClean="0"/>
              <a:t> +</a:t>
            </a:r>
            <a:r>
              <a:rPr lang="ru-RU" b="1" dirty="0" smtClean="0"/>
              <a:t>20℃ </a:t>
            </a:r>
            <a:r>
              <a:rPr lang="ru-RU" b="1" dirty="0" smtClean="0"/>
              <a:t>до +</a:t>
            </a:r>
            <a:r>
              <a:rPr lang="ru-RU" b="1" dirty="0" smtClean="0"/>
              <a:t>24℃ </a:t>
            </a:r>
            <a:r>
              <a:rPr lang="ru-RU" b="1" dirty="0" smtClean="0"/>
              <a:t>и выше (с запада на восток!!!!) </a:t>
            </a:r>
          </a:p>
          <a:p>
            <a:r>
              <a:rPr lang="ru-RU" b="1" dirty="0" smtClean="0"/>
              <a:t>Количество осадков- 400-600 мм (с запада на восток!!!)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Степи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dirty="0" smtClean="0"/>
              <a:t>         </a:t>
            </a:r>
            <a:r>
              <a:rPr lang="ru-RU" b="1" dirty="0" smtClean="0">
                <a:solidFill>
                  <a:srgbClr val="00B050"/>
                </a:solidFill>
              </a:rPr>
              <a:t>Сухие степи           </a:t>
            </a:r>
            <a:r>
              <a:rPr lang="ru-RU" b="1" dirty="0" smtClean="0">
                <a:solidFill>
                  <a:srgbClr val="FF0000"/>
                </a:solidFill>
              </a:rPr>
              <a:t>Полупустыни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429124" y="1785926"/>
            <a:ext cx="504056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429124" y="2357430"/>
            <a:ext cx="504056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3528" y="3501008"/>
            <a:ext cx="280831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Большой Кавказ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3848" y="3284984"/>
            <a:ext cx="5688632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Высотная поясность</a:t>
            </a:r>
          </a:p>
          <a:p>
            <a:r>
              <a:rPr lang="ru-RU" b="1" dirty="0" smtClean="0"/>
              <a:t>Количество осадков- 600-800 мм </a:t>
            </a:r>
            <a:r>
              <a:rPr lang="ru-RU" b="1" dirty="0" smtClean="0">
                <a:solidFill>
                  <a:srgbClr val="FF0000"/>
                </a:solidFill>
              </a:rPr>
              <a:t>(на юго-западных склонах 2500 </a:t>
            </a:r>
            <a:r>
              <a:rPr lang="ru-RU" b="1" dirty="0" smtClean="0">
                <a:solidFill>
                  <a:srgbClr val="FF0000"/>
                </a:solidFill>
              </a:rPr>
              <a:t>мм!</a:t>
            </a:r>
            <a:r>
              <a:rPr lang="ru-RU" dirty="0" smtClean="0"/>
              <a:t>) </a:t>
            </a:r>
          </a:p>
          <a:p>
            <a:r>
              <a:rPr lang="ru-RU" b="1" dirty="0" smtClean="0"/>
              <a:t>Ледниковые </a:t>
            </a:r>
            <a:r>
              <a:rPr lang="ru-RU" b="1" dirty="0" smtClean="0"/>
              <a:t>формы</a:t>
            </a:r>
            <a:r>
              <a:rPr lang="ru-RU" b="1" dirty="0" smtClean="0"/>
              <a:t>.</a:t>
            </a:r>
            <a:endParaRPr lang="ru-RU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51520" y="5013176"/>
            <a:ext cx="2808312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Черноморское побережье </a:t>
            </a:r>
            <a:r>
              <a:rPr lang="ru-RU" sz="2800" b="1" i="1" dirty="0" smtClean="0">
                <a:solidFill>
                  <a:srgbClr val="002060"/>
                </a:solidFill>
              </a:rPr>
              <a:t>Кавказа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5856" y="5445224"/>
            <a:ext cx="5688632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Субтропики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  <p:bldP spid="11" grpId="0" build="allAtOnce" animBg="1"/>
      <p:bldP spid="12" grpId="0" build="allAtOnce" animBg="1"/>
      <p:bldP spid="13" grpId="0" build="allAtOnce" animBg="1"/>
      <p:bldP spid="14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Особенности природы Дальнего Востока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1840" y="1052736"/>
            <a:ext cx="266429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Климат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cxnSp>
        <p:nvCxnSpPr>
          <p:cNvPr id="5" name="Прямая со стрелкой 4"/>
          <p:cNvCxnSpPr>
            <a:stCxn id="3" idx="2"/>
          </p:cNvCxnSpPr>
          <p:nvPr/>
        </p:nvCxnSpPr>
        <p:spPr>
          <a:xfrm flipH="1">
            <a:off x="1691680" y="1575956"/>
            <a:ext cx="2772308" cy="8449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3" idx="2"/>
          </p:cNvCxnSpPr>
          <p:nvPr/>
        </p:nvCxnSpPr>
        <p:spPr>
          <a:xfrm>
            <a:off x="4463988" y="1575956"/>
            <a:ext cx="2448272" cy="82576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9512" y="2492896"/>
            <a:ext cx="3096344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Муссонный на материке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9190" y="2492896"/>
            <a:ext cx="3963290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Морской на Камчатке и Курилах</a:t>
            </a:r>
            <a:endParaRPr lang="ru-RU" sz="2000" b="1" dirty="0">
              <a:solidFill>
                <a:srgbClr val="00206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691680" y="2924944"/>
            <a:ext cx="0" cy="57606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63688" y="2996952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6858016" y="3286124"/>
            <a:ext cx="0" cy="5040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00892" y="3214686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3501008"/>
            <a:ext cx="3528392" cy="132343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Лето теплое и влажное (летний муссон). Зима малоснежная морозная (зимний муссон).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0628" y="3786190"/>
            <a:ext cx="3528392" cy="101566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Лето прохладное и влажное Зима  с мощными снегопадами.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11" grpId="0" build="allAtOnce" animBg="1"/>
      <p:bldP spid="14" grpId="0" build="allAtOnce"/>
      <p:bldP spid="17" grpId="0" build="allAtOnce"/>
      <p:bldP spid="18" grpId="0" build="allAtOnce" animBg="1"/>
      <p:bldP spid="19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Особенности природы Дальнего Востока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1052736"/>
            <a:ext cx="417646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Природные зоны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4725144"/>
            <a:ext cx="403244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Хвойно-широколиственные </a:t>
            </a:r>
            <a:r>
              <a:rPr lang="ru-RU" b="1" dirty="0" err="1" smtClean="0"/>
              <a:t>леса-Уссурийская</a:t>
            </a:r>
            <a:r>
              <a:rPr lang="ru-RU" b="1" dirty="0" smtClean="0"/>
              <a:t> тайга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916832"/>
            <a:ext cx="417646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Материк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1916832"/>
            <a:ext cx="417646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Камчатка и Курилы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2708920"/>
            <a:ext cx="256264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Арктические</a:t>
            </a:r>
            <a:r>
              <a:rPr lang="ru-RU" dirty="0" smtClean="0"/>
              <a:t>  </a:t>
            </a:r>
            <a:r>
              <a:rPr lang="ru-RU" b="1" dirty="0" smtClean="0"/>
              <a:t>пустыни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3356992"/>
            <a:ext cx="256264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Тундры и лесотундры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4077072"/>
            <a:ext cx="23762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Тайга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8" y="3429000"/>
            <a:ext cx="23762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Высотная поясность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72132" y="2708920"/>
            <a:ext cx="274428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Мелколиственные леса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169</TotalTime>
  <Words>423</Words>
  <Application>Microsoft Office PowerPoint</Application>
  <PresentationFormat>Экран (4:3)</PresentationFormat>
  <Paragraphs>86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Северный Кавказ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Норд</cp:lastModifiedBy>
  <cp:revision>21</cp:revision>
  <dcterms:modified xsi:type="dcterms:W3CDTF">2020-11-15T17:57:48Z</dcterms:modified>
</cp:coreProperties>
</file>