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62" r:id="rId2"/>
    <p:sldId id="312" r:id="rId3"/>
    <p:sldId id="279" r:id="rId4"/>
    <p:sldId id="297" r:id="rId5"/>
    <p:sldId id="281" r:id="rId6"/>
    <p:sldId id="309" r:id="rId7"/>
    <p:sldId id="295" r:id="rId8"/>
    <p:sldId id="310" r:id="rId9"/>
    <p:sldId id="298" r:id="rId10"/>
    <p:sldId id="311" r:id="rId11"/>
    <p:sldId id="301" r:id="rId12"/>
    <p:sldId id="296" r:id="rId13"/>
    <p:sldId id="289" r:id="rId14"/>
    <p:sldId id="307" r:id="rId15"/>
    <p:sldId id="306" r:id="rId16"/>
    <p:sldId id="299" r:id="rId17"/>
    <p:sldId id="290" r:id="rId18"/>
    <p:sldId id="308" r:id="rId19"/>
    <p:sldId id="291" r:id="rId20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447228"/>
    <a:srgbClr val="73BF45"/>
    <a:srgbClr val="FBD9E9"/>
    <a:srgbClr val="FEE3C0"/>
    <a:srgbClr val="FFEEA7"/>
    <a:srgbClr val="01B2F0"/>
    <a:srgbClr val="FCBA63"/>
    <a:srgbClr val="F387B8"/>
    <a:srgbClr val="F586B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>
      <p:cViewPr varScale="1">
        <p:scale>
          <a:sx n="73" d="100"/>
          <a:sy n="73" d="100"/>
        </p:scale>
        <p:origin x="119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85040F-926D-4350-A356-8F8887D37675}" type="doc">
      <dgm:prSet loTypeId="urn:microsoft.com/office/officeart/2005/8/layout/hProcess1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D28823E-09FF-4D46-8EB4-A4227DC026C4}">
      <dgm:prSet phldrT="[Текст]" custT="1"/>
      <dgm:spPr/>
      <dgm:t>
        <a:bodyPr/>
        <a:lstStyle/>
        <a:p>
          <a:r>
            <a:rPr lang="ru-RU" sz="2000" dirty="0"/>
            <a:t>Климатические пояса</a:t>
          </a:r>
        </a:p>
      </dgm:t>
    </dgm:pt>
    <dgm:pt modelId="{0DAC45D5-CCE3-4E20-8160-C54D333E9259}" type="parTrans" cxnId="{7B9F35E3-8C99-494C-8315-BB9BD0130848}">
      <dgm:prSet/>
      <dgm:spPr/>
      <dgm:t>
        <a:bodyPr/>
        <a:lstStyle/>
        <a:p>
          <a:endParaRPr lang="ru-RU"/>
        </a:p>
      </dgm:t>
    </dgm:pt>
    <dgm:pt modelId="{62BAA54B-655A-44A5-BFA8-71478D19266E}" type="sibTrans" cxnId="{7B9F35E3-8C99-494C-8315-BB9BD0130848}">
      <dgm:prSet/>
      <dgm:spPr/>
      <dgm:t>
        <a:bodyPr/>
        <a:lstStyle/>
        <a:p>
          <a:endParaRPr lang="ru-RU"/>
        </a:p>
      </dgm:t>
    </dgm:pt>
    <dgm:pt modelId="{E96DB817-F046-45CB-8DF6-ED17EBE8E48F}">
      <dgm:prSet phldrT="[Текст]" custT="1"/>
      <dgm:spPr/>
      <dgm:t>
        <a:bodyPr/>
        <a:lstStyle/>
        <a:p>
          <a:r>
            <a:rPr lang="ru-RU" sz="2000" dirty="0"/>
            <a:t>Климатическая карта</a:t>
          </a:r>
        </a:p>
      </dgm:t>
    </dgm:pt>
    <dgm:pt modelId="{6447E247-BD70-4AA4-B406-6B670357D17B}" type="parTrans" cxnId="{8F200C03-D943-4EEA-87FC-477FB896E663}">
      <dgm:prSet/>
      <dgm:spPr/>
      <dgm:t>
        <a:bodyPr/>
        <a:lstStyle/>
        <a:p>
          <a:endParaRPr lang="ru-RU"/>
        </a:p>
      </dgm:t>
    </dgm:pt>
    <dgm:pt modelId="{C039C780-C776-4E26-A539-A09719A93DD6}" type="sibTrans" cxnId="{8F200C03-D943-4EEA-87FC-477FB896E663}">
      <dgm:prSet/>
      <dgm:spPr/>
      <dgm:t>
        <a:bodyPr/>
        <a:lstStyle/>
        <a:p>
          <a:endParaRPr lang="ru-RU"/>
        </a:p>
      </dgm:t>
    </dgm:pt>
    <dgm:pt modelId="{7BBEFB9D-19A8-45B9-9A55-2ADBE76A9E28}">
      <dgm:prSet phldrT="[Текст]" custT="1"/>
      <dgm:spPr/>
      <dgm:t>
        <a:bodyPr/>
        <a:lstStyle/>
        <a:p>
          <a:r>
            <a:rPr lang="ru-RU" sz="2000" dirty="0"/>
            <a:t>Климатическая диаграмма</a:t>
          </a:r>
        </a:p>
      </dgm:t>
    </dgm:pt>
    <dgm:pt modelId="{0287EF2A-DC4F-4E93-8368-4EDE7C42DB24}" type="sibTrans" cxnId="{FADB7FFC-842F-46D7-ADDB-A5BC11F766FB}">
      <dgm:prSet/>
      <dgm:spPr/>
      <dgm:t>
        <a:bodyPr/>
        <a:lstStyle/>
        <a:p>
          <a:endParaRPr lang="ru-RU"/>
        </a:p>
      </dgm:t>
    </dgm:pt>
    <dgm:pt modelId="{9934260E-182D-4BF9-9EB9-57BDAE2114A5}" type="parTrans" cxnId="{FADB7FFC-842F-46D7-ADDB-A5BC11F766FB}">
      <dgm:prSet/>
      <dgm:spPr/>
      <dgm:t>
        <a:bodyPr/>
        <a:lstStyle/>
        <a:p>
          <a:endParaRPr lang="ru-RU"/>
        </a:p>
      </dgm:t>
    </dgm:pt>
    <dgm:pt modelId="{0EC4F06D-215B-48D0-A6DC-FAC6549A9F4B}" type="pres">
      <dgm:prSet presAssocID="{DC85040F-926D-4350-A356-8F8887D376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6577F8-E5AF-427B-9963-4DC251B65A28}" type="pres">
      <dgm:prSet presAssocID="{DC85040F-926D-4350-A356-8F8887D37675}" presName="arrow" presStyleLbl="bgShp" presStyleIdx="0" presStyleCnt="1" custLinFactNeighborX="-5682" custLinFactNeighborY="4546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D0E820-FD96-46C8-9020-99B3CC9EF689}" type="pres">
      <dgm:prSet presAssocID="{DC85040F-926D-4350-A356-8F8887D37675}" presName="points" presStyleCnt="0"/>
      <dgm:spPr/>
    </dgm:pt>
    <dgm:pt modelId="{7CB00AC3-9388-47BC-8384-28F5F55BE2D6}" type="pres">
      <dgm:prSet presAssocID="{8D28823E-09FF-4D46-8EB4-A4227DC026C4}" presName="compositeA" presStyleCnt="0"/>
      <dgm:spPr/>
    </dgm:pt>
    <dgm:pt modelId="{F8ED7C81-D8F4-4FC9-8080-CEBAE63C7ECE}" type="pres">
      <dgm:prSet presAssocID="{8D28823E-09FF-4D46-8EB4-A4227DC026C4}" presName="textA" presStyleLbl="revTx" presStyleIdx="0" presStyleCnt="3" custScaleX="175727" custLinFactNeighborX="26914" custLinFactNeighborY="3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167BB-86A6-4434-82E8-1B9B8287D262}" type="pres">
      <dgm:prSet presAssocID="{8D28823E-09FF-4D46-8EB4-A4227DC026C4}" presName="circleA" presStyleLbl="node1" presStyleIdx="0" presStyleCnt="3"/>
      <dgm:spPr/>
    </dgm:pt>
    <dgm:pt modelId="{160B91BF-E3CC-44A5-B362-A58172582B78}" type="pres">
      <dgm:prSet presAssocID="{8D28823E-09FF-4D46-8EB4-A4227DC026C4}" presName="spaceA" presStyleCnt="0"/>
      <dgm:spPr/>
    </dgm:pt>
    <dgm:pt modelId="{8A2D2697-8694-467C-A990-3D789A8FDA94}" type="pres">
      <dgm:prSet presAssocID="{62BAA54B-655A-44A5-BFA8-71478D19266E}" presName="space" presStyleCnt="0"/>
      <dgm:spPr/>
    </dgm:pt>
    <dgm:pt modelId="{FAD82B2D-6851-47EB-A4F7-5D016E0CF4AC}" type="pres">
      <dgm:prSet presAssocID="{7BBEFB9D-19A8-45B9-9A55-2ADBE76A9E28}" presName="compositeB" presStyleCnt="0"/>
      <dgm:spPr/>
    </dgm:pt>
    <dgm:pt modelId="{892614C0-8B1F-49AB-8B8F-EA1056A4F961}" type="pres">
      <dgm:prSet presAssocID="{7BBEFB9D-19A8-45B9-9A55-2ADBE76A9E28}" presName="textB" presStyleLbl="revTx" presStyleIdx="1" presStyleCnt="3" custScaleX="217584" custScaleY="78571" custLinFactNeighborX="28698" custLinFactNeighborY="-9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75C05-FAF9-45BB-BB7B-6A9A9F6803EB}" type="pres">
      <dgm:prSet presAssocID="{7BBEFB9D-19A8-45B9-9A55-2ADBE76A9E28}" presName="circleB" presStyleLbl="node1" presStyleIdx="1" presStyleCnt="3" custLinFactX="123619" custLinFactNeighborX="200000" custLinFactNeighborY="-21429"/>
      <dgm:spPr/>
    </dgm:pt>
    <dgm:pt modelId="{534A2B41-DCE2-49FB-8269-7D9D3A43164F}" type="pres">
      <dgm:prSet presAssocID="{7BBEFB9D-19A8-45B9-9A55-2ADBE76A9E28}" presName="spaceB" presStyleCnt="0"/>
      <dgm:spPr/>
    </dgm:pt>
    <dgm:pt modelId="{67DB74EB-24BB-4FCB-811D-44773D934A7E}" type="pres">
      <dgm:prSet presAssocID="{0287EF2A-DC4F-4E93-8368-4EDE7C42DB24}" presName="space" presStyleCnt="0"/>
      <dgm:spPr/>
    </dgm:pt>
    <dgm:pt modelId="{3490C3B5-8DBF-4E6B-BB41-C97639727BAD}" type="pres">
      <dgm:prSet presAssocID="{E96DB817-F046-45CB-8DF6-ED17EBE8E48F}" presName="compositeA" presStyleCnt="0"/>
      <dgm:spPr/>
    </dgm:pt>
    <dgm:pt modelId="{78788268-6A23-458B-A9A9-60A6735E1933}" type="pres">
      <dgm:prSet presAssocID="{E96DB817-F046-45CB-8DF6-ED17EBE8E48F}" presName="textA" presStyleLbl="revTx" presStyleIdx="2" presStyleCnt="3" custScaleX="166882" custLinFactNeighborX="32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0E624-20F6-4327-B9E1-02A756500C0D}" type="pres">
      <dgm:prSet presAssocID="{E96DB817-F046-45CB-8DF6-ED17EBE8E48F}" presName="circleA" presStyleLbl="node1" presStyleIdx="2" presStyleCnt="3"/>
      <dgm:spPr/>
    </dgm:pt>
    <dgm:pt modelId="{28717B48-6EED-4548-85E2-2E970A52952F}" type="pres">
      <dgm:prSet presAssocID="{E96DB817-F046-45CB-8DF6-ED17EBE8E48F}" presName="spaceA" presStyleCnt="0"/>
      <dgm:spPr/>
    </dgm:pt>
  </dgm:ptLst>
  <dgm:cxnLst>
    <dgm:cxn modelId="{B8D298CF-C8BA-46DC-AC39-A5936808859D}" type="presOf" srcId="{7BBEFB9D-19A8-45B9-9A55-2ADBE76A9E28}" destId="{892614C0-8B1F-49AB-8B8F-EA1056A4F961}" srcOrd="0" destOrd="0" presId="urn:microsoft.com/office/officeart/2005/8/layout/hProcess11"/>
    <dgm:cxn modelId="{6DDF2070-1994-4BC8-A2C8-647CC0B33F5A}" type="presOf" srcId="{DC85040F-926D-4350-A356-8F8887D37675}" destId="{0EC4F06D-215B-48D0-A6DC-FAC6549A9F4B}" srcOrd="0" destOrd="0" presId="urn:microsoft.com/office/officeart/2005/8/layout/hProcess11"/>
    <dgm:cxn modelId="{BFFC1B57-462E-4E95-8C8E-23A246F8D29E}" type="presOf" srcId="{E96DB817-F046-45CB-8DF6-ED17EBE8E48F}" destId="{78788268-6A23-458B-A9A9-60A6735E1933}" srcOrd="0" destOrd="0" presId="urn:microsoft.com/office/officeart/2005/8/layout/hProcess11"/>
    <dgm:cxn modelId="{7B9F35E3-8C99-494C-8315-BB9BD0130848}" srcId="{DC85040F-926D-4350-A356-8F8887D37675}" destId="{8D28823E-09FF-4D46-8EB4-A4227DC026C4}" srcOrd="0" destOrd="0" parTransId="{0DAC45D5-CCE3-4E20-8160-C54D333E9259}" sibTransId="{62BAA54B-655A-44A5-BFA8-71478D19266E}"/>
    <dgm:cxn modelId="{FADB7FFC-842F-46D7-ADDB-A5BC11F766FB}" srcId="{DC85040F-926D-4350-A356-8F8887D37675}" destId="{7BBEFB9D-19A8-45B9-9A55-2ADBE76A9E28}" srcOrd="1" destOrd="0" parTransId="{9934260E-182D-4BF9-9EB9-57BDAE2114A5}" sibTransId="{0287EF2A-DC4F-4E93-8368-4EDE7C42DB24}"/>
    <dgm:cxn modelId="{AEF2444F-5EC1-4BFD-A554-1288F1815CAA}" type="presOf" srcId="{8D28823E-09FF-4D46-8EB4-A4227DC026C4}" destId="{F8ED7C81-D8F4-4FC9-8080-CEBAE63C7ECE}" srcOrd="0" destOrd="0" presId="urn:microsoft.com/office/officeart/2005/8/layout/hProcess11"/>
    <dgm:cxn modelId="{8F200C03-D943-4EEA-87FC-477FB896E663}" srcId="{DC85040F-926D-4350-A356-8F8887D37675}" destId="{E96DB817-F046-45CB-8DF6-ED17EBE8E48F}" srcOrd="2" destOrd="0" parTransId="{6447E247-BD70-4AA4-B406-6B670357D17B}" sibTransId="{C039C780-C776-4E26-A539-A09719A93DD6}"/>
    <dgm:cxn modelId="{1271B82F-D969-4F88-882A-1B81A5C53A2B}" type="presParOf" srcId="{0EC4F06D-215B-48D0-A6DC-FAC6549A9F4B}" destId="{1C6577F8-E5AF-427B-9963-4DC251B65A28}" srcOrd="0" destOrd="0" presId="urn:microsoft.com/office/officeart/2005/8/layout/hProcess11"/>
    <dgm:cxn modelId="{8CE5E19D-4595-4409-ACBB-6C56A215C848}" type="presParOf" srcId="{0EC4F06D-215B-48D0-A6DC-FAC6549A9F4B}" destId="{AAD0E820-FD96-46C8-9020-99B3CC9EF689}" srcOrd="1" destOrd="0" presId="urn:microsoft.com/office/officeart/2005/8/layout/hProcess11"/>
    <dgm:cxn modelId="{D1C7FD83-593F-4D17-8D73-F3ED99738D00}" type="presParOf" srcId="{AAD0E820-FD96-46C8-9020-99B3CC9EF689}" destId="{7CB00AC3-9388-47BC-8384-28F5F55BE2D6}" srcOrd="0" destOrd="0" presId="urn:microsoft.com/office/officeart/2005/8/layout/hProcess11"/>
    <dgm:cxn modelId="{890FFF5D-EE37-4283-8297-68080CE32A0F}" type="presParOf" srcId="{7CB00AC3-9388-47BC-8384-28F5F55BE2D6}" destId="{F8ED7C81-D8F4-4FC9-8080-CEBAE63C7ECE}" srcOrd="0" destOrd="0" presId="urn:microsoft.com/office/officeart/2005/8/layout/hProcess11"/>
    <dgm:cxn modelId="{D494FA8E-2E75-4262-80E9-78091C7E2893}" type="presParOf" srcId="{7CB00AC3-9388-47BC-8384-28F5F55BE2D6}" destId="{A8F167BB-86A6-4434-82E8-1B9B8287D262}" srcOrd="1" destOrd="0" presId="urn:microsoft.com/office/officeart/2005/8/layout/hProcess11"/>
    <dgm:cxn modelId="{E8CF209B-329D-42E5-A910-AD128357ABEE}" type="presParOf" srcId="{7CB00AC3-9388-47BC-8384-28F5F55BE2D6}" destId="{160B91BF-E3CC-44A5-B362-A58172582B78}" srcOrd="2" destOrd="0" presId="urn:microsoft.com/office/officeart/2005/8/layout/hProcess11"/>
    <dgm:cxn modelId="{432963CD-5333-42E4-B2EF-3DA8E5672A5D}" type="presParOf" srcId="{AAD0E820-FD96-46C8-9020-99B3CC9EF689}" destId="{8A2D2697-8694-467C-A990-3D789A8FDA94}" srcOrd="1" destOrd="0" presId="urn:microsoft.com/office/officeart/2005/8/layout/hProcess11"/>
    <dgm:cxn modelId="{F3696B42-8711-41DE-BF38-B6027FA690B4}" type="presParOf" srcId="{AAD0E820-FD96-46C8-9020-99B3CC9EF689}" destId="{FAD82B2D-6851-47EB-A4F7-5D016E0CF4AC}" srcOrd="2" destOrd="0" presId="urn:microsoft.com/office/officeart/2005/8/layout/hProcess11"/>
    <dgm:cxn modelId="{6DFDAD69-64CB-4EE9-8E6B-BBDB02EBE96D}" type="presParOf" srcId="{FAD82B2D-6851-47EB-A4F7-5D016E0CF4AC}" destId="{892614C0-8B1F-49AB-8B8F-EA1056A4F961}" srcOrd="0" destOrd="0" presId="urn:microsoft.com/office/officeart/2005/8/layout/hProcess11"/>
    <dgm:cxn modelId="{FE0867D1-5F36-4811-8417-0590C9E10BA3}" type="presParOf" srcId="{FAD82B2D-6851-47EB-A4F7-5D016E0CF4AC}" destId="{96D75C05-FAF9-45BB-BB7B-6A9A9F6803EB}" srcOrd="1" destOrd="0" presId="urn:microsoft.com/office/officeart/2005/8/layout/hProcess11"/>
    <dgm:cxn modelId="{116FCBBC-8457-4BA0-ADC3-9BF9186C8122}" type="presParOf" srcId="{FAD82B2D-6851-47EB-A4F7-5D016E0CF4AC}" destId="{534A2B41-DCE2-49FB-8269-7D9D3A43164F}" srcOrd="2" destOrd="0" presId="urn:microsoft.com/office/officeart/2005/8/layout/hProcess11"/>
    <dgm:cxn modelId="{00D9DE8F-8EF2-4C01-BFA3-DBAF6C987373}" type="presParOf" srcId="{AAD0E820-FD96-46C8-9020-99B3CC9EF689}" destId="{67DB74EB-24BB-4FCB-811D-44773D934A7E}" srcOrd="3" destOrd="0" presId="urn:microsoft.com/office/officeart/2005/8/layout/hProcess11"/>
    <dgm:cxn modelId="{D4BEF798-2784-4F25-AFB1-FEA34B842B90}" type="presParOf" srcId="{AAD0E820-FD96-46C8-9020-99B3CC9EF689}" destId="{3490C3B5-8DBF-4E6B-BB41-C97639727BAD}" srcOrd="4" destOrd="0" presId="urn:microsoft.com/office/officeart/2005/8/layout/hProcess11"/>
    <dgm:cxn modelId="{74DF46E0-8F34-41FA-97A5-5E2AD36B1336}" type="presParOf" srcId="{3490C3B5-8DBF-4E6B-BB41-C97639727BAD}" destId="{78788268-6A23-458B-A9A9-60A6735E1933}" srcOrd="0" destOrd="0" presId="urn:microsoft.com/office/officeart/2005/8/layout/hProcess11"/>
    <dgm:cxn modelId="{5073789B-4537-4E36-8EB6-A4F3B06CD54B}" type="presParOf" srcId="{3490C3B5-8DBF-4E6B-BB41-C97639727BAD}" destId="{4630E624-20F6-4327-B9E1-02A756500C0D}" srcOrd="1" destOrd="0" presId="urn:microsoft.com/office/officeart/2005/8/layout/hProcess11"/>
    <dgm:cxn modelId="{27B134FB-5044-41E2-B36C-32569CE45215}" type="presParOf" srcId="{3490C3B5-8DBF-4E6B-BB41-C97639727BAD}" destId="{28717B48-6EED-4548-85E2-2E970A52952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40F45C-A565-4B6E-9A3D-7DC82480AE33}" type="doc">
      <dgm:prSet loTypeId="urn:microsoft.com/office/officeart/2005/8/layout/process2" loCatId="process" qsTypeId="urn:microsoft.com/office/officeart/2005/8/quickstyle/simple3" qsCatId="simple" csTypeId="urn:microsoft.com/office/officeart/2005/8/colors/accent2_1" csCatId="accent2" phldr="1"/>
      <dgm:spPr/>
    </dgm:pt>
    <dgm:pt modelId="{295FD226-2147-44AD-83B1-EEF30D3C3B20}">
      <dgm:prSet phldrT="[Текст]" custT="1"/>
      <dgm:spPr/>
      <dgm:t>
        <a:bodyPr/>
        <a:lstStyle/>
        <a:p>
          <a:pPr>
            <a:lnSpc>
              <a:spcPts val="2000"/>
            </a:lnSpc>
          </a:pPr>
          <a:r>
            <a:rPr lang="ru-RU" sz="1800" dirty="0"/>
            <a:t>Основными показателями климата являются температура воздуха, количество и режим выпадения осадков. </a:t>
          </a:r>
        </a:p>
      </dgm:t>
    </dgm:pt>
    <dgm:pt modelId="{123B84CA-E9E6-443D-9A8F-EEFFB671587C}" type="parTrans" cxnId="{0C2C485E-B4DD-4BFF-B849-5B5B2CA00068}">
      <dgm:prSet/>
      <dgm:spPr/>
      <dgm:t>
        <a:bodyPr/>
        <a:lstStyle/>
        <a:p>
          <a:endParaRPr lang="ru-RU" sz="1800"/>
        </a:p>
      </dgm:t>
    </dgm:pt>
    <dgm:pt modelId="{1D129C70-A96D-4FBB-A4DA-9A865BBF11FD}" type="sibTrans" cxnId="{0C2C485E-B4DD-4BFF-B849-5B5B2CA00068}">
      <dgm:prSet custT="1"/>
      <dgm:spPr/>
      <dgm:t>
        <a:bodyPr/>
        <a:lstStyle/>
        <a:p>
          <a:endParaRPr lang="ru-RU" sz="1800"/>
        </a:p>
      </dgm:t>
    </dgm:pt>
    <dgm:pt modelId="{E118269D-2F87-45BD-A3D0-F43A7B4B0BAA}">
      <dgm:prSet phldrT="[Текст]" custT="1"/>
      <dgm:spPr/>
      <dgm:t>
        <a:bodyPr/>
        <a:lstStyle/>
        <a:p>
          <a:pPr>
            <a:lnSpc>
              <a:spcPts val="2000"/>
            </a:lnSpc>
          </a:pPr>
          <a:r>
            <a:rPr lang="ru-RU" sz="1800" dirty="0"/>
            <a:t>Для каждой территории характерен свой климат. Изменяется климат по широтам, от экватора к полюсам.</a:t>
          </a:r>
        </a:p>
      </dgm:t>
    </dgm:pt>
    <dgm:pt modelId="{96123923-52AD-47C3-8187-F5E9D24A51C5}" type="parTrans" cxnId="{C4284B10-930A-4C06-9949-0A199D5FAA68}">
      <dgm:prSet/>
      <dgm:spPr/>
      <dgm:t>
        <a:bodyPr/>
        <a:lstStyle/>
        <a:p>
          <a:endParaRPr lang="ru-RU" sz="1800"/>
        </a:p>
      </dgm:t>
    </dgm:pt>
    <dgm:pt modelId="{D58EA98F-04E0-41AE-8E7F-4538098B2BD4}" type="sibTrans" cxnId="{C4284B10-930A-4C06-9949-0A199D5FAA68}">
      <dgm:prSet custT="1"/>
      <dgm:spPr/>
      <dgm:t>
        <a:bodyPr/>
        <a:lstStyle/>
        <a:p>
          <a:endParaRPr lang="ru-RU" sz="1800"/>
        </a:p>
      </dgm:t>
    </dgm:pt>
    <dgm:pt modelId="{C0097D4E-8379-4010-921C-ADC67A53D5BF}">
      <dgm:prSet phldrT="[Текст]" custT="1"/>
      <dgm:spPr/>
      <dgm:t>
        <a:bodyPr/>
        <a:lstStyle/>
        <a:p>
          <a:pPr>
            <a:lnSpc>
              <a:spcPts val="2000"/>
            </a:lnSpc>
          </a:pPr>
          <a:r>
            <a:rPr lang="ru-RU" sz="1800" dirty="0"/>
            <a:t>В пределах одного пояса существуют различия - при движении от побережий в глубь материка.</a:t>
          </a:r>
        </a:p>
      </dgm:t>
    </dgm:pt>
    <dgm:pt modelId="{D883E76F-138B-406E-BB1A-4C028A3D0474}" type="parTrans" cxnId="{DBC3589D-68A7-4270-9562-C3F439BC1135}">
      <dgm:prSet/>
      <dgm:spPr/>
      <dgm:t>
        <a:bodyPr/>
        <a:lstStyle/>
        <a:p>
          <a:endParaRPr lang="ru-RU" sz="1800"/>
        </a:p>
      </dgm:t>
    </dgm:pt>
    <dgm:pt modelId="{B0205F1F-9ABB-4C75-B072-F8FF03CDD004}" type="sibTrans" cxnId="{DBC3589D-68A7-4270-9562-C3F439BC1135}">
      <dgm:prSet custT="1"/>
      <dgm:spPr/>
      <dgm:t>
        <a:bodyPr/>
        <a:lstStyle/>
        <a:p>
          <a:endParaRPr lang="ru-RU" sz="1800"/>
        </a:p>
      </dgm:t>
    </dgm:pt>
    <dgm:pt modelId="{2F101A18-EB49-4B3D-B4EB-622C524E172A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ru-RU" sz="1800" dirty="0"/>
            <a:t>Различают основные и переходные климатические пояса</a:t>
          </a:r>
        </a:p>
      </dgm:t>
    </dgm:pt>
    <dgm:pt modelId="{27F3F630-B797-42FA-816A-83C84E738D9D}" type="parTrans" cxnId="{71299BD1-CD82-41AA-8D49-E2C4FC93AB69}">
      <dgm:prSet/>
      <dgm:spPr/>
      <dgm:t>
        <a:bodyPr/>
        <a:lstStyle/>
        <a:p>
          <a:endParaRPr lang="ru-RU" sz="1800"/>
        </a:p>
      </dgm:t>
    </dgm:pt>
    <dgm:pt modelId="{144EF07E-F29C-4843-87C8-641C7C140671}" type="sibTrans" cxnId="{71299BD1-CD82-41AA-8D49-E2C4FC93AB69}">
      <dgm:prSet/>
      <dgm:spPr/>
      <dgm:t>
        <a:bodyPr/>
        <a:lstStyle/>
        <a:p>
          <a:endParaRPr lang="ru-RU" sz="1800"/>
        </a:p>
      </dgm:t>
    </dgm:pt>
    <dgm:pt modelId="{F7524442-4C58-45D1-8013-9955FAFFD540}" type="pres">
      <dgm:prSet presAssocID="{6340F45C-A565-4B6E-9A3D-7DC82480AE33}" presName="linearFlow" presStyleCnt="0">
        <dgm:presLayoutVars>
          <dgm:resizeHandles val="exact"/>
        </dgm:presLayoutVars>
      </dgm:prSet>
      <dgm:spPr/>
    </dgm:pt>
    <dgm:pt modelId="{5A06CCE9-8F14-4E5D-B99B-9FD39CCC7F51}" type="pres">
      <dgm:prSet presAssocID="{295FD226-2147-44AD-83B1-EEF30D3C3B20}" presName="node" presStyleLbl="node1" presStyleIdx="0" presStyleCnt="4" custScaleX="208609" custScaleY="156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98E29-7A18-45DB-B300-1124D9AF2E7A}" type="pres">
      <dgm:prSet presAssocID="{1D129C70-A96D-4FBB-A4DA-9A865BBF11F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8453D87-EF7C-40BE-BD19-87D4266AB361}" type="pres">
      <dgm:prSet presAssocID="{1D129C70-A96D-4FBB-A4DA-9A865BBF11F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012A86E-790C-4FC9-916E-3F30D9CFED84}" type="pres">
      <dgm:prSet presAssocID="{E118269D-2F87-45BD-A3D0-F43A7B4B0BAA}" presName="node" presStyleLbl="node1" presStyleIdx="1" presStyleCnt="4" custScaleX="208609" custScaleY="145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B4DE9-329D-45EF-93AC-446FA563CE66}" type="pres">
      <dgm:prSet presAssocID="{D58EA98F-04E0-41AE-8E7F-4538098B2BD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D76E8CE1-56B7-4594-9FD8-2337B8E4B188}" type="pres">
      <dgm:prSet presAssocID="{D58EA98F-04E0-41AE-8E7F-4538098B2BD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0F23074-4D8B-4193-BDC6-6E2D81E1F6CD}" type="pres">
      <dgm:prSet presAssocID="{C0097D4E-8379-4010-921C-ADC67A53D5BF}" presName="node" presStyleLbl="node1" presStyleIdx="2" presStyleCnt="4" custScaleX="208609" custScaleY="158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2D92B4-97D0-47B0-8068-B571A4432A5D}" type="pres">
      <dgm:prSet presAssocID="{B0205F1F-9ABB-4C75-B072-F8FF03CDD00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89A2D47-7314-443B-AE26-50F3B2DFC7D5}" type="pres">
      <dgm:prSet presAssocID="{B0205F1F-9ABB-4C75-B072-F8FF03CDD004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C5C5A8C-3417-4015-A826-B44B15A778EF}" type="pres">
      <dgm:prSet presAssocID="{2F101A18-EB49-4B3D-B4EB-622C524E172A}" presName="node" presStyleLbl="node1" presStyleIdx="3" presStyleCnt="4" custScaleX="208609" custScaleY="96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7B6848-92E1-4EFB-B6E6-265ACEE70266}" type="presOf" srcId="{1D129C70-A96D-4FBB-A4DA-9A865BBF11FD}" destId="{A5998E29-7A18-45DB-B300-1124D9AF2E7A}" srcOrd="0" destOrd="0" presId="urn:microsoft.com/office/officeart/2005/8/layout/process2"/>
    <dgm:cxn modelId="{947D4633-0F6F-49BA-9225-918B62A8B282}" type="presOf" srcId="{B0205F1F-9ABB-4C75-B072-F8FF03CDD004}" destId="{1E2D92B4-97D0-47B0-8068-B571A4432A5D}" srcOrd="0" destOrd="0" presId="urn:microsoft.com/office/officeart/2005/8/layout/process2"/>
    <dgm:cxn modelId="{C4284B10-930A-4C06-9949-0A199D5FAA68}" srcId="{6340F45C-A565-4B6E-9A3D-7DC82480AE33}" destId="{E118269D-2F87-45BD-A3D0-F43A7B4B0BAA}" srcOrd="1" destOrd="0" parTransId="{96123923-52AD-47C3-8187-F5E9D24A51C5}" sibTransId="{D58EA98F-04E0-41AE-8E7F-4538098B2BD4}"/>
    <dgm:cxn modelId="{E6C50BB2-F98A-43BE-8285-C7677C2D0AA2}" type="presOf" srcId="{B0205F1F-9ABB-4C75-B072-F8FF03CDD004}" destId="{189A2D47-7314-443B-AE26-50F3B2DFC7D5}" srcOrd="1" destOrd="0" presId="urn:microsoft.com/office/officeart/2005/8/layout/process2"/>
    <dgm:cxn modelId="{E8BA9556-178F-4A21-9C09-A18627CAC8AC}" type="presOf" srcId="{1D129C70-A96D-4FBB-A4DA-9A865BBF11FD}" destId="{D8453D87-EF7C-40BE-BD19-87D4266AB361}" srcOrd="1" destOrd="0" presId="urn:microsoft.com/office/officeart/2005/8/layout/process2"/>
    <dgm:cxn modelId="{206A3E60-AA1B-41F6-B3EA-8F12878E6D07}" type="presOf" srcId="{6340F45C-A565-4B6E-9A3D-7DC82480AE33}" destId="{F7524442-4C58-45D1-8013-9955FAFFD540}" srcOrd="0" destOrd="0" presId="urn:microsoft.com/office/officeart/2005/8/layout/process2"/>
    <dgm:cxn modelId="{71299BD1-CD82-41AA-8D49-E2C4FC93AB69}" srcId="{6340F45C-A565-4B6E-9A3D-7DC82480AE33}" destId="{2F101A18-EB49-4B3D-B4EB-622C524E172A}" srcOrd="3" destOrd="0" parTransId="{27F3F630-B797-42FA-816A-83C84E738D9D}" sibTransId="{144EF07E-F29C-4843-87C8-641C7C140671}"/>
    <dgm:cxn modelId="{F5210508-F97D-4418-8D23-3F0E8E149F5C}" type="presOf" srcId="{D58EA98F-04E0-41AE-8E7F-4538098B2BD4}" destId="{D76E8CE1-56B7-4594-9FD8-2337B8E4B188}" srcOrd="1" destOrd="0" presId="urn:microsoft.com/office/officeart/2005/8/layout/process2"/>
    <dgm:cxn modelId="{BC01B577-F132-45E5-8C41-CFC2A3FB5E4E}" type="presOf" srcId="{C0097D4E-8379-4010-921C-ADC67A53D5BF}" destId="{10F23074-4D8B-4193-BDC6-6E2D81E1F6CD}" srcOrd="0" destOrd="0" presId="urn:microsoft.com/office/officeart/2005/8/layout/process2"/>
    <dgm:cxn modelId="{918EFDAD-D082-4245-9166-155A249130F7}" type="presOf" srcId="{D58EA98F-04E0-41AE-8E7F-4538098B2BD4}" destId="{8F2B4DE9-329D-45EF-93AC-446FA563CE66}" srcOrd="0" destOrd="0" presId="urn:microsoft.com/office/officeart/2005/8/layout/process2"/>
    <dgm:cxn modelId="{562AB4AF-DD42-4DDC-9F37-93A2490E1E28}" type="presOf" srcId="{E118269D-2F87-45BD-A3D0-F43A7B4B0BAA}" destId="{F012A86E-790C-4FC9-916E-3F30D9CFED84}" srcOrd="0" destOrd="0" presId="urn:microsoft.com/office/officeart/2005/8/layout/process2"/>
    <dgm:cxn modelId="{0C2C485E-B4DD-4BFF-B849-5B5B2CA00068}" srcId="{6340F45C-A565-4B6E-9A3D-7DC82480AE33}" destId="{295FD226-2147-44AD-83B1-EEF30D3C3B20}" srcOrd="0" destOrd="0" parTransId="{123B84CA-E9E6-443D-9A8F-EEFFB671587C}" sibTransId="{1D129C70-A96D-4FBB-A4DA-9A865BBF11FD}"/>
    <dgm:cxn modelId="{E00D3399-0EF0-42A2-922D-7E434577371E}" type="presOf" srcId="{2F101A18-EB49-4B3D-B4EB-622C524E172A}" destId="{8C5C5A8C-3417-4015-A826-B44B15A778EF}" srcOrd="0" destOrd="0" presId="urn:microsoft.com/office/officeart/2005/8/layout/process2"/>
    <dgm:cxn modelId="{F2A81F74-85DF-4D8B-8242-5FDB6D570453}" type="presOf" srcId="{295FD226-2147-44AD-83B1-EEF30D3C3B20}" destId="{5A06CCE9-8F14-4E5D-B99B-9FD39CCC7F51}" srcOrd="0" destOrd="0" presId="urn:microsoft.com/office/officeart/2005/8/layout/process2"/>
    <dgm:cxn modelId="{DBC3589D-68A7-4270-9562-C3F439BC1135}" srcId="{6340F45C-A565-4B6E-9A3D-7DC82480AE33}" destId="{C0097D4E-8379-4010-921C-ADC67A53D5BF}" srcOrd="2" destOrd="0" parTransId="{D883E76F-138B-406E-BB1A-4C028A3D0474}" sibTransId="{B0205F1F-9ABB-4C75-B072-F8FF03CDD004}"/>
    <dgm:cxn modelId="{3A0D48EC-471E-4EC3-8619-B1383A9FC042}" type="presParOf" srcId="{F7524442-4C58-45D1-8013-9955FAFFD540}" destId="{5A06CCE9-8F14-4E5D-B99B-9FD39CCC7F51}" srcOrd="0" destOrd="0" presId="urn:microsoft.com/office/officeart/2005/8/layout/process2"/>
    <dgm:cxn modelId="{72D89BF1-0264-42FB-ACE6-7E4C75B58A50}" type="presParOf" srcId="{F7524442-4C58-45D1-8013-9955FAFFD540}" destId="{A5998E29-7A18-45DB-B300-1124D9AF2E7A}" srcOrd="1" destOrd="0" presId="urn:microsoft.com/office/officeart/2005/8/layout/process2"/>
    <dgm:cxn modelId="{04577E50-BE86-46A9-9D4A-EE893F38717A}" type="presParOf" srcId="{A5998E29-7A18-45DB-B300-1124D9AF2E7A}" destId="{D8453D87-EF7C-40BE-BD19-87D4266AB361}" srcOrd="0" destOrd="0" presId="urn:microsoft.com/office/officeart/2005/8/layout/process2"/>
    <dgm:cxn modelId="{4A3FF898-06CD-40D0-8887-C3FF5698FCF0}" type="presParOf" srcId="{F7524442-4C58-45D1-8013-9955FAFFD540}" destId="{F012A86E-790C-4FC9-916E-3F30D9CFED84}" srcOrd="2" destOrd="0" presId="urn:microsoft.com/office/officeart/2005/8/layout/process2"/>
    <dgm:cxn modelId="{64EED3A9-DC6A-4387-9949-488ADD6E0F58}" type="presParOf" srcId="{F7524442-4C58-45D1-8013-9955FAFFD540}" destId="{8F2B4DE9-329D-45EF-93AC-446FA563CE66}" srcOrd="3" destOrd="0" presId="urn:microsoft.com/office/officeart/2005/8/layout/process2"/>
    <dgm:cxn modelId="{96E7AAF9-C5CA-485F-8D8C-CC1AF8E85D95}" type="presParOf" srcId="{8F2B4DE9-329D-45EF-93AC-446FA563CE66}" destId="{D76E8CE1-56B7-4594-9FD8-2337B8E4B188}" srcOrd="0" destOrd="0" presId="urn:microsoft.com/office/officeart/2005/8/layout/process2"/>
    <dgm:cxn modelId="{F9905146-6D48-45AF-B183-F24C4038D875}" type="presParOf" srcId="{F7524442-4C58-45D1-8013-9955FAFFD540}" destId="{10F23074-4D8B-4193-BDC6-6E2D81E1F6CD}" srcOrd="4" destOrd="0" presId="urn:microsoft.com/office/officeart/2005/8/layout/process2"/>
    <dgm:cxn modelId="{4F32EAA8-19E4-413F-98E0-862F1ACDC67B}" type="presParOf" srcId="{F7524442-4C58-45D1-8013-9955FAFFD540}" destId="{1E2D92B4-97D0-47B0-8068-B571A4432A5D}" srcOrd="5" destOrd="0" presId="urn:microsoft.com/office/officeart/2005/8/layout/process2"/>
    <dgm:cxn modelId="{91855561-9659-449E-B236-91E3A99E9987}" type="presParOf" srcId="{1E2D92B4-97D0-47B0-8068-B571A4432A5D}" destId="{189A2D47-7314-443B-AE26-50F3B2DFC7D5}" srcOrd="0" destOrd="0" presId="urn:microsoft.com/office/officeart/2005/8/layout/process2"/>
    <dgm:cxn modelId="{555A6568-37DE-43DB-8704-BF52AB4BF0AC}" type="presParOf" srcId="{F7524442-4C58-45D1-8013-9955FAFFD540}" destId="{8C5C5A8C-3417-4015-A826-B44B15A778E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6D1B6B-F7D7-4430-BF71-AA0104B80AFE}" type="doc">
      <dgm:prSet loTypeId="urn:microsoft.com/office/officeart/2005/8/layout/orgChart1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451220D-BFC1-4A44-8313-AB4BB3892595}" type="asst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 vert="horz"/>
        <a:lstStyle/>
        <a:p>
          <a:r>
            <a:rPr lang="ru-RU" sz="2000" b="1" dirty="0"/>
            <a:t>Климатические пояса</a:t>
          </a:r>
        </a:p>
      </dgm:t>
    </dgm:pt>
    <dgm:pt modelId="{5E537166-93F8-4311-B92E-93FC117343EC}" type="parTrans" cxnId="{26911C8A-FE10-403F-B0DD-BCA0A250AA70}">
      <dgm:prSet/>
      <dgm:spPr/>
      <dgm:t>
        <a:bodyPr/>
        <a:lstStyle/>
        <a:p>
          <a:endParaRPr lang="ru-RU" sz="1800"/>
        </a:p>
      </dgm:t>
    </dgm:pt>
    <dgm:pt modelId="{00070CA5-CB59-485D-831E-16AA86A51099}" type="sibTrans" cxnId="{26911C8A-FE10-403F-B0DD-BCA0A250AA70}">
      <dgm:prSet/>
      <dgm:spPr/>
      <dgm:t>
        <a:bodyPr/>
        <a:lstStyle/>
        <a:p>
          <a:endParaRPr lang="ru-RU" sz="1800"/>
        </a:p>
      </dgm:t>
    </dgm:pt>
    <dgm:pt modelId="{BB32F70B-AC12-4616-B0EA-62DFA6A6BB04}" type="asst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 vert="horz"/>
        <a:lstStyle/>
        <a:p>
          <a:r>
            <a:rPr lang="ru-RU" sz="1800" dirty="0"/>
            <a:t>Основные </a:t>
          </a:r>
        </a:p>
      </dgm:t>
    </dgm:pt>
    <dgm:pt modelId="{FD47A863-DB99-418F-AAD1-CCE4BDBC780D}" type="parTrans" cxnId="{47A4B0D4-7F9F-4430-9F4F-24BBA41280C1}">
      <dgm:prSet custT="1"/>
      <dgm:spPr/>
      <dgm:t>
        <a:bodyPr/>
        <a:lstStyle/>
        <a:p>
          <a:endParaRPr lang="ru-RU" sz="1800"/>
        </a:p>
      </dgm:t>
    </dgm:pt>
    <dgm:pt modelId="{152A0B17-3A49-451B-8CA3-E53322484396}" type="sibTrans" cxnId="{47A4B0D4-7F9F-4430-9F4F-24BBA41280C1}">
      <dgm:prSet/>
      <dgm:spPr/>
      <dgm:t>
        <a:bodyPr/>
        <a:lstStyle/>
        <a:p>
          <a:endParaRPr lang="ru-RU" sz="1800"/>
        </a:p>
      </dgm:t>
    </dgm:pt>
    <dgm:pt modelId="{10865B7A-D1DE-494A-95D2-31589D13FB61}" type="asst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 vert="horz"/>
        <a:lstStyle/>
        <a:p>
          <a:r>
            <a:rPr lang="ru-RU" sz="1800" dirty="0"/>
            <a:t>Переходные </a:t>
          </a:r>
        </a:p>
      </dgm:t>
    </dgm:pt>
    <dgm:pt modelId="{8E95CE2F-7303-484D-B894-ABAB838B0FE5}" type="parTrans" cxnId="{71A649CA-4324-47E9-97ED-61DAFC88FE5E}">
      <dgm:prSet custT="1"/>
      <dgm:spPr/>
      <dgm:t>
        <a:bodyPr/>
        <a:lstStyle/>
        <a:p>
          <a:endParaRPr lang="ru-RU" sz="1800"/>
        </a:p>
      </dgm:t>
    </dgm:pt>
    <dgm:pt modelId="{64E59754-9B56-4479-ABE3-C32D60856C54}" type="sibTrans" cxnId="{71A649CA-4324-47E9-97ED-61DAFC88FE5E}">
      <dgm:prSet/>
      <dgm:spPr/>
      <dgm:t>
        <a:bodyPr/>
        <a:lstStyle/>
        <a:p>
          <a:endParaRPr lang="ru-RU" sz="1800"/>
        </a:p>
      </dgm:t>
    </dgm:pt>
    <dgm:pt modelId="{9805DD48-42F2-4767-A1CE-16674B3A076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387B8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ru-RU" sz="1800" dirty="0"/>
            <a:t>Экваториальный </a:t>
          </a:r>
        </a:p>
      </dgm:t>
    </dgm:pt>
    <dgm:pt modelId="{3CCDBAA1-1849-41BE-9136-337C884C2A2D}" type="parTrans" cxnId="{717B76C9-4BB9-4669-925F-FA6D46C8FC0E}">
      <dgm:prSet custT="1"/>
      <dgm:spPr/>
      <dgm:t>
        <a:bodyPr/>
        <a:lstStyle/>
        <a:p>
          <a:endParaRPr lang="ru-RU" sz="1800"/>
        </a:p>
      </dgm:t>
    </dgm:pt>
    <dgm:pt modelId="{DA7A4352-DB0A-4062-91A8-83DAD22FB091}" type="sibTrans" cxnId="{717B76C9-4BB9-4669-925F-FA6D46C8FC0E}">
      <dgm:prSet/>
      <dgm:spPr/>
      <dgm:t>
        <a:bodyPr/>
        <a:lstStyle/>
        <a:p>
          <a:endParaRPr lang="ru-RU" sz="1800"/>
        </a:p>
      </dgm:t>
    </dgm:pt>
    <dgm:pt modelId="{901F5DA2-E398-4BA4-8BD7-F6AF7BFE2929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CBA63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ru-RU" sz="1800" dirty="0"/>
            <a:t>Тропический </a:t>
          </a:r>
        </a:p>
      </dgm:t>
    </dgm:pt>
    <dgm:pt modelId="{6009A0E8-D589-4FC1-B15F-68DEDB9B7CEC}" type="parTrans" cxnId="{426C6E3A-F945-4258-B95E-6C84AAFF2D61}">
      <dgm:prSet custT="1"/>
      <dgm:spPr/>
      <dgm:t>
        <a:bodyPr/>
        <a:lstStyle/>
        <a:p>
          <a:endParaRPr lang="ru-RU" sz="1800"/>
        </a:p>
      </dgm:t>
    </dgm:pt>
    <dgm:pt modelId="{9C9123E3-BECD-4677-B022-71C061528E34}" type="sibTrans" cxnId="{426C6E3A-F945-4258-B95E-6C84AAFF2D61}">
      <dgm:prSet/>
      <dgm:spPr/>
      <dgm:t>
        <a:bodyPr/>
        <a:lstStyle/>
        <a:p>
          <a:endParaRPr lang="ru-RU" sz="1800"/>
        </a:p>
      </dgm:t>
    </dgm:pt>
    <dgm:pt modelId="{08E43927-376F-4C6B-A7EB-63096779B9A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73BF45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ru-RU" sz="1800" dirty="0"/>
            <a:t>Умеренный </a:t>
          </a:r>
        </a:p>
      </dgm:t>
    </dgm:pt>
    <dgm:pt modelId="{3B933084-60F9-4D1B-A412-5EF97A67290B}" type="parTrans" cxnId="{58D51716-A220-403C-9762-512515C40BE7}">
      <dgm:prSet custT="1"/>
      <dgm:spPr/>
      <dgm:t>
        <a:bodyPr/>
        <a:lstStyle/>
        <a:p>
          <a:endParaRPr lang="ru-RU" sz="1800"/>
        </a:p>
      </dgm:t>
    </dgm:pt>
    <dgm:pt modelId="{B5117E14-D8A1-4167-BAE2-8776D2EEC66C}" type="sibTrans" cxnId="{58D51716-A220-403C-9762-512515C40BE7}">
      <dgm:prSet/>
      <dgm:spPr/>
      <dgm:t>
        <a:bodyPr/>
        <a:lstStyle/>
        <a:p>
          <a:endParaRPr lang="ru-RU" sz="1800"/>
        </a:p>
      </dgm:t>
    </dgm:pt>
    <dgm:pt modelId="{7FBE17ED-DA1C-4DF2-BA33-1299263ADEB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01B2F0"/>
        </a:solidFill>
        <a:ln w="19050">
          <a:solidFill>
            <a:srgbClr val="FF0000"/>
          </a:solidFill>
        </a:ln>
      </dgm:spPr>
      <dgm:t>
        <a:bodyPr/>
        <a:lstStyle/>
        <a:p>
          <a:pPr>
            <a:lnSpc>
              <a:spcPts val="2000"/>
            </a:lnSpc>
          </a:pPr>
          <a:r>
            <a:rPr lang="ru-RU" sz="1800" dirty="0"/>
            <a:t>Арктический, антарктический</a:t>
          </a:r>
        </a:p>
      </dgm:t>
    </dgm:pt>
    <dgm:pt modelId="{E195A4A4-F523-4B8D-A656-2C82E403FBB8}" type="parTrans" cxnId="{92F9D2C2-855D-48D5-BCDC-87446DABAFE8}">
      <dgm:prSet custT="1"/>
      <dgm:spPr/>
      <dgm:t>
        <a:bodyPr/>
        <a:lstStyle/>
        <a:p>
          <a:endParaRPr lang="ru-RU" sz="1800"/>
        </a:p>
      </dgm:t>
    </dgm:pt>
    <dgm:pt modelId="{DC4DC667-A047-4371-94DD-203743076204}" type="sibTrans" cxnId="{92F9D2C2-855D-48D5-BCDC-87446DABAFE8}">
      <dgm:prSet/>
      <dgm:spPr/>
      <dgm:t>
        <a:bodyPr/>
        <a:lstStyle/>
        <a:p>
          <a:endParaRPr lang="ru-RU" sz="1800"/>
        </a:p>
      </dgm:t>
    </dgm:pt>
    <dgm:pt modelId="{0144C705-81B1-4C6E-8A5C-E44CDF266063}">
      <dgm:prSet custT="1"/>
      <dgm:spPr>
        <a:solidFill>
          <a:srgbClr val="FBD9E9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ru-RU" sz="1800" dirty="0"/>
            <a:t>Субэкваториальный </a:t>
          </a:r>
        </a:p>
      </dgm:t>
    </dgm:pt>
    <dgm:pt modelId="{95BBD687-FC50-4057-85FC-03FFE26AFA9D}" type="parTrans" cxnId="{4C9CBEF4-35D4-42A3-9825-0952B6523C09}">
      <dgm:prSet custT="1"/>
      <dgm:spPr/>
      <dgm:t>
        <a:bodyPr/>
        <a:lstStyle/>
        <a:p>
          <a:endParaRPr lang="ru-RU" sz="1800"/>
        </a:p>
      </dgm:t>
    </dgm:pt>
    <dgm:pt modelId="{6EF8B225-F6F8-45B1-BD60-4B684E6DBD2A}" type="sibTrans" cxnId="{4C9CBEF4-35D4-42A3-9825-0952B6523C09}">
      <dgm:prSet/>
      <dgm:spPr/>
      <dgm:t>
        <a:bodyPr/>
        <a:lstStyle/>
        <a:p>
          <a:endParaRPr lang="ru-RU" sz="1800"/>
        </a:p>
      </dgm:t>
    </dgm:pt>
    <dgm:pt modelId="{33EAC618-BBC3-4DBA-A48B-A76AC7C13FE7}">
      <dgm:prSet custT="1"/>
      <dgm:spPr>
        <a:solidFill>
          <a:srgbClr val="FEE3C0"/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ru-RU" sz="1800" dirty="0"/>
            <a:t>Субтропический </a:t>
          </a:r>
        </a:p>
      </dgm:t>
    </dgm:pt>
    <dgm:pt modelId="{A1523C0A-FA59-40DF-8D4C-7ADDE0670C0D}" type="parTrans" cxnId="{E548F9F1-E75E-4109-BB6C-A4B81C27C0FC}">
      <dgm:prSet custT="1"/>
      <dgm:spPr/>
      <dgm:t>
        <a:bodyPr/>
        <a:lstStyle/>
        <a:p>
          <a:endParaRPr lang="ru-RU" sz="1800"/>
        </a:p>
      </dgm:t>
    </dgm:pt>
    <dgm:pt modelId="{24233B86-6F7C-4156-BA62-56B4DF1AA256}" type="sibTrans" cxnId="{E548F9F1-E75E-4109-BB6C-A4B81C27C0FC}">
      <dgm:prSet/>
      <dgm:spPr/>
      <dgm:t>
        <a:bodyPr/>
        <a:lstStyle/>
        <a:p>
          <a:endParaRPr lang="ru-RU" sz="1800"/>
        </a:p>
      </dgm:t>
    </dgm:pt>
    <dgm:pt modelId="{87C2D4D4-6ED3-4B3F-B30B-D88F3EE69660}">
      <dgm:prSet custT="1"/>
      <dgm:spPr>
        <a:solidFill>
          <a:schemeClr val="accent1">
            <a:lumMod val="20000"/>
            <a:lumOff val="80000"/>
          </a:schemeClr>
        </a:solidFill>
        <a:ln w="19050">
          <a:solidFill>
            <a:srgbClr val="FF0000"/>
          </a:solidFill>
        </a:ln>
      </dgm:spPr>
      <dgm:t>
        <a:bodyPr/>
        <a:lstStyle/>
        <a:p>
          <a:r>
            <a:rPr lang="ru-RU" sz="1800" dirty="0"/>
            <a:t>Субарктический </a:t>
          </a:r>
        </a:p>
      </dgm:t>
    </dgm:pt>
    <dgm:pt modelId="{DE07F326-6E0C-406A-9EF0-2A5F36EEEA35}" type="parTrans" cxnId="{29C230A1-36C7-4071-9173-165D5C02BAB0}">
      <dgm:prSet custT="1"/>
      <dgm:spPr/>
      <dgm:t>
        <a:bodyPr/>
        <a:lstStyle/>
        <a:p>
          <a:endParaRPr lang="ru-RU" sz="1800"/>
        </a:p>
      </dgm:t>
    </dgm:pt>
    <dgm:pt modelId="{3A58E42D-D99E-43C0-A346-658640E3DC03}" type="sibTrans" cxnId="{29C230A1-36C7-4071-9173-165D5C02BAB0}">
      <dgm:prSet/>
      <dgm:spPr/>
      <dgm:t>
        <a:bodyPr/>
        <a:lstStyle/>
        <a:p>
          <a:endParaRPr lang="ru-RU" sz="1800"/>
        </a:p>
      </dgm:t>
    </dgm:pt>
    <dgm:pt modelId="{CA36318D-3F7B-46E4-B562-4187C8B10AAA}" type="pres">
      <dgm:prSet presAssocID="{246D1B6B-F7D7-4430-BF71-AA0104B80A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201DF7-027C-46AA-9A9F-B8D8A726286D}" type="pres">
      <dgm:prSet presAssocID="{7451220D-BFC1-4A44-8313-AB4BB3892595}" presName="hierRoot1" presStyleCnt="0">
        <dgm:presLayoutVars>
          <dgm:hierBranch val="init"/>
        </dgm:presLayoutVars>
      </dgm:prSet>
      <dgm:spPr/>
    </dgm:pt>
    <dgm:pt modelId="{85A2156F-611A-49F4-9899-DF2A040CB9AA}" type="pres">
      <dgm:prSet presAssocID="{7451220D-BFC1-4A44-8313-AB4BB3892595}" presName="rootComposite1" presStyleCnt="0"/>
      <dgm:spPr/>
    </dgm:pt>
    <dgm:pt modelId="{97D28C37-4C7F-48F2-889E-B3D57A748843}" type="pres">
      <dgm:prSet presAssocID="{7451220D-BFC1-4A44-8313-AB4BB3892595}" presName="rootText1" presStyleLbl="node0" presStyleIdx="0" presStyleCnt="1" custScaleX="3847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8CD01A-E58F-4B81-BEBB-5273450C53C8}" type="pres">
      <dgm:prSet presAssocID="{7451220D-BFC1-4A44-8313-AB4BB3892595}" presName="rootConnector1" presStyleLbl="asst0" presStyleIdx="0" presStyleCnt="2"/>
      <dgm:spPr/>
      <dgm:t>
        <a:bodyPr/>
        <a:lstStyle/>
        <a:p>
          <a:endParaRPr lang="ru-RU"/>
        </a:p>
      </dgm:t>
    </dgm:pt>
    <dgm:pt modelId="{34488A6F-8763-4F1B-91A7-5B64E1001AC2}" type="pres">
      <dgm:prSet presAssocID="{7451220D-BFC1-4A44-8313-AB4BB3892595}" presName="hierChild2" presStyleCnt="0"/>
      <dgm:spPr/>
    </dgm:pt>
    <dgm:pt modelId="{6CBD6109-7D52-4ADD-9D44-FF0F5842E304}" type="pres">
      <dgm:prSet presAssocID="{7451220D-BFC1-4A44-8313-AB4BB3892595}" presName="hierChild3" presStyleCnt="0"/>
      <dgm:spPr/>
    </dgm:pt>
    <dgm:pt modelId="{79623E43-4378-443B-A99A-82EC72B81274}" type="pres">
      <dgm:prSet presAssocID="{FD47A863-DB99-418F-AAD1-CCE4BDBC780D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3D361B08-A612-4FD5-A45C-868EF9373385}" type="pres">
      <dgm:prSet presAssocID="{BB32F70B-AC12-4616-B0EA-62DFA6A6BB04}" presName="hierRoot3" presStyleCnt="0">
        <dgm:presLayoutVars>
          <dgm:hierBranch val="l"/>
        </dgm:presLayoutVars>
      </dgm:prSet>
      <dgm:spPr/>
    </dgm:pt>
    <dgm:pt modelId="{EE267FE7-14E7-4360-9DE4-D6C2FDC8B916}" type="pres">
      <dgm:prSet presAssocID="{BB32F70B-AC12-4616-B0EA-62DFA6A6BB04}" presName="rootComposite3" presStyleCnt="0"/>
      <dgm:spPr/>
    </dgm:pt>
    <dgm:pt modelId="{2B6916C4-891B-40F6-8545-729A81E3D899}" type="pres">
      <dgm:prSet presAssocID="{BB32F70B-AC12-4616-B0EA-62DFA6A6BB04}" presName="rootText3" presStyleLbl="asst0" presStyleIdx="0" presStyleCnt="2" custScaleX="2176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BDD8F9-1FCB-4E56-8358-C4193A196E4A}" type="pres">
      <dgm:prSet presAssocID="{BB32F70B-AC12-4616-B0EA-62DFA6A6BB04}" presName="rootConnector3" presStyleLbl="asst0" presStyleIdx="0" presStyleCnt="2"/>
      <dgm:spPr/>
      <dgm:t>
        <a:bodyPr/>
        <a:lstStyle/>
        <a:p>
          <a:endParaRPr lang="ru-RU"/>
        </a:p>
      </dgm:t>
    </dgm:pt>
    <dgm:pt modelId="{C05C1640-A32B-4570-8025-964A8EDBF13A}" type="pres">
      <dgm:prSet presAssocID="{BB32F70B-AC12-4616-B0EA-62DFA6A6BB04}" presName="hierChild6" presStyleCnt="0"/>
      <dgm:spPr/>
    </dgm:pt>
    <dgm:pt modelId="{EB3F4532-74D6-4840-8055-61D6AC9337C0}" type="pres">
      <dgm:prSet presAssocID="{3CCDBAA1-1849-41BE-9136-337C884C2A2D}" presName="Name50" presStyleLbl="parChTrans1D3" presStyleIdx="0" presStyleCnt="7"/>
      <dgm:spPr/>
      <dgm:t>
        <a:bodyPr/>
        <a:lstStyle/>
        <a:p>
          <a:endParaRPr lang="ru-RU"/>
        </a:p>
      </dgm:t>
    </dgm:pt>
    <dgm:pt modelId="{B0E84CCE-35FB-42DB-ACA4-698F4D29F071}" type="pres">
      <dgm:prSet presAssocID="{9805DD48-42F2-4767-A1CE-16674B3A0762}" presName="hierRoot2" presStyleCnt="0">
        <dgm:presLayoutVars>
          <dgm:hierBranch val="init"/>
        </dgm:presLayoutVars>
      </dgm:prSet>
      <dgm:spPr/>
    </dgm:pt>
    <dgm:pt modelId="{F65AE388-DFD5-4F95-A6AB-A5D90880624D}" type="pres">
      <dgm:prSet presAssocID="{9805DD48-42F2-4767-A1CE-16674B3A0762}" presName="rootComposite" presStyleCnt="0"/>
      <dgm:spPr/>
    </dgm:pt>
    <dgm:pt modelId="{9C278B4B-F4A6-4377-A639-E89714E4FFC8}" type="pres">
      <dgm:prSet presAssocID="{9805DD48-42F2-4767-A1CE-16674B3A0762}" presName="rootText" presStyleLbl="node3" presStyleIdx="0" presStyleCnt="7" custScaleX="282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D31D26-2897-4AEE-93CA-424680A0A9BE}" type="pres">
      <dgm:prSet presAssocID="{9805DD48-42F2-4767-A1CE-16674B3A0762}" presName="rootConnector" presStyleLbl="node3" presStyleIdx="0" presStyleCnt="7"/>
      <dgm:spPr/>
      <dgm:t>
        <a:bodyPr/>
        <a:lstStyle/>
        <a:p>
          <a:endParaRPr lang="ru-RU"/>
        </a:p>
      </dgm:t>
    </dgm:pt>
    <dgm:pt modelId="{F94C631D-847B-4EC3-A367-277C65CA192C}" type="pres">
      <dgm:prSet presAssocID="{9805DD48-42F2-4767-A1CE-16674B3A0762}" presName="hierChild4" presStyleCnt="0"/>
      <dgm:spPr/>
    </dgm:pt>
    <dgm:pt modelId="{0F1C95F3-71C9-44F7-A11C-75B627F5E0DC}" type="pres">
      <dgm:prSet presAssocID="{9805DD48-42F2-4767-A1CE-16674B3A0762}" presName="hierChild5" presStyleCnt="0"/>
      <dgm:spPr/>
    </dgm:pt>
    <dgm:pt modelId="{9E1A9C73-1C39-4536-9511-9C6A82B440CE}" type="pres">
      <dgm:prSet presAssocID="{6009A0E8-D589-4FC1-B15F-68DEDB9B7CEC}" presName="Name50" presStyleLbl="parChTrans1D3" presStyleIdx="1" presStyleCnt="7"/>
      <dgm:spPr/>
      <dgm:t>
        <a:bodyPr/>
        <a:lstStyle/>
        <a:p>
          <a:endParaRPr lang="ru-RU"/>
        </a:p>
      </dgm:t>
    </dgm:pt>
    <dgm:pt modelId="{B91F6D94-2980-4117-9EF4-18499A37CB3D}" type="pres">
      <dgm:prSet presAssocID="{901F5DA2-E398-4BA4-8BD7-F6AF7BFE2929}" presName="hierRoot2" presStyleCnt="0">
        <dgm:presLayoutVars>
          <dgm:hierBranch val="init"/>
        </dgm:presLayoutVars>
      </dgm:prSet>
      <dgm:spPr/>
    </dgm:pt>
    <dgm:pt modelId="{EB10C88E-DD47-44CA-B5D3-9FC6D415B3C4}" type="pres">
      <dgm:prSet presAssocID="{901F5DA2-E398-4BA4-8BD7-F6AF7BFE2929}" presName="rootComposite" presStyleCnt="0"/>
      <dgm:spPr/>
    </dgm:pt>
    <dgm:pt modelId="{A42D9D33-7E13-44D9-A4E6-34BC5D9571E8}" type="pres">
      <dgm:prSet presAssocID="{901F5DA2-E398-4BA4-8BD7-F6AF7BFE2929}" presName="rootText" presStyleLbl="node3" presStyleIdx="1" presStyleCnt="7" custScaleX="282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8DC998-2AC2-4C38-A84A-1C861C390302}" type="pres">
      <dgm:prSet presAssocID="{901F5DA2-E398-4BA4-8BD7-F6AF7BFE2929}" presName="rootConnector" presStyleLbl="node3" presStyleIdx="1" presStyleCnt="7"/>
      <dgm:spPr/>
      <dgm:t>
        <a:bodyPr/>
        <a:lstStyle/>
        <a:p>
          <a:endParaRPr lang="ru-RU"/>
        </a:p>
      </dgm:t>
    </dgm:pt>
    <dgm:pt modelId="{22924170-0C4C-462D-AAC3-42D310D464BA}" type="pres">
      <dgm:prSet presAssocID="{901F5DA2-E398-4BA4-8BD7-F6AF7BFE2929}" presName="hierChild4" presStyleCnt="0"/>
      <dgm:spPr/>
    </dgm:pt>
    <dgm:pt modelId="{C0F4811E-A751-4AD8-A09C-C6E4317133E8}" type="pres">
      <dgm:prSet presAssocID="{901F5DA2-E398-4BA4-8BD7-F6AF7BFE2929}" presName="hierChild5" presStyleCnt="0"/>
      <dgm:spPr/>
    </dgm:pt>
    <dgm:pt modelId="{E2725272-A7C2-4B65-8984-DE0D14056E52}" type="pres">
      <dgm:prSet presAssocID="{3B933084-60F9-4D1B-A412-5EF97A67290B}" presName="Name50" presStyleLbl="parChTrans1D3" presStyleIdx="2" presStyleCnt="7"/>
      <dgm:spPr/>
      <dgm:t>
        <a:bodyPr/>
        <a:lstStyle/>
        <a:p>
          <a:endParaRPr lang="ru-RU"/>
        </a:p>
      </dgm:t>
    </dgm:pt>
    <dgm:pt modelId="{72C16B71-A7BF-43F1-BA22-7588A4ED972B}" type="pres">
      <dgm:prSet presAssocID="{08E43927-376F-4C6B-A7EB-63096779B9A1}" presName="hierRoot2" presStyleCnt="0">
        <dgm:presLayoutVars>
          <dgm:hierBranch val="init"/>
        </dgm:presLayoutVars>
      </dgm:prSet>
      <dgm:spPr/>
    </dgm:pt>
    <dgm:pt modelId="{A613D830-9F00-42C3-8410-DACF5CDBA74E}" type="pres">
      <dgm:prSet presAssocID="{08E43927-376F-4C6B-A7EB-63096779B9A1}" presName="rootComposite" presStyleCnt="0"/>
      <dgm:spPr/>
    </dgm:pt>
    <dgm:pt modelId="{91B13DE2-EADC-4AF5-93D1-93F652921CE2}" type="pres">
      <dgm:prSet presAssocID="{08E43927-376F-4C6B-A7EB-63096779B9A1}" presName="rootText" presStyleLbl="node3" presStyleIdx="2" presStyleCnt="7" custScaleX="282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4F4337-2706-4A4D-8DE9-DD4912A2D750}" type="pres">
      <dgm:prSet presAssocID="{08E43927-376F-4C6B-A7EB-63096779B9A1}" presName="rootConnector" presStyleLbl="node3" presStyleIdx="2" presStyleCnt="7"/>
      <dgm:spPr/>
      <dgm:t>
        <a:bodyPr/>
        <a:lstStyle/>
        <a:p>
          <a:endParaRPr lang="ru-RU"/>
        </a:p>
      </dgm:t>
    </dgm:pt>
    <dgm:pt modelId="{21F8E711-A65E-4F77-A414-B348F51FE8CA}" type="pres">
      <dgm:prSet presAssocID="{08E43927-376F-4C6B-A7EB-63096779B9A1}" presName="hierChild4" presStyleCnt="0"/>
      <dgm:spPr/>
    </dgm:pt>
    <dgm:pt modelId="{99DC01AC-4019-434C-B06C-F8C2833CDE6D}" type="pres">
      <dgm:prSet presAssocID="{08E43927-376F-4C6B-A7EB-63096779B9A1}" presName="hierChild5" presStyleCnt="0"/>
      <dgm:spPr/>
    </dgm:pt>
    <dgm:pt modelId="{2C08FC18-CB08-45FA-BE0F-0E06ED8D04A3}" type="pres">
      <dgm:prSet presAssocID="{E195A4A4-F523-4B8D-A656-2C82E403FBB8}" presName="Name50" presStyleLbl="parChTrans1D3" presStyleIdx="3" presStyleCnt="7"/>
      <dgm:spPr/>
      <dgm:t>
        <a:bodyPr/>
        <a:lstStyle/>
        <a:p>
          <a:endParaRPr lang="ru-RU"/>
        </a:p>
      </dgm:t>
    </dgm:pt>
    <dgm:pt modelId="{9DAF5BA3-0B17-4585-BF76-FACC78D1137F}" type="pres">
      <dgm:prSet presAssocID="{7FBE17ED-DA1C-4DF2-BA33-1299263ADEB6}" presName="hierRoot2" presStyleCnt="0">
        <dgm:presLayoutVars>
          <dgm:hierBranch val="init"/>
        </dgm:presLayoutVars>
      </dgm:prSet>
      <dgm:spPr/>
    </dgm:pt>
    <dgm:pt modelId="{03D4520C-8E47-42A3-9268-06109949CF6F}" type="pres">
      <dgm:prSet presAssocID="{7FBE17ED-DA1C-4DF2-BA33-1299263ADEB6}" presName="rootComposite" presStyleCnt="0"/>
      <dgm:spPr/>
    </dgm:pt>
    <dgm:pt modelId="{569CC4EB-A6CB-40A2-BE2F-EBD63F6491C3}" type="pres">
      <dgm:prSet presAssocID="{7FBE17ED-DA1C-4DF2-BA33-1299263ADEB6}" presName="rootText" presStyleLbl="node3" presStyleIdx="3" presStyleCnt="7" custScaleX="282958" custScaleY="1731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A12B19-D120-459C-AB37-435DD645B4A0}" type="pres">
      <dgm:prSet presAssocID="{7FBE17ED-DA1C-4DF2-BA33-1299263ADEB6}" presName="rootConnector" presStyleLbl="node3" presStyleIdx="3" presStyleCnt="7"/>
      <dgm:spPr/>
      <dgm:t>
        <a:bodyPr/>
        <a:lstStyle/>
        <a:p>
          <a:endParaRPr lang="ru-RU"/>
        </a:p>
      </dgm:t>
    </dgm:pt>
    <dgm:pt modelId="{9CD71C60-F6FB-4FDE-BFB0-B428A9C7CF37}" type="pres">
      <dgm:prSet presAssocID="{7FBE17ED-DA1C-4DF2-BA33-1299263ADEB6}" presName="hierChild4" presStyleCnt="0"/>
      <dgm:spPr/>
    </dgm:pt>
    <dgm:pt modelId="{0C8D16C2-AD10-42AD-A62E-F2CF50890101}" type="pres">
      <dgm:prSet presAssocID="{7FBE17ED-DA1C-4DF2-BA33-1299263ADEB6}" presName="hierChild5" presStyleCnt="0"/>
      <dgm:spPr/>
    </dgm:pt>
    <dgm:pt modelId="{0D6CF361-FD13-4C31-B3E8-B2A94AE2A92F}" type="pres">
      <dgm:prSet presAssocID="{BB32F70B-AC12-4616-B0EA-62DFA6A6BB04}" presName="hierChild7" presStyleCnt="0"/>
      <dgm:spPr/>
    </dgm:pt>
    <dgm:pt modelId="{C37D40A3-25A6-469E-8129-B51493CEC7E1}" type="pres">
      <dgm:prSet presAssocID="{8E95CE2F-7303-484D-B894-ABAB838B0FE5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E09AAB84-3160-4866-B17E-51F17375C576}" type="pres">
      <dgm:prSet presAssocID="{10865B7A-D1DE-494A-95D2-31589D13FB61}" presName="hierRoot3" presStyleCnt="0">
        <dgm:presLayoutVars>
          <dgm:hierBranch val="init"/>
        </dgm:presLayoutVars>
      </dgm:prSet>
      <dgm:spPr/>
    </dgm:pt>
    <dgm:pt modelId="{279BBB69-0F3C-4DE4-A02F-6B3F50C77516}" type="pres">
      <dgm:prSet presAssocID="{10865B7A-D1DE-494A-95D2-31589D13FB61}" presName="rootComposite3" presStyleCnt="0"/>
      <dgm:spPr/>
    </dgm:pt>
    <dgm:pt modelId="{136F0AB9-36ED-4066-A362-4B136489D7C1}" type="pres">
      <dgm:prSet presAssocID="{10865B7A-D1DE-494A-95D2-31589D13FB61}" presName="rootText3" presStyleLbl="asst0" presStyleIdx="1" presStyleCnt="2" custScaleX="2176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4C8BE8-92DD-47CB-B2F8-2D30CA431CA9}" type="pres">
      <dgm:prSet presAssocID="{10865B7A-D1DE-494A-95D2-31589D13FB61}" presName="rootConnector3" presStyleLbl="asst0" presStyleIdx="1" presStyleCnt="2"/>
      <dgm:spPr/>
      <dgm:t>
        <a:bodyPr/>
        <a:lstStyle/>
        <a:p>
          <a:endParaRPr lang="ru-RU"/>
        </a:p>
      </dgm:t>
    </dgm:pt>
    <dgm:pt modelId="{BEC4A3A3-3BD1-404C-AD17-45716F2C9F63}" type="pres">
      <dgm:prSet presAssocID="{10865B7A-D1DE-494A-95D2-31589D13FB61}" presName="hierChild6" presStyleCnt="0"/>
      <dgm:spPr/>
    </dgm:pt>
    <dgm:pt modelId="{E04FACAE-C227-4BFD-B1FF-4B5636C4D058}" type="pres">
      <dgm:prSet presAssocID="{95BBD687-FC50-4057-85FC-03FFE26AFA9D}" presName="Name37" presStyleLbl="parChTrans1D3" presStyleIdx="4" presStyleCnt="7"/>
      <dgm:spPr/>
      <dgm:t>
        <a:bodyPr/>
        <a:lstStyle/>
        <a:p>
          <a:endParaRPr lang="ru-RU"/>
        </a:p>
      </dgm:t>
    </dgm:pt>
    <dgm:pt modelId="{11FBC3C0-6906-4CC7-BABA-F16E8BB1DE3B}" type="pres">
      <dgm:prSet presAssocID="{0144C705-81B1-4C6E-8A5C-E44CDF266063}" presName="hierRoot2" presStyleCnt="0">
        <dgm:presLayoutVars>
          <dgm:hierBranch val="init"/>
        </dgm:presLayoutVars>
      </dgm:prSet>
      <dgm:spPr/>
    </dgm:pt>
    <dgm:pt modelId="{2D8930E3-E86D-4BB4-91D4-080C388DDED6}" type="pres">
      <dgm:prSet presAssocID="{0144C705-81B1-4C6E-8A5C-E44CDF266063}" presName="rootComposite" presStyleCnt="0"/>
      <dgm:spPr/>
    </dgm:pt>
    <dgm:pt modelId="{F0880807-39D0-411B-8DCB-013D46B5F581}" type="pres">
      <dgm:prSet presAssocID="{0144C705-81B1-4C6E-8A5C-E44CDF266063}" presName="rootText" presStyleLbl="node3" presStyleIdx="4" presStyleCnt="7" custScaleX="3031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6AB78F-C5F4-4255-9785-1319011BCA6E}" type="pres">
      <dgm:prSet presAssocID="{0144C705-81B1-4C6E-8A5C-E44CDF266063}" presName="rootConnector" presStyleLbl="node3" presStyleIdx="4" presStyleCnt="7"/>
      <dgm:spPr/>
      <dgm:t>
        <a:bodyPr/>
        <a:lstStyle/>
        <a:p>
          <a:endParaRPr lang="ru-RU"/>
        </a:p>
      </dgm:t>
    </dgm:pt>
    <dgm:pt modelId="{61A94A94-9457-4A2B-96F2-FBA3631634C7}" type="pres">
      <dgm:prSet presAssocID="{0144C705-81B1-4C6E-8A5C-E44CDF266063}" presName="hierChild4" presStyleCnt="0"/>
      <dgm:spPr/>
    </dgm:pt>
    <dgm:pt modelId="{B1943D76-632E-41D4-9EEA-6273338361D6}" type="pres">
      <dgm:prSet presAssocID="{0144C705-81B1-4C6E-8A5C-E44CDF266063}" presName="hierChild5" presStyleCnt="0"/>
      <dgm:spPr/>
    </dgm:pt>
    <dgm:pt modelId="{727E852A-7BA5-41BE-84B5-6BD9D96BE0E3}" type="pres">
      <dgm:prSet presAssocID="{A1523C0A-FA59-40DF-8D4C-7ADDE0670C0D}" presName="Name37" presStyleLbl="parChTrans1D3" presStyleIdx="5" presStyleCnt="7"/>
      <dgm:spPr/>
      <dgm:t>
        <a:bodyPr/>
        <a:lstStyle/>
        <a:p>
          <a:endParaRPr lang="ru-RU"/>
        </a:p>
      </dgm:t>
    </dgm:pt>
    <dgm:pt modelId="{ABCDE18E-036B-4F30-8D1B-70EB3CDC61DC}" type="pres">
      <dgm:prSet presAssocID="{33EAC618-BBC3-4DBA-A48B-A76AC7C13FE7}" presName="hierRoot2" presStyleCnt="0">
        <dgm:presLayoutVars>
          <dgm:hierBranch val="init"/>
        </dgm:presLayoutVars>
      </dgm:prSet>
      <dgm:spPr/>
    </dgm:pt>
    <dgm:pt modelId="{846F678C-4AEE-4088-B72C-59DD911A60E6}" type="pres">
      <dgm:prSet presAssocID="{33EAC618-BBC3-4DBA-A48B-A76AC7C13FE7}" presName="rootComposite" presStyleCnt="0"/>
      <dgm:spPr/>
    </dgm:pt>
    <dgm:pt modelId="{4811A9D7-62FD-48EB-9381-A25FE3A4FC9C}" type="pres">
      <dgm:prSet presAssocID="{33EAC618-BBC3-4DBA-A48B-A76AC7C13FE7}" presName="rootText" presStyleLbl="node3" presStyleIdx="5" presStyleCnt="7" custScaleX="3031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3B70FC-0A4D-4731-97CF-1348ED26A362}" type="pres">
      <dgm:prSet presAssocID="{33EAC618-BBC3-4DBA-A48B-A76AC7C13FE7}" presName="rootConnector" presStyleLbl="node3" presStyleIdx="5" presStyleCnt="7"/>
      <dgm:spPr/>
      <dgm:t>
        <a:bodyPr/>
        <a:lstStyle/>
        <a:p>
          <a:endParaRPr lang="ru-RU"/>
        </a:p>
      </dgm:t>
    </dgm:pt>
    <dgm:pt modelId="{C493D8BA-B7AF-424A-ADEE-3CD28B68C5BA}" type="pres">
      <dgm:prSet presAssocID="{33EAC618-BBC3-4DBA-A48B-A76AC7C13FE7}" presName="hierChild4" presStyleCnt="0"/>
      <dgm:spPr/>
    </dgm:pt>
    <dgm:pt modelId="{0BD25F23-BBC3-4536-A08E-D94D9CD0BA2D}" type="pres">
      <dgm:prSet presAssocID="{33EAC618-BBC3-4DBA-A48B-A76AC7C13FE7}" presName="hierChild5" presStyleCnt="0"/>
      <dgm:spPr/>
    </dgm:pt>
    <dgm:pt modelId="{4E3D4D95-80B0-40EA-9BD6-6E84F05ACE14}" type="pres">
      <dgm:prSet presAssocID="{DE07F326-6E0C-406A-9EF0-2A5F36EEEA35}" presName="Name37" presStyleLbl="parChTrans1D3" presStyleIdx="6" presStyleCnt="7"/>
      <dgm:spPr/>
      <dgm:t>
        <a:bodyPr/>
        <a:lstStyle/>
        <a:p>
          <a:endParaRPr lang="ru-RU"/>
        </a:p>
      </dgm:t>
    </dgm:pt>
    <dgm:pt modelId="{26024E28-1DF1-46BE-9AD8-2B13727889E6}" type="pres">
      <dgm:prSet presAssocID="{87C2D4D4-6ED3-4B3F-B30B-D88F3EE69660}" presName="hierRoot2" presStyleCnt="0">
        <dgm:presLayoutVars>
          <dgm:hierBranch val="init"/>
        </dgm:presLayoutVars>
      </dgm:prSet>
      <dgm:spPr/>
    </dgm:pt>
    <dgm:pt modelId="{D33839AB-E031-4BED-BDDC-5FD6618EF3CF}" type="pres">
      <dgm:prSet presAssocID="{87C2D4D4-6ED3-4B3F-B30B-D88F3EE69660}" presName="rootComposite" presStyleCnt="0"/>
      <dgm:spPr/>
    </dgm:pt>
    <dgm:pt modelId="{C3F87230-49B0-409E-8945-A17B40A7C1A6}" type="pres">
      <dgm:prSet presAssocID="{87C2D4D4-6ED3-4B3F-B30B-D88F3EE69660}" presName="rootText" presStyleLbl="node3" presStyleIdx="6" presStyleCnt="7" custScaleX="3031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3CB48F-76B7-44EA-970E-DCE61BA8A538}" type="pres">
      <dgm:prSet presAssocID="{87C2D4D4-6ED3-4B3F-B30B-D88F3EE69660}" presName="rootConnector" presStyleLbl="node3" presStyleIdx="6" presStyleCnt="7"/>
      <dgm:spPr/>
      <dgm:t>
        <a:bodyPr/>
        <a:lstStyle/>
        <a:p>
          <a:endParaRPr lang="ru-RU"/>
        </a:p>
      </dgm:t>
    </dgm:pt>
    <dgm:pt modelId="{D9C8BC51-5606-4EA7-8CCC-F10FD0E8C0A6}" type="pres">
      <dgm:prSet presAssocID="{87C2D4D4-6ED3-4B3F-B30B-D88F3EE69660}" presName="hierChild4" presStyleCnt="0"/>
      <dgm:spPr/>
    </dgm:pt>
    <dgm:pt modelId="{6FE52A2E-96B4-45EE-BAB9-05582E91C7E0}" type="pres">
      <dgm:prSet presAssocID="{87C2D4D4-6ED3-4B3F-B30B-D88F3EE69660}" presName="hierChild5" presStyleCnt="0"/>
      <dgm:spPr/>
    </dgm:pt>
    <dgm:pt modelId="{088342C9-FB42-4767-9764-51B56CE7A586}" type="pres">
      <dgm:prSet presAssocID="{10865B7A-D1DE-494A-95D2-31589D13FB61}" presName="hierChild7" presStyleCnt="0"/>
      <dgm:spPr/>
    </dgm:pt>
  </dgm:ptLst>
  <dgm:cxnLst>
    <dgm:cxn modelId="{2A8BBF5C-D838-4A60-BF6E-763CEB4FB57A}" type="presOf" srcId="{0144C705-81B1-4C6E-8A5C-E44CDF266063}" destId="{F26AB78F-C5F4-4255-9785-1319011BCA6E}" srcOrd="1" destOrd="0" presId="urn:microsoft.com/office/officeart/2005/8/layout/orgChart1"/>
    <dgm:cxn modelId="{64FC855D-4364-478C-A986-FF45CE4936F6}" type="presOf" srcId="{0144C705-81B1-4C6E-8A5C-E44CDF266063}" destId="{F0880807-39D0-411B-8DCB-013D46B5F581}" srcOrd="0" destOrd="0" presId="urn:microsoft.com/office/officeart/2005/8/layout/orgChart1"/>
    <dgm:cxn modelId="{37B36CF0-13FF-4348-9E97-BD657E64B844}" type="presOf" srcId="{DE07F326-6E0C-406A-9EF0-2A5F36EEEA35}" destId="{4E3D4D95-80B0-40EA-9BD6-6E84F05ACE14}" srcOrd="0" destOrd="0" presId="urn:microsoft.com/office/officeart/2005/8/layout/orgChart1"/>
    <dgm:cxn modelId="{3B382F89-1856-4C45-BF80-8D105124DC86}" type="presOf" srcId="{9805DD48-42F2-4767-A1CE-16674B3A0762}" destId="{9C278B4B-F4A6-4377-A639-E89714E4FFC8}" srcOrd="0" destOrd="0" presId="urn:microsoft.com/office/officeart/2005/8/layout/orgChart1"/>
    <dgm:cxn modelId="{B4A3EAD3-A44D-4DD2-8542-0B61516D38FE}" type="presOf" srcId="{901F5DA2-E398-4BA4-8BD7-F6AF7BFE2929}" destId="{A42D9D33-7E13-44D9-A4E6-34BC5D9571E8}" srcOrd="0" destOrd="0" presId="urn:microsoft.com/office/officeart/2005/8/layout/orgChart1"/>
    <dgm:cxn modelId="{F436DD31-AA63-48F9-AFD3-F87B17292E21}" type="presOf" srcId="{BB32F70B-AC12-4616-B0EA-62DFA6A6BB04}" destId="{2B6916C4-891B-40F6-8545-729A81E3D899}" srcOrd="0" destOrd="0" presId="urn:microsoft.com/office/officeart/2005/8/layout/orgChart1"/>
    <dgm:cxn modelId="{3AE6D51E-2F53-4AC9-8747-BFA4CD6E179B}" type="presOf" srcId="{8E95CE2F-7303-484D-B894-ABAB838B0FE5}" destId="{C37D40A3-25A6-469E-8129-B51493CEC7E1}" srcOrd="0" destOrd="0" presId="urn:microsoft.com/office/officeart/2005/8/layout/orgChart1"/>
    <dgm:cxn modelId="{3F38756C-475F-4753-9960-2BAF8CA7C487}" type="presOf" srcId="{87C2D4D4-6ED3-4B3F-B30B-D88F3EE69660}" destId="{533CB48F-76B7-44EA-970E-DCE61BA8A538}" srcOrd="1" destOrd="0" presId="urn:microsoft.com/office/officeart/2005/8/layout/orgChart1"/>
    <dgm:cxn modelId="{26911C8A-FE10-403F-B0DD-BCA0A250AA70}" srcId="{246D1B6B-F7D7-4430-BF71-AA0104B80AFE}" destId="{7451220D-BFC1-4A44-8313-AB4BB3892595}" srcOrd="0" destOrd="0" parTransId="{5E537166-93F8-4311-B92E-93FC117343EC}" sibTransId="{00070CA5-CB59-485D-831E-16AA86A51099}"/>
    <dgm:cxn modelId="{40C6B264-221C-43BA-8B3A-1D8E6138D07B}" type="presOf" srcId="{901F5DA2-E398-4BA4-8BD7-F6AF7BFE2929}" destId="{6A8DC998-2AC2-4C38-A84A-1C861C390302}" srcOrd="1" destOrd="0" presId="urn:microsoft.com/office/officeart/2005/8/layout/orgChart1"/>
    <dgm:cxn modelId="{F4851700-05DB-43A4-AE41-B36D2A6DB1AF}" type="presOf" srcId="{BB32F70B-AC12-4616-B0EA-62DFA6A6BB04}" destId="{E5BDD8F9-1FCB-4E56-8358-C4193A196E4A}" srcOrd="1" destOrd="0" presId="urn:microsoft.com/office/officeart/2005/8/layout/orgChart1"/>
    <dgm:cxn modelId="{71A649CA-4324-47E9-97ED-61DAFC88FE5E}" srcId="{7451220D-BFC1-4A44-8313-AB4BB3892595}" destId="{10865B7A-D1DE-494A-95D2-31589D13FB61}" srcOrd="1" destOrd="0" parTransId="{8E95CE2F-7303-484D-B894-ABAB838B0FE5}" sibTransId="{64E59754-9B56-4479-ABE3-C32D60856C54}"/>
    <dgm:cxn modelId="{9565DA8B-6987-4115-B56C-3B84E8981ED7}" type="presOf" srcId="{33EAC618-BBC3-4DBA-A48B-A76AC7C13FE7}" destId="{643B70FC-0A4D-4731-97CF-1348ED26A362}" srcOrd="1" destOrd="0" presId="urn:microsoft.com/office/officeart/2005/8/layout/orgChart1"/>
    <dgm:cxn modelId="{58D51716-A220-403C-9762-512515C40BE7}" srcId="{BB32F70B-AC12-4616-B0EA-62DFA6A6BB04}" destId="{08E43927-376F-4C6B-A7EB-63096779B9A1}" srcOrd="2" destOrd="0" parTransId="{3B933084-60F9-4D1B-A412-5EF97A67290B}" sibTransId="{B5117E14-D8A1-4167-BAE2-8776D2EEC66C}"/>
    <dgm:cxn modelId="{EB65CACE-E98D-4936-A880-ED7F56E5A922}" type="presOf" srcId="{E195A4A4-F523-4B8D-A656-2C82E403FBB8}" destId="{2C08FC18-CB08-45FA-BE0F-0E06ED8D04A3}" srcOrd="0" destOrd="0" presId="urn:microsoft.com/office/officeart/2005/8/layout/orgChart1"/>
    <dgm:cxn modelId="{6AEF571C-EF1C-428C-BB44-1CBBEE6937FD}" type="presOf" srcId="{9805DD48-42F2-4767-A1CE-16674B3A0762}" destId="{8AD31D26-2897-4AEE-93CA-424680A0A9BE}" srcOrd="1" destOrd="0" presId="urn:microsoft.com/office/officeart/2005/8/layout/orgChart1"/>
    <dgm:cxn modelId="{D8E5F15E-6E6C-4517-88FE-BA08535166BA}" type="presOf" srcId="{87C2D4D4-6ED3-4B3F-B30B-D88F3EE69660}" destId="{C3F87230-49B0-409E-8945-A17B40A7C1A6}" srcOrd="0" destOrd="0" presId="urn:microsoft.com/office/officeart/2005/8/layout/orgChart1"/>
    <dgm:cxn modelId="{FD64BE0B-8061-41DA-93AC-4AE1A47FC3D1}" type="presOf" srcId="{A1523C0A-FA59-40DF-8D4C-7ADDE0670C0D}" destId="{727E852A-7BA5-41BE-84B5-6BD9D96BE0E3}" srcOrd="0" destOrd="0" presId="urn:microsoft.com/office/officeart/2005/8/layout/orgChart1"/>
    <dgm:cxn modelId="{FC8034BD-4482-4BB7-8A48-84FC5E9B10F1}" type="presOf" srcId="{FD47A863-DB99-418F-AAD1-CCE4BDBC780D}" destId="{79623E43-4378-443B-A99A-82EC72B81274}" srcOrd="0" destOrd="0" presId="urn:microsoft.com/office/officeart/2005/8/layout/orgChart1"/>
    <dgm:cxn modelId="{4C9CBEF4-35D4-42A3-9825-0952B6523C09}" srcId="{10865B7A-D1DE-494A-95D2-31589D13FB61}" destId="{0144C705-81B1-4C6E-8A5C-E44CDF266063}" srcOrd="0" destOrd="0" parTransId="{95BBD687-FC50-4057-85FC-03FFE26AFA9D}" sibTransId="{6EF8B225-F6F8-45B1-BD60-4B684E6DBD2A}"/>
    <dgm:cxn modelId="{47A4B0D4-7F9F-4430-9F4F-24BBA41280C1}" srcId="{7451220D-BFC1-4A44-8313-AB4BB3892595}" destId="{BB32F70B-AC12-4616-B0EA-62DFA6A6BB04}" srcOrd="0" destOrd="0" parTransId="{FD47A863-DB99-418F-AAD1-CCE4BDBC780D}" sibTransId="{152A0B17-3A49-451B-8CA3-E53322484396}"/>
    <dgm:cxn modelId="{1276518D-C9C1-4F74-A36B-C2345A28F7EE}" type="presOf" srcId="{246D1B6B-F7D7-4430-BF71-AA0104B80AFE}" destId="{CA36318D-3F7B-46E4-B562-4187C8B10AAA}" srcOrd="0" destOrd="0" presId="urn:microsoft.com/office/officeart/2005/8/layout/orgChart1"/>
    <dgm:cxn modelId="{E548F9F1-E75E-4109-BB6C-A4B81C27C0FC}" srcId="{10865B7A-D1DE-494A-95D2-31589D13FB61}" destId="{33EAC618-BBC3-4DBA-A48B-A76AC7C13FE7}" srcOrd="1" destOrd="0" parTransId="{A1523C0A-FA59-40DF-8D4C-7ADDE0670C0D}" sibTransId="{24233B86-6F7C-4156-BA62-56B4DF1AA256}"/>
    <dgm:cxn modelId="{6BE5BB44-3254-4D85-B91C-E1375B2E45B9}" type="presOf" srcId="{08E43927-376F-4C6B-A7EB-63096779B9A1}" destId="{324F4337-2706-4A4D-8DE9-DD4912A2D750}" srcOrd="1" destOrd="0" presId="urn:microsoft.com/office/officeart/2005/8/layout/orgChart1"/>
    <dgm:cxn modelId="{0B305F52-F8E5-4627-A615-A3C17B21CABE}" type="presOf" srcId="{33EAC618-BBC3-4DBA-A48B-A76AC7C13FE7}" destId="{4811A9D7-62FD-48EB-9381-A25FE3A4FC9C}" srcOrd="0" destOrd="0" presId="urn:microsoft.com/office/officeart/2005/8/layout/orgChart1"/>
    <dgm:cxn modelId="{92F9D2C2-855D-48D5-BCDC-87446DABAFE8}" srcId="{BB32F70B-AC12-4616-B0EA-62DFA6A6BB04}" destId="{7FBE17ED-DA1C-4DF2-BA33-1299263ADEB6}" srcOrd="3" destOrd="0" parTransId="{E195A4A4-F523-4B8D-A656-2C82E403FBB8}" sibTransId="{DC4DC667-A047-4371-94DD-203743076204}"/>
    <dgm:cxn modelId="{35015FC3-F531-421A-BF42-AB005180BB56}" type="presOf" srcId="{08E43927-376F-4C6B-A7EB-63096779B9A1}" destId="{91B13DE2-EADC-4AF5-93D1-93F652921CE2}" srcOrd="0" destOrd="0" presId="urn:microsoft.com/office/officeart/2005/8/layout/orgChart1"/>
    <dgm:cxn modelId="{758B3079-6142-4ECE-926C-BF087AAAFEE2}" type="presOf" srcId="{7FBE17ED-DA1C-4DF2-BA33-1299263ADEB6}" destId="{569CC4EB-A6CB-40A2-BE2F-EBD63F6491C3}" srcOrd="0" destOrd="0" presId="urn:microsoft.com/office/officeart/2005/8/layout/orgChart1"/>
    <dgm:cxn modelId="{7597DCD0-50A7-4D28-94FB-1AB873DE2BEE}" type="presOf" srcId="{95BBD687-FC50-4057-85FC-03FFE26AFA9D}" destId="{E04FACAE-C227-4BFD-B1FF-4B5636C4D058}" srcOrd="0" destOrd="0" presId="urn:microsoft.com/office/officeart/2005/8/layout/orgChart1"/>
    <dgm:cxn modelId="{FDCC4521-6A80-4D29-8152-29FDDC5CC564}" type="presOf" srcId="{10865B7A-D1DE-494A-95D2-31589D13FB61}" destId="{544C8BE8-92DD-47CB-B2F8-2D30CA431CA9}" srcOrd="1" destOrd="0" presId="urn:microsoft.com/office/officeart/2005/8/layout/orgChart1"/>
    <dgm:cxn modelId="{CA35463C-5F79-4A42-8D3D-67754196F59E}" type="presOf" srcId="{7451220D-BFC1-4A44-8313-AB4BB3892595}" destId="{97D28C37-4C7F-48F2-889E-B3D57A748843}" srcOrd="0" destOrd="0" presId="urn:microsoft.com/office/officeart/2005/8/layout/orgChart1"/>
    <dgm:cxn modelId="{2D9BAF3E-E43F-4189-9B24-8BA5A377455A}" type="presOf" srcId="{3B933084-60F9-4D1B-A412-5EF97A67290B}" destId="{E2725272-A7C2-4B65-8984-DE0D14056E52}" srcOrd="0" destOrd="0" presId="urn:microsoft.com/office/officeart/2005/8/layout/orgChart1"/>
    <dgm:cxn modelId="{F84CC84F-83B0-405C-A9FD-CA3A683A0115}" type="presOf" srcId="{7FBE17ED-DA1C-4DF2-BA33-1299263ADEB6}" destId="{41A12B19-D120-459C-AB37-435DD645B4A0}" srcOrd="1" destOrd="0" presId="urn:microsoft.com/office/officeart/2005/8/layout/orgChart1"/>
    <dgm:cxn modelId="{717B76C9-4BB9-4669-925F-FA6D46C8FC0E}" srcId="{BB32F70B-AC12-4616-B0EA-62DFA6A6BB04}" destId="{9805DD48-42F2-4767-A1CE-16674B3A0762}" srcOrd="0" destOrd="0" parTransId="{3CCDBAA1-1849-41BE-9136-337C884C2A2D}" sibTransId="{DA7A4352-DB0A-4062-91A8-83DAD22FB091}"/>
    <dgm:cxn modelId="{29C230A1-36C7-4071-9173-165D5C02BAB0}" srcId="{10865B7A-D1DE-494A-95D2-31589D13FB61}" destId="{87C2D4D4-6ED3-4B3F-B30B-D88F3EE69660}" srcOrd="2" destOrd="0" parTransId="{DE07F326-6E0C-406A-9EF0-2A5F36EEEA35}" sibTransId="{3A58E42D-D99E-43C0-A346-658640E3DC03}"/>
    <dgm:cxn modelId="{426C6E3A-F945-4258-B95E-6C84AAFF2D61}" srcId="{BB32F70B-AC12-4616-B0EA-62DFA6A6BB04}" destId="{901F5DA2-E398-4BA4-8BD7-F6AF7BFE2929}" srcOrd="1" destOrd="0" parTransId="{6009A0E8-D589-4FC1-B15F-68DEDB9B7CEC}" sibTransId="{9C9123E3-BECD-4677-B022-71C061528E34}"/>
    <dgm:cxn modelId="{B1D21DAE-8C73-4DE6-B4D6-064ECB4AF3EE}" type="presOf" srcId="{10865B7A-D1DE-494A-95D2-31589D13FB61}" destId="{136F0AB9-36ED-4066-A362-4B136489D7C1}" srcOrd="0" destOrd="0" presId="urn:microsoft.com/office/officeart/2005/8/layout/orgChart1"/>
    <dgm:cxn modelId="{AEF0B50C-807B-410D-8D78-CDEA614F4B55}" type="presOf" srcId="{6009A0E8-D589-4FC1-B15F-68DEDB9B7CEC}" destId="{9E1A9C73-1C39-4536-9511-9C6A82B440CE}" srcOrd="0" destOrd="0" presId="urn:microsoft.com/office/officeart/2005/8/layout/orgChart1"/>
    <dgm:cxn modelId="{AA96142F-E9A0-417F-94DB-A6F8118C7C00}" type="presOf" srcId="{3CCDBAA1-1849-41BE-9136-337C884C2A2D}" destId="{EB3F4532-74D6-4840-8055-61D6AC9337C0}" srcOrd="0" destOrd="0" presId="urn:microsoft.com/office/officeart/2005/8/layout/orgChart1"/>
    <dgm:cxn modelId="{62D47687-8C48-418D-9B0F-1C32237500BF}" type="presOf" srcId="{7451220D-BFC1-4A44-8313-AB4BB3892595}" destId="{848CD01A-E58F-4B81-BEBB-5273450C53C8}" srcOrd="1" destOrd="0" presId="urn:microsoft.com/office/officeart/2005/8/layout/orgChart1"/>
    <dgm:cxn modelId="{DC942706-DF26-4CA9-BC9D-EB6BEC9DF890}" type="presParOf" srcId="{CA36318D-3F7B-46E4-B562-4187C8B10AAA}" destId="{E4201DF7-027C-46AA-9A9F-B8D8A726286D}" srcOrd="0" destOrd="0" presId="urn:microsoft.com/office/officeart/2005/8/layout/orgChart1"/>
    <dgm:cxn modelId="{FDBB371B-76DA-46A8-997F-281C5D634717}" type="presParOf" srcId="{E4201DF7-027C-46AA-9A9F-B8D8A726286D}" destId="{85A2156F-611A-49F4-9899-DF2A040CB9AA}" srcOrd="0" destOrd="0" presId="urn:microsoft.com/office/officeart/2005/8/layout/orgChart1"/>
    <dgm:cxn modelId="{A6AD00FB-CAA4-4CC1-ABDF-C85735101487}" type="presParOf" srcId="{85A2156F-611A-49F4-9899-DF2A040CB9AA}" destId="{97D28C37-4C7F-48F2-889E-B3D57A748843}" srcOrd="0" destOrd="0" presId="urn:microsoft.com/office/officeart/2005/8/layout/orgChart1"/>
    <dgm:cxn modelId="{58F6AE5A-9F45-43B8-BB3A-8FC849FC2BBF}" type="presParOf" srcId="{85A2156F-611A-49F4-9899-DF2A040CB9AA}" destId="{848CD01A-E58F-4B81-BEBB-5273450C53C8}" srcOrd="1" destOrd="0" presId="urn:microsoft.com/office/officeart/2005/8/layout/orgChart1"/>
    <dgm:cxn modelId="{ADA5088A-17D2-4EB1-AE23-30561B661179}" type="presParOf" srcId="{E4201DF7-027C-46AA-9A9F-B8D8A726286D}" destId="{34488A6F-8763-4F1B-91A7-5B64E1001AC2}" srcOrd="1" destOrd="0" presId="urn:microsoft.com/office/officeart/2005/8/layout/orgChart1"/>
    <dgm:cxn modelId="{32A2D4AD-C227-4D99-8A10-FAD9F536D4B1}" type="presParOf" srcId="{E4201DF7-027C-46AA-9A9F-B8D8A726286D}" destId="{6CBD6109-7D52-4ADD-9D44-FF0F5842E304}" srcOrd="2" destOrd="0" presId="urn:microsoft.com/office/officeart/2005/8/layout/orgChart1"/>
    <dgm:cxn modelId="{29EFBEAB-05EC-4072-AD41-06C7731DD270}" type="presParOf" srcId="{6CBD6109-7D52-4ADD-9D44-FF0F5842E304}" destId="{79623E43-4378-443B-A99A-82EC72B81274}" srcOrd="0" destOrd="0" presId="urn:microsoft.com/office/officeart/2005/8/layout/orgChart1"/>
    <dgm:cxn modelId="{DC1599CA-E0AF-4A4C-A136-F311A52681F1}" type="presParOf" srcId="{6CBD6109-7D52-4ADD-9D44-FF0F5842E304}" destId="{3D361B08-A612-4FD5-A45C-868EF9373385}" srcOrd="1" destOrd="0" presId="urn:microsoft.com/office/officeart/2005/8/layout/orgChart1"/>
    <dgm:cxn modelId="{0503E8ED-804D-4FA4-8F5E-F0E030573F34}" type="presParOf" srcId="{3D361B08-A612-4FD5-A45C-868EF9373385}" destId="{EE267FE7-14E7-4360-9DE4-D6C2FDC8B916}" srcOrd="0" destOrd="0" presId="urn:microsoft.com/office/officeart/2005/8/layout/orgChart1"/>
    <dgm:cxn modelId="{0B102D1F-8A5B-4EFF-8002-F00BB597A2AF}" type="presParOf" srcId="{EE267FE7-14E7-4360-9DE4-D6C2FDC8B916}" destId="{2B6916C4-891B-40F6-8545-729A81E3D899}" srcOrd="0" destOrd="0" presId="urn:microsoft.com/office/officeart/2005/8/layout/orgChart1"/>
    <dgm:cxn modelId="{D0511B8E-AF62-440B-BC1A-BF2B0BF36306}" type="presParOf" srcId="{EE267FE7-14E7-4360-9DE4-D6C2FDC8B916}" destId="{E5BDD8F9-1FCB-4E56-8358-C4193A196E4A}" srcOrd="1" destOrd="0" presId="urn:microsoft.com/office/officeart/2005/8/layout/orgChart1"/>
    <dgm:cxn modelId="{12F66D46-7615-45F9-9A70-81CF81A86040}" type="presParOf" srcId="{3D361B08-A612-4FD5-A45C-868EF9373385}" destId="{C05C1640-A32B-4570-8025-964A8EDBF13A}" srcOrd="1" destOrd="0" presId="urn:microsoft.com/office/officeart/2005/8/layout/orgChart1"/>
    <dgm:cxn modelId="{FBA377CF-CD11-4B20-AFA1-A9FF3AC86E96}" type="presParOf" srcId="{C05C1640-A32B-4570-8025-964A8EDBF13A}" destId="{EB3F4532-74D6-4840-8055-61D6AC9337C0}" srcOrd="0" destOrd="0" presId="urn:microsoft.com/office/officeart/2005/8/layout/orgChart1"/>
    <dgm:cxn modelId="{D041FDBC-16EE-4D3F-8D0C-13FFA70461B1}" type="presParOf" srcId="{C05C1640-A32B-4570-8025-964A8EDBF13A}" destId="{B0E84CCE-35FB-42DB-ACA4-698F4D29F071}" srcOrd="1" destOrd="0" presId="urn:microsoft.com/office/officeart/2005/8/layout/orgChart1"/>
    <dgm:cxn modelId="{8D98C4DD-912A-467D-9F2C-C8A0AB9F1055}" type="presParOf" srcId="{B0E84CCE-35FB-42DB-ACA4-698F4D29F071}" destId="{F65AE388-DFD5-4F95-A6AB-A5D90880624D}" srcOrd="0" destOrd="0" presId="urn:microsoft.com/office/officeart/2005/8/layout/orgChart1"/>
    <dgm:cxn modelId="{C9C403C6-C641-4213-A62F-2856868B660D}" type="presParOf" srcId="{F65AE388-DFD5-4F95-A6AB-A5D90880624D}" destId="{9C278B4B-F4A6-4377-A639-E89714E4FFC8}" srcOrd="0" destOrd="0" presId="urn:microsoft.com/office/officeart/2005/8/layout/orgChart1"/>
    <dgm:cxn modelId="{E6B63C44-96CF-4128-9EA0-FD223D2B71C8}" type="presParOf" srcId="{F65AE388-DFD5-4F95-A6AB-A5D90880624D}" destId="{8AD31D26-2897-4AEE-93CA-424680A0A9BE}" srcOrd="1" destOrd="0" presId="urn:microsoft.com/office/officeart/2005/8/layout/orgChart1"/>
    <dgm:cxn modelId="{A19C3836-12F1-445C-8073-310F3C2DB7EE}" type="presParOf" srcId="{B0E84CCE-35FB-42DB-ACA4-698F4D29F071}" destId="{F94C631D-847B-4EC3-A367-277C65CA192C}" srcOrd="1" destOrd="0" presId="urn:microsoft.com/office/officeart/2005/8/layout/orgChart1"/>
    <dgm:cxn modelId="{F2AA868D-FDDA-4E30-96FF-A682CD1F14AD}" type="presParOf" srcId="{B0E84CCE-35FB-42DB-ACA4-698F4D29F071}" destId="{0F1C95F3-71C9-44F7-A11C-75B627F5E0DC}" srcOrd="2" destOrd="0" presId="urn:microsoft.com/office/officeart/2005/8/layout/orgChart1"/>
    <dgm:cxn modelId="{2F76B0CB-406A-49F3-8F03-8BFD5EE8DF78}" type="presParOf" srcId="{C05C1640-A32B-4570-8025-964A8EDBF13A}" destId="{9E1A9C73-1C39-4536-9511-9C6A82B440CE}" srcOrd="2" destOrd="0" presId="urn:microsoft.com/office/officeart/2005/8/layout/orgChart1"/>
    <dgm:cxn modelId="{EE0165B7-52E5-4D15-B73B-E81B9AF5831C}" type="presParOf" srcId="{C05C1640-A32B-4570-8025-964A8EDBF13A}" destId="{B91F6D94-2980-4117-9EF4-18499A37CB3D}" srcOrd="3" destOrd="0" presId="urn:microsoft.com/office/officeart/2005/8/layout/orgChart1"/>
    <dgm:cxn modelId="{61C8FC6E-DA26-4DC6-AF3F-8E047D61B9B7}" type="presParOf" srcId="{B91F6D94-2980-4117-9EF4-18499A37CB3D}" destId="{EB10C88E-DD47-44CA-B5D3-9FC6D415B3C4}" srcOrd="0" destOrd="0" presId="urn:microsoft.com/office/officeart/2005/8/layout/orgChart1"/>
    <dgm:cxn modelId="{B07C7CB0-9E02-4AB5-A65A-5263FF63AD33}" type="presParOf" srcId="{EB10C88E-DD47-44CA-B5D3-9FC6D415B3C4}" destId="{A42D9D33-7E13-44D9-A4E6-34BC5D9571E8}" srcOrd="0" destOrd="0" presId="urn:microsoft.com/office/officeart/2005/8/layout/orgChart1"/>
    <dgm:cxn modelId="{A00D795B-2093-4C37-B6B1-FA0DAA4E0CDD}" type="presParOf" srcId="{EB10C88E-DD47-44CA-B5D3-9FC6D415B3C4}" destId="{6A8DC998-2AC2-4C38-A84A-1C861C390302}" srcOrd="1" destOrd="0" presId="urn:microsoft.com/office/officeart/2005/8/layout/orgChart1"/>
    <dgm:cxn modelId="{1B255AA4-FADC-449D-B64F-905ECF54A2A2}" type="presParOf" srcId="{B91F6D94-2980-4117-9EF4-18499A37CB3D}" destId="{22924170-0C4C-462D-AAC3-42D310D464BA}" srcOrd="1" destOrd="0" presId="urn:microsoft.com/office/officeart/2005/8/layout/orgChart1"/>
    <dgm:cxn modelId="{30DB297B-C959-41E2-82F4-BD33A43E141B}" type="presParOf" srcId="{B91F6D94-2980-4117-9EF4-18499A37CB3D}" destId="{C0F4811E-A751-4AD8-A09C-C6E4317133E8}" srcOrd="2" destOrd="0" presId="urn:microsoft.com/office/officeart/2005/8/layout/orgChart1"/>
    <dgm:cxn modelId="{DF33010C-65BB-43CD-81E9-462D36FA76CC}" type="presParOf" srcId="{C05C1640-A32B-4570-8025-964A8EDBF13A}" destId="{E2725272-A7C2-4B65-8984-DE0D14056E52}" srcOrd="4" destOrd="0" presId="urn:microsoft.com/office/officeart/2005/8/layout/orgChart1"/>
    <dgm:cxn modelId="{2BF1FB2E-077E-438F-8C44-1532AE8D66CA}" type="presParOf" srcId="{C05C1640-A32B-4570-8025-964A8EDBF13A}" destId="{72C16B71-A7BF-43F1-BA22-7588A4ED972B}" srcOrd="5" destOrd="0" presId="urn:microsoft.com/office/officeart/2005/8/layout/orgChart1"/>
    <dgm:cxn modelId="{B3DA722F-EF3C-4807-8464-A9E942602739}" type="presParOf" srcId="{72C16B71-A7BF-43F1-BA22-7588A4ED972B}" destId="{A613D830-9F00-42C3-8410-DACF5CDBA74E}" srcOrd="0" destOrd="0" presId="urn:microsoft.com/office/officeart/2005/8/layout/orgChart1"/>
    <dgm:cxn modelId="{45CC01C3-7235-44F9-9801-FBCDFB0E7649}" type="presParOf" srcId="{A613D830-9F00-42C3-8410-DACF5CDBA74E}" destId="{91B13DE2-EADC-4AF5-93D1-93F652921CE2}" srcOrd="0" destOrd="0" presId="urn:microsoft.com/office/officeart/2005/8/layout/orgChart1"/>
    <dgm:cxn modelId="{9DCC0082-EE09-484A-B788-D02CF6AC8748}" type="presParOf" srcId="{A613D830-9F00-42C3-8410-DACF5CDBA74E}" destId="{324F4337-2706-4A4D-8DE9-DD4912A2D750}" srcOrd="1" destOrd="0" presId="urn:microsoft.com/office/officeart/2005/8/layout/orgChart1"/>
    <dgm:cxn modelId="{75D76DFD-EA93-4C2D-AEDE-0921AA97E308}" type="presParOf" srcId="{72C16B71-A7BF-43F1-BA22-7588A4ED972B}" destId="{21F8E711-A65E-4F77-A414-B348F51FE8CA}" srcOrd="1" destOrd="0" presId="urn:microsoft.com/office/officeart/2005/8/layout/orgChart1"/>
    <dgm:cxn modelId="{3CB15D91-601D-46AB-9565-00D8759DC700}" type="presParOf" srcId="{72C16B71-A7BF-43F1-BA22-7588A4ED972B}" destId="{99DC01AC-4019-434C-B06C-F8C2833CDE6D}" srcOrd="2" destOrd="0" presId="urn:microsoft.com/office/officeart/2005/8/layout/orgChart1"/>
    <dgm:cxn modelId="{A6A3496D-D3A0-43A3-9BF3-FB3986F233BE}" type="presParOf" srcId="{C05C1640-A32B-4570-8025-964A8EDBF13A}" destId="{2C08FC18-CB08-45FA-BE0F-0E06ED8D04A3}" srcOrd="6" destOrd="0" presId="urn:microsoft.com/office/officeart/2005/8/layout/orgChart1"/>
    <dgm:cxn modelId="{7F9292C3-9444-4DBB-BEE7-6C980A731579}" type="presParOf" srcId="{C05C1640-A32B-4570-8025-964A8EDBF13A}" destId="{9DAF5BA3-0B17-4585-BF76-FACC78D1137F}" srcOrd="7" destOrd="0" presId="urn:microsoft.com/office/officeart/2005/8/layout/orgChart1"/>
    <dgm:cxn modelId="{73E010F2-2F5F-456C-848E-E31317AE38AD}" type="presParOf" srcId="{9DAF5BA3-0B17-4585-BF76-FACC78D1137F}" destId="{03D4520C-8E47-42A3-9268-06109949CF6F}" srcOrd="0" destOrd="0" presId="urn:microsoft.com/office/officeart/2005/8/layout/orgChart1"/>
    <dgm:cxn modelId="{248FB940-5956-49BF-99BE-95E841ED3D71}" type="presParOf" srcId="{03D4520C-8E47-42A3-9268-06109949CF6F}" destId="{569CC4EB-A6CB-40A2-BE2F-EBD63F6491C3}" srcOrd="0" destOrd="0" presId="urn:microsoft.com/office/officeart/2005/8/layout/orgChart1"/>
    <dgm:cxn modelId="{FCAB72DA-6A77-4EE8-924B-C2004BE9EC1A}" type="presParOf" srcId="{03D4520C-8E47-42A3-9268-06109949CF6F}" destId="{41A12B19-D120-459C-AB37-435DD645B4A0}" srcOrd="1" destOrd="0" presId="urn:microsoft.com/office/officeart/2005/8/layout/orgChart1"/>
    <dgm:cxn modelId="{B009DCD8-9D1C-4AEC-B58C-53798182DC65}" type="presParOf" srcId="{9DAF5BA3-0B17-4585-BF76-FACC78D1137F}" destId="{9CD71C60-F6FB-4FDE-BFB0-B428A9C7CF37}" srcOrd="1" destOrd="0" presId="urn:microsoft.com/office/officeart/2005/8/layout/orgChart1"/>
    <dgm:cxn modelId="{FAE1D761-4EC1-4935-900C-723258FC3546}" type="presParOf" srcId="{9DAF5BA3-0B17-4585-BF76-FACC78D1137F}" destId="{0C8D16C2-AD10-42AD-A62E-F2CF50890101}" srcOrd="2" destOrd="0" presId="urn:microsoft.com/office/officeart/2005/8/layout/orgChart1"/>
    <dgm:cxn modelId="{F606CA53-8D19-4F1F-93FA-401FB9F5C471}" type="presParOf" srcId="{3D361B08-A612-4FD5-A45C-868EF9373385}" destId="{0D6CF361-FD13-4C31-B3E8-B2A94AE2A92F}" srcOrd="2" destOrd="0" presId="urn:microsoft.com/office/officeart/2005/8/layout/orgChart1"/>
    <dgm:cxn modelId="{3CD0F42C-77DF-4B79-8CD9-F7B29A525827}" type="presParOf" srcId="{6CBD6109-7D52-4ADD-9D44-FF0F5842E304}" destId="{C37D40A3-25A6-469E-8129-B51493CEC7E1}" srcOrd="2" destOrd="0" presId="urn:microsoft.com/office/officeart/2005/8/layout/orgChart1"/>
    <dgm:cxn modelId="{5B6686B3-9E1A-4D80-A570-64CE6D3BBF27}" type="presParOf" srcId="{6CBD6109-7D52-4ADD-9D44-FF0F5842E304}" destId="{E09AAB84-3160-4866-B17E-51F17375C576}" srcOrd="3" destOrd="0" presId="urn:microsoft.com/office/officeart/2005/8/layout/orgChart1"/>
    <dgm:cxn modelId="{2EB59BF7-D2C4-4B72-AEE5-6402D976AD70}" type="presParOf" srcId="{E09AAB84-3160-4866-B17E-51F17375C576}" destId="{279BBB69-0F3C-4DE4-A02F-6B3F50C77516}" srcOrd="0" destOrd="0" presId="urn:microsoft.com/office/officeart/2005/8/layout/orgChart1"/>
    <dgm:cxn modelId="{83308177-F911-420C-B7C6-66FB3E634973}" type="presParOf" srcId="{279BBB69-0F3C-4DE4-A02F-6B3F50C77516}" destId="{136F0AB9-36ED-4066-A362-4B136489D7C1}" srcOrd="0" destOrd="0" presId="urn:microsoft.com/office/officeart/2005/8/layout/orgChart1"/>
    <dgm:cxn modelId="{CBDB2DA9-859E-4BB3-97CC-7C8B588799C5}" type="presParOf" srcId="{279BBB69-0F3C-4DE4-A02F-6B3F50C77516}" destId="{544C8BE8-92DD-47CB-B2F8-2D30CA431CA9}" srcOrd="1" destOrd="0" presId="urn:microsoft.com/office/officeart/2005/8/layout/orgChart1"/>
    <dgm:cxn modelId="{0FE74541-7E21-4D9C-86DC-B3FEE1B27C2A}" type="presParOf" srcId="{E09AAB84-3160-4866-B17E-51F17375C576}" destId="{BEC4A3A3-3BD1-404C-AD17-45716F2C9F63}" srcOrd="1" destOrd="0" presId="urn:microsoft.com/office/officeart/2005/8/layout/orgChart1"/>
    <dgm:cxn modelId="{6B88A317-EAEE-4167-AEBA-4C4F472C198D}" type="presParOf" srcId="{BEC4A3A3-3BD1-404C-AD17-45716F2C9F63}" destId="{E04FACAE-C227-4BFD-B1FF-4B5636C4D058}" srcOrd="0" destOrd="0" presId="urn:microsoft.com/office/officeart/2005/8/layout/orgChart1"/>
    <dgm:cxn modelId="{F316FB4D-8694-4E28-BBA0-15FF5E604C5B}" type="presParOf" srcId="{BEC4A3A3-3BD1-404C-AD17-45716F2C9F63}" destId="{11FBC3C0-6906-4CC7-BABA-F16E8BB1DE3B}" srcOrd="1" destOrd="0" presId="urn:microsoft.com/office/officeart/2005/8/layout/orgChart1"/>
    <dgm:cxn modelId="{8CEFA35B-F216-4CC9-827E-B6B601F6B758}" type="presParOf" srcId="{11FBC3C0-6906-4CC7-BABA-F16E8BB1DE3B}" destId="{2D8930E3-E86D-4BB4-91D4-080C388DDED6}" srcOrd="0" destOrd="0" presId="urn:microsoft.com/office/officeart/2005/8/layout/orgChart1"/>
    <dgm:cxn modelId="{E695063F-F123-4F71-8D95-F01A229B5B54}" type="presParOf" srcId="{2D8930E3-E86D-4BB4-91D4-080C388DDED6}" destId="{F0880807-39D0-411B-8DCB-013D46B5F581}" srcOrd="0" destOrd="0" presId="urn:microsoft.com/office/officeart/2005/8/layout/orgChart1"/>
    <dgm:cxn modelId="{E8D3C6E3-B2AE-4995-BD32-063BB07B56BA}" type="presParOf" srcId="{2D8930E3-E86D-4BB4-91D4-080C388DDED6}" destId="{F26AB78F-C5F4-4255-9785-1319011BCA6E}" srcOrd="1" destOrd="0" presId="urn:microsoft.com/office/officeart/2005/8/layout/orgChart1"/>
    <dgm:cxn modelId="{C874E5B3-D820-44A6-9E46-A49A43FD46BB}" type="presParOf" srcId="{11FBC3C0-6906-4CC7-BABA-F16E8BB1DE3B}" destId="{61A94A94-9457-4A2B-96F2-FBA3631634C7}" srcOrd="1" destOrd="0" presId="urn:microsoft.com/office/officeart/2005/8/layout/orgChart1"/>
    <dgm:cxn modelId="{1AA46F49-EDB4-4836-93F7-6FE5229B9222}" type="presParOf" srcId="{11FBC3C0-6906-4CC7-BABA-F16E8BB1DE3B}" destId="{B1943D76-632E-41D4-9EEA-6273338361D6}" srcOrd="2" destOrd="0" presId="urn:microsoft.com/office/officeart/2005/8/layout/orgChart1"/>
    <dgm:cxn modelId="{EBF0E6EA-0A78-4F42-9F18-83F2D0902E86}" type="presParOf" srcId="{BEC4A3A3-3BD1-404C-AD17-45716F2C9F63}" destId="{727E852A-7BA5-41BE-84B5-6BD9D96BE0E3}" srcOrd="2" destOrd="0" presId="urn:microsoft.com/office/officeart/2005/8/layout/orgChart1"/>
    <dgm:cxn modelId="{2C38DD6B-C31C-4C4E-B211-EF4571C4C219}" type="presParOf" srcId="{BEC4A3A3-3BD1-404C-AD17-45716F2C9F63}" destId="{ABCDE18E-036B-4F30-8D1B-70EB3CDC61DC}" srcOrd="3" destOrd="0" presId="urn:microsoft.com/office/officeart/2005/8/layout/orgChart1"/>
    <dgm:cxn modelId="{A0B077EC-8664-4F21-A6E4-44389C48D431}" type="presParOf" srcId="{ABCDE18E-036B-4F30-8D1B-70EB3CDC61DC}" destId="{846F678C-4AEE-4088-B72C-59DD911A60E6}" srcOrd="0" destOrd="0" presId="urn:microsoft.com/office/officeart/2005/8/layout/orgChart1"/>
    <dgm:cxn modelId="{216BBF21-7677-418A-82A8-D3711D1CEFAE}" type="presParOf" srcId="{846F678C-4AEE-4088-B72C-59DD911A60E6}" destId="{4811A9D7-62FD-48EB-9381-A25FE3A4FC9C}" srcOrd="0" destOrd="0" presId="urn:microsoft.com/office/officeart/2005/8/layout/orgChart1"/>
    <dgm:cxn modelId="{FBCE10A2-B21D-4BEB-936F-51A45F5D2020}" type="presParOf" srcId="{846F678C-4AEE-4088-B72C-59DD911A60E6}" destId="{643B70FC-0A4D-4731-97CF-1348ED26A362}" srcOrd="1" destOrd="0" presId="urn:microsoft.com/office/officeart/2005/8/layout/orgChart1"/>
    <dgm:cxn modelId="{B8411CCD-C76A-452B-9AFA-43E5383C4949}" type="presParOf" srcId="{ABCDE18E-036B-4F30-8D1B-70EB3CDC61DC}" destId="{C493D8BA-B7AF-424A-ADEE-3CD28B68C5BA}" srcOrd="1" destOrd="0" presId="urn:microsoft.com/office/officeart/2005/8/layout/orgChart1"/>
    <dgm:cxn modelId="{11177CD0-43AF-4CB1-B46F-49596ACE8A5B}" type="presParOf" srcId="{ABCDE18E-036B-4F30-8D1B-70EB3CDC61DC}" destId="{0BD25F23-BBC3-4536-A08E-D94D9CD0BA2D}" srcOrd="2" destOrd="0" presId="urn:microsoft.com/office/officeart/2005/8/layout/orgChart1"/>
    <dgm:cxn modelId="{324255DA-AF56-4243-AEFB-2852589AFEF9}" type="presParOf" srcId="{BEC4A3A3-3BD1-404C-AD17-45716F2C9F63}" destId="{4E3D4D95-80B0-40EA-9BD6-6E84F05ACE14}" srcOrd="4" destOrd="0" presId="urn:microsoft.com/office/officeart/2005/8/layout/orgChart1"/>
    <dgm:cxn modelId="{28D7BD24-26E5-4867-A236-A28E1FBEA15B}" type="presParOf" srcId="{BEC4A3A3-3BD1-404C-AD17-45716F2C9F63}" destId="{26024E28-1DF1-46BE-9AD8-2B13727889E6}" srcOrd="5" destOrd="0" presId="urn:microsoft.com/office/officeart/2005/8/layout/orgChart1"/>
    <dgm:cxn modelId="{897135E8-0463-43C0-B8AA-DF6CE70F4822}" type="presParOf" srcId="{26024E28-1DF1-46BE-9AD8-2B13727889E6}" destId="{D33839AB-E031-4BED-BDDC-5FD6618EF3CF}" srcOrd="0" destOrd="0" presId="urn:microsoft.com/office/officeart/2005/8/layout/orgChart1"/>
    <dgm:cxn modelId="{BCFABC31-AFC0-485C-B771-D88D5E849EBE}" type="presParOf" srcId="{D33839AB-E031-4BED-BDDC-5FD6618EF3CF}" destId="{C3F87230-49B0-409E-8945-A17B40A7C1A6}" srcOrd="0" destOrd="0" presId="urn:microsoft.com/office/officeart/2005/8/layout/orgChart1"/>
    <dgm:cxn modelId="{D7A7CD50-708F-478F-ACDC-244D0D172252}" type="presParOf" srcId="{D33839AB-E031-4BED-BDDC-5FD6618EF3CF}" destId="{533CB48F-76B7-44EA-970E-DCE61BA8A538}" srcOrd="1" destOrd="0" presId="urn:microsoft.com/office/officeart/2005/8/layout/orgChart1"/>
    <dgm:cxn modelId="{CABABAD2-F932-4CC3-A1A3-486AE9BD9743}" type="presParOf" srcId="{26024E28-1DF1-46BE-9AD8-2B13727889E6}" destId="{D9C8BC51-5606-4EA7-8CCC-F10FD0E8C0A6}" srcOrd="1" destOrd="0" presId="urn:microsoft.com/office/officeart/2005/8/layout/orgChart1"/>
    <dgm:cxn modelId="{0815B2F6-E4EA-424C-87E6-2DCD29301F18}" type="presParOf" srcId="{26024E28-1DF1-46BE-9AD8-2B13727889E6}" destId="{6FE52A2E-96B4-45EE-BAB9-05582E91C7E0}" srcOrd="2" destOrd="0" presId="urn:microsoft.com/office/officeart/2005/8/layout/orgChart1"/>
    <dgm:cxn modelId="{BFE8EBED-75CC-421E-AD47-195974681413}" type="presParOf" srcId="{E09AAB84-3160-4866-B17E-51F17375C576}" destId="{088342C9-FB42-4767-9764-51B56CE7A58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FD5D11-4D7B-47AB-BEBE-249D9532CC85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4F7A81-1331-44C9-B448-700557F120C1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B66E394-9ABF-4CDC-B4BC-8878BC53ECF9}" type="parTrans" cxnId="{49A391E3-D391-468F-84E1-C84563034A48}">
      <dgm:prSet/>
      <dgm:spPr/>
      <dgm:t>
        <a:bodyPr/>
        <a:lstStyle/>
        <a:p>
          <a:endParaRPr lang="ru-RU"/>
        </a:p>
      </dgm:t>
    </dgm:pt>
    <dgm:pt modelId="{B67BB79F-65AC-411B-A532-47B43E844731}" type="sibTrans" cxnId="{49A391E3-D391-468F-84E1-C84563034A48}">
      <dgm:prSet/>
      <dgm:spPr/>
      <dgm:t>
        <a:bodyPr/>
        <a:lstStyle/>
        <a:p>
          <a:endParaRPr lang="ru-RU"/>
        </a:p>
      </dgm:t>
    </dgm:pt>
    <dgm:pt modelId="{FDE3174A-2C1F-4356-871D-05C48BA02D13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EB7D715-59AC-40A2-8A00-C279C7EB14A4}" type="parTrans" cxnId="{3AD62D37-177D-43C6-B2D7-88FA19A103C8}">
      <dgm:prSet/>
      <dgm:spPr/>
      <dgm:t>
        <a:bodyPr/>
        <a:lstStyle/>
        <a:p>
          <a:endParaRPr lang="ru-RU"/>
        </a:p>
      </dgm:t>
    </dgm:pt>
    <dgm:pt modelId="{E8D2346A-B27A-4E7C-9890-5C733B3C7E2A}" type="sibTrans" cxnId="{3AD62D37-177D-43C6-B2D7-88FA19A103C8}">
      <dgm:prSet/>
      <dgm:spPr/>
      <dgm:t>
        <a:bodyPr/>
        <a:lstStyle/>
        <a:p>
          <a:endParaRPr lang="ru-RU"/>
        </a:p>
      </dgm:t>
    </dgm:pt>
    <dgm:pt modelId="{85E9DB69-3A3A-43D2-BB1E-5B152B05DEBD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4F26CB1-AD83-46C6-A373-03FCD3ACC202}" type="parTrans" cxnId="{2C03DA9A-5CB0-40EE-BFBA-D66817F526C1}">
      <dgm:prSet/>
      <dgm:spPr/>
      <dgm:t>
        <a:bodyPr/>
        <a:lstStyle/>
        <a:p>
          <a:endParaRPr lang="ru-RU"/>
        </a:p>
      </dgm:t>
    </dgm:pt>
    <dgm:pt modelId="{C8D98F25-1A42-4745-B105-3088BEBABA2C}" type="sibTrans" cxnId="{2C03DA9A-5CB0-40EE-BFBA-D66817F526C1}">
      <dgm:prSet/>
      <dgm:spPr/>
      <dgm:t>
        <a:bodyPr/>
        <a:lstStyle/>
        <a:p>
          <a:endParaRPr lang="ru-RU"/>
        </a:p>
      </dgm:t>
    </dgm:pt>
    <dgm:pt modelId="{B312A62D-099C-4415-A6DC-74EF4A0A2843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8213598-5E32-49D3-9D6D-D0B4B9FB51AD}" type="parTrans" cxnId="{4BCE66EA-90BB-49D6-98AF-C898F2302EEB}">
      <dgm:prSet/>
      <dgm:spPr/>
      <dgm:t>
        <a:bodyPr/>
        <a:lstStyle/>
        <a:p>
          <a:endParaRPr lang="ru-RU"/>
        </a:p>
      </dgm:t>
    </dgm:pt>
    <dgm:pt modelId="{0DA17676-E477-4D29-BA16-D2AEBF794120}" type="sibTrans" cxnId="{4BCE66EA-90BB-49D6-98AF-C898F2302EEB}">
      <dgm:prSet/>
      <dgm:spPr/>
      <dgm:t>
        <a:bodyPr/>
        <a:lstStyle/>
        <a:p>
          <a:endParaRPr lang="ru-RU"/>
        </a:p>
      </dgm:t>
    </dgm:pt>
    <dgm:pt modelId="{5D4DEA73-73F9-4A45-B0CE-8DE8EE4D699F}" type="pres">
      <dgm:prSet presAssocID="{B5FD5D11-4D7B-47AB-BEBE-249D9532CC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46D53F-388A-42FD-BCBE-2CF0D8D2288E}" type="pres">
      <dgm:prSet presAssocID="{4F4F7A81-1331-44C9-B448-700557F120C1}" presName="node" presStyleLbl="node1" presStyleIdx="0" presStyleCnt="4" custScaleY="19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C5790-4915-4E27-BECE-1EE0A6031008}" type="pres">
      <dgm:prSet presAssocID="{B67BB79F-65AC-411B-A532-47B43E844731}" presName="sibTrans" presStyleCnt="0"/>
      <dgm:spPr/>
    </dgm:pt>
    <dgm:pt modelId="{A387D8CE-3962-48E7-B1D6-D2A3A1EDD494}" type="pres">
      <dgm:prSet presAssocID="{FDE3174A-2C1F-4356-871D-05C48BA02D13}" presName="node" presStyleLbl="node1" presStyleIdx="1" presStyleCnt="4" custScaleY="19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0F5A5-93A5-4B4A-A4F6-02A49DE27BB6}" type="pres">
      <dgm:prSet presAssocID="{E8D2346A-B27A-4E7C-9890-5C733B3C7E2A}" presName="sibTrans" presStyleCnt="0"/>
      <dgm:spPr/>
    </dgm:pt>
    <dgm:pt modelId="{A593A90D-31EE-4AE9-9839-33AD79EDCD5A}" type="pres">
      <dgm:prSet presAssocID="{85E9DB69-3A3A-43D2-BB1E-5B152B05DEBD}" presName="node" presStyleLbl="node1" presStyleIdx="2" presStyleCnt="4" custScaleY="191223" custLinFactNeighborX="2171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9EFDE-E5CB-4186-A585-9E099CFDBAD8}" type="pres">
      <dgm:prSet presAssocID="{C8D98F25-1A42-4745-B105-3088BEBABA2C}" presName="sibTrans" presStyleCnt="0"/>
      <dgm:spPr/>
    </dgm:pt>
    <dgm:pt modelId="{091400C8-0810-409C-8088-850A2BC0826A}" type="pres">
      <dgm:prSet presAssocID="{B312A62D-099C-4415-A6DC-74EF4A0A2843}" presName="node" presStyleLbl="node1" presStyleIdx="3" presStyleCnt="4" custScaleY="19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A391E3-D391-468F-84E1-C84563034A48}" srcId="{B5FD5D11-4D7B-47AB-BEBE-249D9532CC85}" destId="{4F4F7A81-1331-44C9-B448-700557F120C1}" srcOrd="0" destOrd="0" parTransId="{DB66E394-9ABF-4CDC-B4BC-8878BC53ECF9}" sibTransId="{B67BB79F-65AC-411B-A532-47B43E844731}"/>
    <dgm:cxn modelId="{FD365201-D70B-41B0-97A4-56438EA8CA05}" type="presOf" srcId="{85E9DB69-3A3A-43D2-BB1E-5B152B05DEBD}" destId="{A593A90D-31EE-4AE9-9839-33AD79EDCD5A}" srcOrd="0" destOrd="0" presId="urn:microsoft.com/office/officeart/2005/8/layout/default"/>
    <dgm:cxn modelId="{3AD62D37-177D-43C6-B2D7-88FA19A103C8}" srcId="{B5FD5D11-4D7B-47AB-BEBE-249D9532CC85}" destId="{FDE3174A-2C1F-4356-871D-05C48BA02D13}" srcOrd="1" destOrd="0" parTransId="{CEB7D715-59AC-40A2-8A00-C279C7EB14A4}" sibTransId="{E8D2346A-B27A-4E7C-9890-5C733B3C7E2A}"/>
    <dgm:cxn modelId="{2C03DA9A-5CB0-40EE-BFBA-D66817F526C1}" srcId="{B5FD5D11-4D7B-47AB-BEBE-249D9532CC85}" destId="{85E9DB69-3A3A-43D2-BB1E-5B152B05DEBD}" srcOrd="2" destOrd="0" parTransId="{44F26CB1-AD83-46C6-A373-03FCD3ACC202}" sibTransId="{C8D98F25-1A42-4745-B105-3088BEBABA2C}"/>
    <dgm:cxn modelId="{157E8221-4671-4834-9EA4-C9830FFC8184}" type="presOf" srcId="{B312A62D-099C-4415-A6DC-74EF4A0A2843}" destId="{091400C8-0810-409C-8088-850A2BC0826A}" srcOrd="0" destOrd="0" presId="urn:microsoft.com/office/officeart/2005/8/layout/default"/>
    <dgm:cxn modelId="{76D327A0-80D4-43AD-805B-1AA15453A054}" type="presOf" srcId="{FDE3174A-2C1F-4356-871D-05C48BA02D13}" destId="{A387D8CE-3962-48E7-B1D6-D2A3A1EDD494}" srcOrd="0" destOrd="0" presId="urn:microsoft.com/office/officeart/2005/8/layout/default"/>
    <dgm:cxn modelId="{3B3CCF7B-F4C7-4C5F-9C52-54746499A259}" type="presOf" srcId="{B5FD5D11-4D7B-47AB-BEBE-249D9532CC85}" destId="{5D4DEA73-73F9-4A45-B0CE-8DE8EE4D699F}" srcOrd="0" destOrd="0" presId="urn:microsoft.com/office/officeart/2005/8/layout/default"/>
    <dgm:cxn modelId="{4BCE66EA-90BB-49D6-98AF-C898F2302EEB}" srcId="{B5FD5D11-4D7B-47AB-BEBE-249D9532CC85}" destId="{B312A62D-099C-4415-A6DC-74EF4A0A2843}" srcOrd="3" destOrd="0" parTransId="{58213598-5E32-49D3-9D6D-D0B4B9FB51AD}" sibTransId="{0DA17676-E477-4D29-BA16-D2AEBF794120}"/>
    <dgm:cxn modelId="{1500DC84-4679-4FDB-8619-D7AC9F06CC29}" type="presOf" srcId="{4F4F7A81-1331-44C9-B448-700557F120C1}" destId="{6546D53F-388A-42FD-BCBE-2CF0D8D2288E}" srcOrd="0" destOrd="0" presId="urn:microsoft.com/office/officeart/2005/8/layout/default"/>
    <dgm:cxn modelId="{9F8E6D0B-D99D-41B9-BC78-BCC15A7DBA98}" type="presParOf" srcId="{5D4DEA73-73F9-4A45-B0CE-8DE8EE4D699F}" destId="{6546D53F-388A-42FD-BCBE-2CF0D8D2288E}" srcOrd="0" destOrd="0" presId="urn:microsoft.com/office/officeart/2005/8/layout/default"/>
    <dgm:cxn modelId="{FF2A5F2D-881C-4617-9BD2-340065F61E4E}" type="presParOf" srcId="{5D4DEA73-73F9-4A45-B0CE-8DE8EE4D699F}" destId="{E9AC5790-4915-4E27-BECE-1EE0A6031008}" srcOrd="1" destOrd="0" presId="urn:microsoft.com/office/officeart/2005/8/layout/default"/>
    <dgm:cxn modelId="{31A3629D-E726-41C6-B5F0-F1402C220CA7}" type="presParOf" srcId="{5D4DEA73-73F9-4A45-B0CE-8DE8EE4D699F}" destId="{A387D8CE-3962-48E7-B1D6-D2A3A1EDD494}" srcOrd="2" destOrd="0" presId="urn:microsoft.com/office/officeart/2005/8/layout/default"/>
    <dgm:cxn modelId="{4A566822-FC68-44B5-B22C-8F96DE1FE663}" type="presParOf" srcId="{5D4DEA73-73F9-4A45-B0CE-8DE8EE4D699F}" destId="{B610F5A5-93A5-4B4A-A4F6-02A49DE27BB6}" srcOrd="3" destOrd="0" presId="urn:microsoft.com/office/officeart/2005/8/layout/default"/>
    <dgm:cxn modelId="{0EAFED9F-D0FD-4F5D-8551-EF53ABB1AE9C}" type="presParOf" srcId="{5D4DEA73-73F9-4A45-B0CE-8DE8EE4D699F}" destId="{A593A90D-31EE-4AE9-9839-33AD79EDCD5A}" srcOrd="4" destOrd="0" presId="urn:microsoft.com/office/officeart/2005/8/layout/default"/>
    <dgm:cxn modelId="{A37D74F5-D156-4600-8967-39F74F2609BC}" type="presParOf" srcId="{5D4DEA73-73F9-4A45-B0CE-8DE8EE4D699F}" destId="{81F9EFDE-E5CB-4186-A585-9E099CFDBAD8}" srcOrd="5" destOrd="0" presId="urn:microsoft.com/office/officeart/2005/8/layout/default"/>
    <dgm:cxn modelId="{5BE754A0-5875-4830-B242-679B82853A6D}" type="presParOf" srcId="{5D4DEA73-73F9-4A45-B0CE-8DE8EE4D699F}" destId="{091400C8-0810-409C-8088-850A2BC0826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577F8-E5AF-427B-9963-4DC251B65A28}">
      <dsp:nvSpPr>
        <dsp:cNvPr id="0" name=""/>
        <dsp:cNvSpPr/>
      </dsp:nvSpPr>
      <dsp:spPr>
        <a:xfrm>
          <a:off x="0" y="453016"/>
          <a:ext cx="9145016" cy="56950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ED7C81-D8F4-4FC9-8080-CEBAE63C7ECE}">
      <dsp:nvSpPr>
        <dsp:cNvPr id="0" name=""/>
        <dsp:cNvSpPr/>
      </dsp:nvSpPr>
      <dsp:spPr>
        <a:xfrm>
          <a:off x="390325" y="17096"/>
          <a:ext cx="2535303" cy="56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Климатические пояса</a:t>
          </a:r>
        </a:p>
      </dsp:txBody>
      <dsp:txXfrm>
        <a:off x="390325" y="17096"/>
        <a:ext cx="2535303" cy="569502"/>
      </dsp:txXfrm>
    </dsp:sp>
    <dsp:sp modelId="{A8F167BB-86A6-4434-82E8-1B9B8287D262}">
      <dsp:nvSpPr>
        <dsp:cNvPr id="0" name=""/>
        <dsp:cNvSpPr/>
      </dsp:nvSpPr>
      <dsp:spPr>
        <a:xfrm>
          <a:off x="1198487" y="640690"/>
          <a:ext cx="142375" cy="14237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2614C0-8B1F-49AB-8B8F-EA1056A4F961}">
      <dsp:nvSpPr>
        <dsp:cNvPr id="0" name=""/>
        <dsp:cNvSpPr/>
      </dsp:nvSpPr>
      <dsp:spPr>
        <a:xfrm>
          <a:off x="3023505" y="894282"/>
          <a:ext cx="3139195" cy="44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Климатическая диаграмма</a:t>
          </a:r>
        </a:p>
      </dsp:txBody>
      <dsp:txXfrm>
        <a:off x="3023505" y="894282"/>
        <a:ext cx="3139195" cy="447463"/>
      </dsp:txXfrm>
    </dsp:sp>
    <dsp:sp modelId="{96D75C05-FAF9-45BB-BB7B-6A9A9F6803EB}">
      <dsp:nvSpPr>
        <dsp:cNvPr id="0" name=""/>
        <dsp:cNvSpPr/>
      </dsp:nvSpPr>
      <dsp:spPr>
        <a:xfrm>
          <a:off x="4568629" y="640690"/>
          <a:ext cx="142375" cy="142375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788268-6A23-458B-A9A9-60A6735E1933}">
      <dsp:nvSpPr>
        <dsp:cNvPr id="0" name=""/>
        <dsp:cNvSpPr/>
      </dsp:nvSpPr>
      <dsp:spPr>
        <a:xfrm>
          <a:off x="6285638" y="0"/>
          <a:ext cx="2407692" cy="56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Климатическая карта</a:t>
          </a:r>
        </a:p>
      </dsp:txBody>
      <dsp:txXfrm>
        <a:off x="6285638" y="0"/>
        <a:ext cx="2407692" cy="569502"/>
      </dsp:txXfrm>
    </dsp:sp>
    <dsp:sp modelId="{4630E624-20F6-4327-B9E1-02A756500C0D}">
      <dsp:nvSpPr>
        <dsp:cNvPr id="0" name=""/>
        <dsp:cNvSpPr/>
      </dsp:nvSpPr>
      <dsp:spPr>
        <a:xfrm>
          <a:off x="6953456" y="640690"/>
          <a:ext cx="142375" cy="142375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6CCE9-8F14-4E5D-B99B-9FD39CCC7F51}">
      <dsp:nvSpPr>
        <dsp:cNvPr id="0" name=""/>
        <dsp:cNvSpPr/>
      </dsp:nvSpPr>
      <dsp:spPr>
        <a:xfrm>
          <a:off x="0" y="6427"/>
          <a:ext cx="3715009" cy="10777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Основными показателями климата являются температура воздуха, количество и режим выпадения осадков. </a:t>
          </a:r>
        </a:p>
      </dsp:txBody>
      <dsp:txXfrm>
        <a:off x="31566" y="37993"/>
        <a:ext cx="3651877" cy="1014620"/>
      </dsp:txXfrm>
    </dsp:sp>
    <dsp:sp modelId="{A5998E29-7A18-45DB-B300-1124D9AF2E7A}">
      <dsp:nvSpPr>
        <dsp:cNvPr id="0" name=""/>
        <dsp:cNvSpPr/>
      </dsp:nvSpPr>
      <dsp:spPr>
        <a:xfrm rot="5400000">
          <a:off x="1728280" y="1101410"/>
          <a:ext cx="258447" cy="3101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764463" y="1127254"/>
        <a:ext cx="186082" cy="180913"/>
      </dsp:txXfrm>
    </dsp:sp>
    <dsp:sp modelId="{F012A86E-790C-4FC9-916E-3F30D9CFED84}">
      <dsp:nvSpPr>
        <dsp:cNvPr id="0" name=""/>
        <dsp:cNvSpPr/>
      </dsp:nvSpPr>
      <dsp:spPr>
        <a:xfrm>
          <a:off x="0" y="1428776"/>
          <a:ext cx="3715009" cy="100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Для каждой территории характерен свой климат. Изменяется климат по широтам, от экватора к полюсам.</a:t>
          </a:r>
        </a:p>
      </dsp:txBody>
      <dsp:txXfrm>
        <a:off x="29442" y="1458218"/>
        <a:ext cx="3656125" cy="946331"/>
      </dsp:txXfrm>
    </dsp:sp>
    <dsp:sp modelId="{8F2B4DE9-329D-45EF-93AC-446FA563CE66}">
      <dsp:nvSpPr>
        <dsp:cNvPr id="0" name=""/>
        <dsp:cNvSpPr/>
      </dsp:nvSpPr>
      <dsp:spPr>
        <a:xfrm rot="5400000">
          <a:off x="1728280" y="2451222"/>
          <a:ext cx="258447" cy="3101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764463" y="2477066"/>
        <a:ext cx="186082" cy="180913"/>
      </dsp:txXfrm>
    </dsp:sp>
    <dsp:sp modelId="{10F23074-4D8B-4193-BDC6-6E2D81E1F6CD}">
      <dsp:nvSpPr>
        <dsp:cNvPr id="0" name=""/>
        <dsp:cNvSpPr/>
      </dsp:nvSpPr>
      <dsp:spPr>
        <a:xfrm>
          <a:off x="0" y="2778588"/>
          <a:ext cx="3715009" cy="1094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 пределах одного пояса существуют различия - при движении от побережий в глубь материка.</a:t>
          </a:r>
        </a:p>
      </dsp:txBody>
      <dsp:txXfrm>
        <a:off x="32050" y="2810638"/>
        <a:ext cx="3650909" cy="1030165"/>
      </dsp:txXfrm>
    </dsp:sp>
    <dsp:sp modelId="{1E2D92B4-97D0-47B0-8068-B571A4432A5D}">
      <dsp:nvSpPr>
        <dsp:cNvPr id="0" name=""/>
        <dsp:cNvSpPr/>
      </dsp:nvSpPr>
      <dsp:spPr>
        <a:xfrm rot="5400000">
          <a:off x="1728280" y="3890084"/>
          <a:ext cx="258447" cy="3101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764463" y="3915928"/>
        <a:ext cx="186082" cy="180913"/>
      </dsp:txXfrm>
    </dsp:sp>
    <dsp:sp modelId="{8C5C5A8C-3417-4015-A826-B44B15A778EF}">
      <dsp:nvSpPr>
        <dsp:cNvPr id="0" name=""/>
        <dsp:cNvSpPr/>
      </dsp:nvSpPr>
      <dsp:spPr>
        <a:xfrm>
          <a:off x="0" y="4217451"/>
          <a:ext cx="3715009" cy="664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Различают основные и переходные климатические пояса</a:t>
          </a:r>
        </a:p>
      </dsp:txBody>
      <dsp:txXfrm>
        <a:off x="19473" y="4236924"/>
        <a:ext cx="3676063" cy="625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D4D95-80B0-40EA-9BD6-6E84F05ACE14}">
      <dsp:nvSpPr>
        <dsp:cNvPr id="0" name=""/>
        <dsp:cNvSpPr/>
      </dsp:nvSpPr>
      <dsp:spPr>
        <a:xfrm>
          <a:off x="4245834" y="816709"/>
          <a:ext cx="219928" cy="1266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6676"/>
              </a:lnTo>
              <a:lnTo>
                <a:pt x="219928" y="126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E852A-7BA5-41BE-84B5-6BD9D96BE0E3}">
      <dsp:nvSpPr>
        <dsp:cNvPr id="0" name=""/>
        <dsp:cNvSpPr/>
      </dsp:nvSpPr>
      <dsp:spPr>
        <a:xfrm>
          <a:off x="4245834" y="816709"/>
          <a:ext cx="219928" cy="788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8303"/>
              </a:lnTo>
              <a:lnTo>
                <a:pt x="219928" y="7883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FACAE-C227-4BFD-B1FF-4B5636C4D058}">
      <dsp:nvSpPr>
        <dsp:cNvPr id="0" name=""/>
        <dsp:cNvSpPr/>
      </dsp:nvSpPr>
      <dsp:spPr>
        <a:xfrm>
          <a:off x="4245834" y="816709"/>
          <a:ext cx="219928" cy="309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931"/>
              </a:lnTo>
              <a:lnTo>
                <a:pt x="219928" y="3099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D40A3-25A6-469E-8129-B51493CEC7E1}">
      <dsp:nvSpPr>
        <dsp:cNvPr id="0" name=""/>
        <dsp:cNvSpPr/>
      </dsp:nvSpPr>
      <dsp:spPr>
        <a:xfrm>
          <a:off x="3396273" y="338337"/>
          <a:ext cx="91440" cy="3099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931"/>
              </a:lnTo>
              <a:lnTo>
                <a:pt x="116465" y="3099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8FC18-CB08-45FA-BE0F-0E06ED8D04A3}">
      <dsp:nvSpPr>
        <dsp:cNvPr id="0" name=""/>
        <dsp:cNvSpPr/>
      </dsp:nvSpPr>
      <dsp:spPr>
        <a:xfrm>
          <a:off x="2418223" y="816709"/>
          <a:ext cx="219928" cy="1868189"/>
        </a:xfrm>
        <a:custGeom>
          <a:avLst/>
          <a:gdLst/>
          <a:ahLst/>
          <a:cxnLst/>
          <a:rect l="0" t="0" r="0" b="0"/>
          <a:pathLst>
            <a:path>
              <a:moveTo>
                <a:pt x="219928" y="0"/>
              </a:moveTo>
              <a:lnTo>
                <a:pt x="219928" y="1868189"/>
              </a:lnTo>
              <a:lnTo>
                <a:pt x="0" y="18681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25272-A7C2-4B65-8984-DE0D14056E52}">
      <dsp:nvSpPr>
        <dsp:cNvPr id="0" name=""/>
        <dsp:cNvSpPr/>
      </dsp:nvSpPr>
      <dsp:spPr>
        <a:xfrm>
          <a:off x="2418223" y="816709"/>
          <a:ext cx="219928" cy="1266676"/>
        </a:xfrm>
        <a:custGeom>
          <a:avLst/>
          <a:gdLst/>
          <a:ahLst/>
          <a:cxnLst/>
          <a:rect l="0" t="0" r="0" b="0"/>
          <a:pathLst>
            <a:path>
              <a:moveTo>
                <a:pt x="219928" y="0"/>
              </a:moveTo>
              <a:lnTo>
                <a:pt x="219928" y="1266676"/>
              </a:lnTo>
              <a:lnTo>
                <a:pt x="0" y="126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A9C73-1C39-4536-9511-9C6A82B440CE}">
      <dsp:nvSpPr>
        <dsp:cNvPr id="0" name=""/>
        <dsp:cNvSpPr/>
      </dsp:nvSpPr>
      <dsp:spPr>
        <a:xfrm>
          <a:off x="2418223" y="816709"/>
          <a:ext cx="219928" cy="788303"/>
        </a:xfrm>
        <a:custGeom>
          <a:avLst/>
          <a:gdLst/>
          <a:ahLst/>
          <a:cxnLst/>
          <a:rect l="0" t="0" r="0" b="0"/>
          <a:pathLst>
            <a:path>
              <a:moveTo>
                <a:pt x="219928" y="0"/>
              </a:moveTo>
              <a:lnTo>
                <a:pt x="219928" y="788303"/>
              </a:lnTo>
              <a:lnTo>
                <a:pt x="0" y="7883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3F4532-74D6-4840-8055-61D6AC9337C0}">
      <dsp:nvSpPr>
        <dsp:cNvPr id="0" name=""/>
        <dsp:cNvSpPr/>
      </dsp:nvSpPr>
      <dsp:spPr>
        <a:xfrm>
          <a:off x="2418223" y="816709"/>
          <a:ext cx="219928" cy="309931"/>
        </a:xfrm>
        <a:custGeom>
          <a:avLst/>
          <a:gdLst/>
          <a:ahLst/>
          <a:cxnLst/>
          <a:rect l="0" t="0" r="0" b="0"/>
          <a:pathLst>
            <a:path>
              <a:moveTo>
                <a:pt x="219928" y="0"/>
              </a:moveTo>
              <a:lnTo>
                <a:pt x="219928" y="309931"/>
              </a:lnTo>
              <a:lnTo>
                <a:pt x="0" y="3099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623E43-4378-443B-A99A-82EC72B81274}">
      <dsp:nvSpPr>
        <dsp:cNvPr id="0" name=""/>
        <dsp:cNvSpPr/>
      </dsp:nvSpPr>
      <dsp:spPr>
        <a:xfrm>
          <a:off x="3325528" y="338337"/>
          <a:ext cx="91440" cy="309931"/>
        </a:xfrm>
        <a:custGeom>
          <a:avLst/>
          <a:gdLst/>
          <a:ahLst/>
          <a:cxnLst/>
          <a:rect l="0" t="0" r="0" b="0"/>
          <a:pathLst>
            <a:path>
              <a:moveTo>
                <a:pt x="116465" y="0"/>
              </a:moveTo>
              <a:lnTo>
                <a:pt x="116465" y="309931"/>
              </a:lnTo>
              <a:lnTo>
                <a:pt x="45720" y="3099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28C37-4C7F-48F2-889E-B3D57A748843}">
      <dsp:nvSpPr>
        <dsp:cNvPr id="0" name=""/>
        <dsp:cNvSpPr/>
      </dsp:nvSpPr>
      <dsp:spPr>
        <a:xfrm>
          <a:off x="2145991" y="1455"/>
          <a:ext cx="2592003" cy="336882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Климатические пояса</a:t>
          </a:r>
        </a:p>
      </dsp:txBody>
      <dsp:txXfrm>
        <a:off x="2145991" y="1455"/>
        <a:ext cx="2592003" cy="336882"/>
      </dsp:txXfrm>
    </dsp:sp>
    <dsp:sp modelId="{2B6916C4-891B-40F6-8545-729A81E3D899}">
      <dsp:nvSpPr>
        <dsp:cNvPr id="0" name=""/>
        <dsp:cNvSpPr/>
      </dsp:nvSpPr>
      <dsp:spPr>
        <a:xfrm>
          <a:off x="1905057" y="479827"/>
          <a:ext cx="1466191" cy="33688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Основные </a:t>
          </a:r>
        </a:p>
      </dsp:txBody>
      <dsp:txXfrm>
        <a:off x="1905057" y="479827"/>
        <a:ext cx="1466191" cy="336882"/>
      </dsp:txXfrm>
    </dsp:sp>
    <dsp:sp modelId="{9C278B4B-F4A6-4377-A639-E89714E4FFC8}">
      <dsp:nvSpPr>
        <dsp:cNvPr id="0" name=""/>
        <dsp:cNvSpPr/>
      </dsp:nvSpPr>
      <dsp:spPr>
        <a:xfrm>
          <a:off x="511754" y="958200"/>
          <a:ext cx="1906469" cy="336882"/>
        </a:xfrm>
        <a:prstGeom prst="rect">
          <a:avLst/>
        </a:prstGeom>
        <a:solidFill>
          <a:srgbClr val="F387B8"/>
        </a:solidFill>
        <a:ln w="1905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Экваториальный </a:t>
          </a:r>
        </a:p>
      </dsp:txBody>
      <dsp:txXfrm>
        <a:off x="511754" y="958200"/>
        <a:ext cx="1906469" cy="336882"/>
      </dsp:txXfrm>
    </dsp:sp>
    <dsp:sp modelId="{A42D9D33-7E13-44D9-A4E6-34BC5D9571E8}">
      <dsp:nvSpPr>
        <dsp:cNvPr id="0" name=""/>
        <dsp:cNvSpPr/>
      </dsp:nvSpPr>
      <dsp:spPr>
        <a:xfrm>
          <a:off x="511754" y="1436572"/>
          <a:ext cx="1906469" cy="336882"/>
        </a:xfrm>
        <a:prstGeom prst="rect">
          <a:avLst/>
        </a:prstGeom>
        <a:solidFill>
          <a:srgbClr val="FCBA63"/>
        </a:solidFill>
        <a:ln w="1905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Тропический </a:t>
          </a:r>
        </a:p>
      </dsp:txBody>
      <dsp:txXfrm>
        <a:off x="511754" y="1436572"/>
        <a:ext cx="1906469" cy="336882"/>
      </dsp:txXfrm>
    </dsp:sp>
    <dsp:sp modelId="{91B13DE2-EADC-4AF5-93D1-93F652921CE2}">
      <dsp:nvSpPr>
        <dsp:cNvPr id="0" name=""/>
        <dsp:cNvSpPr/>
      </dsp:nvSpPr>
      <dsp:spPr>
        <a:xfrm>
          <a:off x="511754" y="1914945"/>
          <a:ext cx="1906469" cy="336882"/>
        </a:xfrm>
        <a:prstGeom prst="rect">
          <a:avLst/>
        </a:prstGeom>
        <a:solidFill>
          <a:srgbClr val="73BF45"/>
        </a:solidFill>
        <a:ln w="1905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Умеренный </a:t>
          </a:r>
        </a:p>
      </dsp:txBody>
      <dsp:txXfrm>
        <a:off x="511754" y="1914945"/>
        <a:ext cx="1906469" cy="336882"/>
      </dsp:txXfrm>
    </dsp:sp>
    <dsp:sp modelId="{569CC4EB-A6CB-40A2-BE2F-EBD63F6491C3}">
      <dsp:nvSpPr>
        <dsp:cNvPr id="0" name=""/>
        <dsp:cNvSpPr/>
      </dsp:nvSpPr>
      <dsp:spPr>
        <a:xfrm>
          <a:off x="511754" y="2393317"/>
          <a:ext cx="1906469" cy="583162"/>
        </a:xfrm>
        <a:prstGeom prst="rect">
          <a:avLst/>
        </a:prstGeom>
        <a:solidFill>
          <a:srgbClr val="01B2F0"/>
        </a:solidFill>
        <a:ln w="19050" cap="flat" cmpd="sng" algn="ctr">
          <a:solidFill>
            <a:srgbClr val="FF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Арктический, антарктический</a:t>
          </a:r>
        </a:p>
      </dsp:txBody>
      <dsp:txXfrm>
        <a:off x="511754" y="2393317"/>
        <a:ext cx="1906469" cy="583162"/>
      </dsp:txXfrm>
    </dsp:sp>
    <dsp:sp modelId="{136F0AB9-36ED-4066-A362-4B136489D7C1}">
      <dsp:nvSpPr>
        <dsp:cNvPr id="0" name=""/>
        <dsp:cNvSpPr/>
      </dsp:nvSpPr>
      <dsp:spPr>
        <a:xfrm>
          <a:off x="3512738" y="479827"/>
          <a:ext cx="1466191" cy="33688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Переходные </a:t>
          </a:r>
        </a:p>
      </dsp:txBody>
      <dsp:txXfrm>
        <a:off x="3512738" y="479827"/>
        <a:ext cx="1466191" cy="336882"/>
      </dsp:txXfrm>
    </dsp:sp>
    <dsp:sp modelId="{F0880807-39D0-411B-8DCB-013D46B5F581}">
      <dsp:nvSpPr>
        <dsp:cNvPr id="0" name=""/>
        <dsp:cNvSpPr/>
      </dsp:nvSpPr>
      <dsp:spPr>
        <a:xfrm>
          <a:off x="4465763" y="958200"/>
          <a:ext cx="2042481" cy="336882"/>
        </a:xfrm>
        <a:prstGeom prst="rect">
          <a:avLst/>
        </a:prstGeom>
        <a:solidFill>
          <a:srgbClr val="FBD9E9"/>
        </a:solidFill>
        <a:ln w="19050"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Субэкваториальный </a:t>
          </a:r>
        </a:p>
      </dsp:txBody>
      <dsp:txXfrm>
        <a:off x="4465763" y="958200"/>
        <a:ext cx="2042481" cy="336882"/>
      </dsp:txXfrm>
    </dsp:sp>
    <dsp:sp modelId="{4811A9D7-62FD-48EB-9381-A25FE3A4FC9C}">
      <dsp:nvSpPr>
        <dsp:cNvPr id="0" name=""/>
        <dsp:cNvSpPr/>
      </dsp:nvSpPr>
      <dsp:spPr>
        <a:xfrm>
          <a:off x="4465763" y="1436572"/>
          <a:ext cx="2042481" cy="336882"/>
        </a:xfrm>
        <a:prstGeom prst="rect">
          <a:avLst/>
        </a:prstGeom>
        <a:solidFill>
          <a:srgbClr val="FEE3C0"/>
        </a:solidFill>
        <a:ln w="19050"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Субтропический </a:t>
          </a:r>
        </a:p>
      </dsp:txBody>
      <dsp:txXfrm>
        <a:off x="4465763" y="1436572"/>
        <a:ext cx="2042481" cy="336882"/>
      </dsp:txXfrm>
    </dsp:sp>
    <dsp:sp modelId="{C3F87230-49B0-409E-8945-A17B40A7C1A6}">
      <dsp:nvSpPr>
        <dsp:cNvPr id="0" name=""/>
        <dsp:cNvSpPr/>
      </dsp:nvSpPr>
      <dsp:spPr>
        <a:xfrm>
          <a:off x="4465763" y="1914945"/>
          <a:ext cx="2042481" cy="33688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Субарктический </a:t>
          </a:r>
        </a:p>
      </dsp:txBody>
      <dsp:txXfrm>
        <a:off x="4465763" y="1914945"/>
        <a:ext cx="2042481" cy="336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6D53F-388A-42FD-BCBE-2CF0D8D2288E}">
      <dsp:nvSpPr>
        <dsp:cNvPr id="0" name=""/>
        <dsp:cNvSpPr/>
      </dsp:nvSpPr>
      <dsp:spPr>
        <a:xfrm>
          <a:off x="1988" y="77787"/>
          <a:ext cx="1577728" cy="181018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988" y="77787"/>
        <a:ext cx="1577728" cy="1810188"/>
      </dsp:txXfrm>
    </dsp:sp>
    <dsp:sp modelId="{A387D8CE-3962-48E7-B1D6-D2A3A1EDD494}">
      <dsp:nvSpPr>
        <dsp:cNvPr id="0" name=""/>
        <dsp:cNvSpPr/>
      </dsp:nvSpPr>
      <dsp:spPr>
        <a:xfrm>
          <a:off x="1737490" y="77787"/>
          <a:ext cx="1577728" cy="181018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737490" y="77787"/>
        <a:ext cx="1577728" cy="1810188"/>
      </dsp:txXfrm>
    </dsp:sp>
    <dsp:sp modelId="{A593A90D-31EE-4AE9-9839-33AD79EDCD5A}">
      <dsp:nvSpPr>
        <dsp:cNvPr id="0" name=""/>
        <dsp:cNvSpPr/>
      </dsp:nvSpPr>
      <dsp:spPr>
        <a:xfrm>
          <a:off x="3507244" y="77787"/>
          <a:ext cx="1577728" cy="181018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3507244" y="77787"/>
        <a:ext cx="1577728" cy="1810188"/>
      </dsp:txXfrm>
    </dsp:sp>
    <dsp:sp modelId="{091400C8-0810-409C-8088-850A2BC0826A}">
      <dsp:nvSpPr>
        <dsp:cNvPr id="0" name=""/>
        <dsp:cNvSpPr/>
      </dsp:nvSpPr>
      <dsp:spPr>
        <a:xfrm>
          <a:off x="5208493" y="77787"/>
          <a:ext cx="1577728" cy="181018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5208493" y="77787"/>
        <a:ext cx="1577728" cy="1810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8F213-D9E6-4970-8883-EAA7BF953C1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FCD1B-05E1-4EDF-B24D-32F4268B1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06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7B15C-D00C-418B-BB8B-3ED204347FB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8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 щелчку на овал появляются климатические области.  Климатограммы</a:t>
            </a:r>
            <a:r>
              <a:rPr lang="ru-RU" baseline="0" dirty="0"/>
              <a:t>  по щелчку на иконку климатограммы. Описание типов климата появляется по щелчку на знак «книги».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2F754-5978-450A-BD05-A9B95174156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471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173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20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94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7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1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815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802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414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48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83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116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CD1B-05E1-4EDF-B24D-32F4268B1C0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0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685782"/>
            <a:ext cx="642942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155806"/>
            <a:ext cx="64294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BB10F-C58C-4E8C-95F3-AAEAF5AF6BA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slide" Target="slide5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17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slide" Target="slide4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9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diagramData" Target="../diagrams/data4.xml"/><Relationship Id="rId9" Type="http://schemas.openxmlformats.org/officeDocument/2006/relationships/image" Target="../media/image37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" Target="slide13.xml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11" Type="http://schemas.openxmlformats.org/officeDocument/2006/relationships/image" Target="../media/image48.png"/><Relationship Id="rId5" Type="http://schemas.openxmlformats.org/officeDocument/2006/relationships/image" Target="../media/image43.gif"/><Relationship Id="rId10" Type="http://schemas.openxmlformats.org/officeDocument/2006/relationships/image" Target="../media/image4.png"/><Relationship Id="rId4" Type="http://schemas.openxmlformats.org/officeDocument/2006/relationships/image" Target="../media/image42.jpeg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image" Target="../media/image48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9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slide" Target="slide1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slide" Target="slide13.xml"/><Relationship Id="rId5" Type="http://schemas.openxmlformats.org/officeDocument/2006/relationships/diagramQuickStyle" Target="../diagrams/quickStyle3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diagramLayout" Target="../diagrams/layout3.xml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0" y="6182411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5568" y="116632"/>
            <a:ext cx="77867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Атмосфера и климат Земли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76171456"/>
              </p:ext>
            </p:extLst>
          </p:nvPr>
        </p:nvGraphicFramePr>
        <p:xfrm>
          <a:off x="0" y="4520726"/>
          <a:ext cx="9145016" cy="1423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27736" y="1687741"/>
            <a:ext cx="68223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Климатические пояса мира</a:t>
            </a:r>
          </a:p>
        </p:txBody>
      </p:sp>
      <p:sp>
        <p:nvSpPr>
          <p:cNvPr id="2" name="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FA392B-F1E7-4CB7-BAAC-3FD00522BFD9}"/>
              </a:ext>
            </a:extLst>
          </p:cNvPr>
          <p:cNvSpPr/>
          <p:nvPr/>
        </p:nvSpPr>
        <p:spPr>
          <a:xfrm>
            <a:off x="645568" y="4282797"/>
            <a:ext cx="1982216" cy="7143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hlinkClick r:id="rId8" action="ppaction://hlinksldjump"/>
            <a:extLst>
              <a:ext uri="{FF2B5EF4-FFF2-40B4-BE49-F238E27FC236}">
                <a16:creationId xmlns:a16="http://schemas.microsoft.com/office/drawing/2014/main" id="{0BE76810-7903-4434-BF64-861323DAA9CE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8480217" y="6182411"/>
            <a:ext cx="536494" cy="548688"/>
          </a:xfrm>
          <a:prstGeom prst="rect">
            <a:avLst/>
          </a:prstGeom>
        </p:spPr>
      </p:pic>
      <p:sp>
        <p:nvSpPr>
          <p:cNvPr id="14" name="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59A71E94-2E49-463D-808D-475D2F7765C1}"/>
              </a:ext>
            </a:extLst>
          </p:cNvPr>
          <p:cNvSpPr/>
          <p:nvPr/>
        </p:nvSpPr>
        <p:spPr>
          <a:xfrm>
            <a:off x="6516216" y="4199911"/>
            <a:ext cx="1982216" cy="7143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1" action="ppaction://hlinksldjump"/>
            <a:extLst>
              <a:ext uri="{FF2B5EF4-FFF2-40B4-BE49-F238E27FC236}">
                <a16:creationId xmlns:a16="http://schemas.microsoft.com/office/drawing/2014/main" id="{FAD40E6E-CC30-4634-8C6A-E148CC1E4F0E}"/>
              </a:ext>
            </a:extLst>
          </p:cNvPr>
          <p:cNvSpPr/>
          <p:nvPr/>
        </p:nvSpPr>
        <p:spPr>
          <a:xfrm>
            <a:off x="3131840" y="5514638"/>
            <a:ext cx="2664296" cy="7143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«Климатические пояса»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110219"/>
              </p:ext>
            </p:extLst>
          </p:nvPr>
        </p:nvGraphicFramePr>
        <p:xfrm>
          <a:off x="457200" y="1700808"/>
          <a:ext cx="8229600" cy="4658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261573915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6980739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18351334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4946883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09892564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6352224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Климатический пояс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Температура,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осадков, мм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осадков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092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563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Экваториальный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ЭВМ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+26°С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+28</a:t>
                      </a: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°С</a:t>
                      </a:r>
                    </a:p>
                    <a:p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1500-3000 мм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год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723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Субэкваториальный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 – ЭВМ</a:t>
                      </a:r>
                    </a:p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- ТВМ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+22</a:t>
                      </a: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°С</a:t>
                      </a:r>
                    </a:p>
                    <a:p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+30</a:t>
                      </a: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°С</a:t>
                      </a:r>
                    </a:p>
                    <a:p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500-1000 мм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 – влажно</a:t>
                      </a:r>
                    </a:p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- сухо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49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Тропический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02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Субтропический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581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Умеренный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63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Субарктический (субантарктический)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5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Арктический (антарктический)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763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AA9973-87BF-4221-9C30-F7D46BDB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55" y="0"/>
            <a:ext cx="8229600" cy="64633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Тропический климат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17E7AD-22CD-4EAA-97F7-1FB83662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1" y="1606408"/>
            <a:ext cx="3659108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FD43FC-96D9-4C95-8535-84EC88129F41}"/>
              </a:ext>
            </a:extLst>
          </p:cNvPr>
          <p:cNvSpPr/>
          <p:nvPr/>
        </p:nvSpPr>
        <p:spPr>
          <a:xfrm>
            <a:off x="153581" y="836712"/>
            <a:ext cx="8877572" cy="6463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Тропический климатический пояс охватывает земной шар в пределах от 20-ой до 30-ой параллелей в северном и южном полушариях.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F24EB-F4BA-408A-987E-84C65916B7A6}"/>
              </a:ext>
            </a:extLst>
          </p:cNvPr>
          <p:cNvSpPr txBox="1"/>
          <p:nvPr/>
        </p:nvSpPr>
        <p:spPr>
          <a:xfrm>
            <a:off x="4249255" y="1637641"/>
            <a:ext cx="58530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Т.В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EBD13D-C906-437F-A7C6-326CA03EEF1F}"/>
              </a:ext>
            </a:extLst>
          </p:cNvPr>
          <p:cNvSpPr/>
          <p:nvPr/>
        </p:nvSpPr>
        <p:spPr>
          <a:xfrm>
            <a:off x="4899122" y="1629288"/>
            <a:ext cx="255472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+35°</a:t>
            </a:r>
            <a:r>
              <a:rPr lang="ru-RU" sz="2400" b="1" dirty="0">
                <a:solidFill>
                  <a:srgbClr val="002060"/>
                </a:solidFill>
              </a:rPr>
              <a:t>,  +15</a:t>
            </a:r>
            <a:r>
              <a:rPr lang="ru-RU" sz="2400" b="1" dirty="0" smtClean="0">
                <a:solidFill>
                  <a:srgbClr val="002060"/>
                </a:solidFill>
              </a:rPr>
              <a:t>°- </a:t>
            </a:r>
            <a:r>
              <a:rPr lang="ru-RU" sz="2400" b="1" dirty="0">
                <a:solidFill>
                  <a:srgbClr val="002060"/>
                </a:solidFill>
              </a:rPr>
              <a:t>+25°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F3695-986F-442E-B5C9-31443A4C16A8}"/>
              </a:ext>
            </a:extLst>
          </p:cNvPr>
          <p:cNvSpPr txBox="1"/>
          <p:nvPr/>
        </p:nvSpPr>
        <p:spPr>
          <a:xfrm>
            <a:off x="4253448" y="2135248"/>
            <a:ext cx="64567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В.Д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467895-9618-4AD3-87D4-348A349E6378}"/>
              </a:ext>
            </a:extLst>
          </p:cNvPr>
          <p:cNvSpPr/>
          <p:nvPr/>
        </p:nvSpPr>
        <p:spPr>
          <a:xfrm>
            <a:off x="4946187" y="2135248"/>
            <a:ext cx="235494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50-150 мм в год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5DFD0B-C4F6-4C70-A375-9DDE2EE84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03"/>
          <a:stretch/>
        </p:blipFill>
        <p:spPr>
          <a:xfrm>
            <a:off x="158519" y="3835775"/>
            <a:ext cx="3667150" cy="2404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5F5D05-3BE7-4754-B769-53F1BBF89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764" y="2780928"/>
            <a:ext cx="2401393" cy="3535466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9F36B0B-D854-4146-86C0-27AB92610E39}"/>
              </a:ext>
            </a:extLst>
          </p:cNvPr>
          <p:cNvCxnSpPr>
            <a:cxnSpLocks/>
          </p:cNvCxnSpPr>
          <p:nvPr/>
        </p:nvCxnSpPr>
        <p:spPr>
          <a:xfrm flipH="1">
            <a:off x="3995936" y="1631306"/>
            <a:ext cx="0" cy="936000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D7F9E1C-F5EB-48B2-BC17-5128B73DF1A3}"/>
              </a:ext>
            </a:extLst>
          </p:cNvPr>
          <p:cNvSpPr/>
          <p:nvPr/>
        </p:nvSpPr>
        <p:spPr>
          <a:xfrm>
            <a:off x="3910526" y="2780928"/>
            <a:ext cx="2659460" cy="35086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/>
              <a:t>t°</a:t>
            </a:r>
            <a:r>
              <a:rPr lang="ru-RU" dirty="0"/>
              <a:t> меняется в течение суток:  знойная жара днем и сильное похолоданием ночью.</a:t>
            </a:r>
          </a:p>
          <a:p>
            <a:pPr marL="182563" indent="-18256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Очень мало осадков</a:t>
            </a:r>
            <a:r>
              <a:rPr lang="ru-RU" dirty="0"/>
              <a:t>, они испаряются быстрее, чем просачиваются в почву. Иногда дождей не бывает несколько лет.</a:t>
            </a:r>
            <a:r>
              <a:rPr lang="ru-RU" dirty="0">
                <a:solidFill>
                  <a:srgbClr val="333333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Засуха </a:t>
            </a:r>
            <a:r>
              <a:rPr lang="ru-RU" b="1" dirty="0" smtClean="0">
                <a:solidFill>
                  <a:srgbClr val="C00000"/>
                </a:solidFill>
              </a:rPr>
              <a:t>- причина </a:t>
            </a:r>
            <a:r>
              <a:rPr lang="ru-RU" b="1" dirty="0">
                <a:solidFill>
                  <a:srgbClr val="C00000"/>
                </a:solidFill>
              </a:rPr>
              <a:t>образования </a:t>
            </a:r>
            <a:r>
              <a:rPr lang="ru-RU" b="1" dirty="0" smtClean="0">
                <a:solidFill>
                  <a:srgbClr val="C00000"/>
                </a:solidFill>
              </a:rPr>
              <a:t>тропических пустынь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34" name="Picture 10" descr="https://avatanplus.com/files/resources/mid/582338ac5ecee15849956164.png">
            <a:extLst>
              <a:ext uri="{FF2B5EF4-FFF2-40B4-BE49-F238E27FC236}">
                <a16:creationId xmlns:a16="http://schemas.microsoft.com/office/drawing/2014/main" id="{721CFD61-4AEF-43A7-B287-BEEC6A49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89" y="1268760"/>
            <a:ext cx="1304488" cy="151216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B980B-B814-4D15-B284-7D15BF389E17}"/>
              </a:ext>
            </a:extLst>
          </p:cNvPr>
          <p:cNvSpPr txBox="1"/>
          <p:nvPr/>
        </p:nvSpPr>
        <p:spPr>
          <a:xfrm>
            <a:off x="169399" y="5870880"/>
            <a:ext cx="89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Сахара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CFC9A87-8499-4D17-866C-DA1EE3BF7C91}"/>
              </a:ext>
            </a:extLst>
          </p:cNvPr>
          <p:cNvGrpSpPr/>
          <p:nvPr/>
        </p:nvGrpSpPr>
        <p:grpSpPr>
          <a:xfrm>
            <a:off x="2824356" y="1537041"/>
            <a:ext cx="864096" cy="865684"/>
            <a:chOff x="611560" y="2564904"/>
            <a:chExt cx="1080120" cy="865684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348345F0-DBB6-47B0-8F14-D52AEF6E9A90}"/>
                </a:ext>
              </a:extLst>
            </p:cNvPr>
            <p:cNvGrpSpPr/>
            <p:nvPr/>
          </p:nvGrpSpPr>
          <p:grpSpPr>
            <a:xfrm>
              <a:off x="611560" y="2852936"/>
              <a:ext cx="936104" cy="577652"/>
              <a:chOff x="539552" y="1077091"/>
              <a:chExt cx="936104" cy="193257"/>
            </a:xfrm>
          </p:grpSpPr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9D4F4D07-62F1-4E9A-A43F-6F49650F7641}"/>
                  </a:ext>
                </a:extLst>
              </p:cNvPr>
              <p:cNvCxnSpPr/>
              <p:nvPr/>
            </p:nvCxnSpPr>
            <p:spPr>
              <a:xfrm flipV="1">
                <a:off x="539552" y="1077091"/>
                <a:ext cx="720080" cy="19166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ACBB94EC-1D7A-45BC-A187-6710C5030D2E}"/>
                  </a:ext>
                </a:extLst>
              </p:cNvPr>
              <p:cNvCxnSpPr/>
              <p:nvPr/>
            </p:nvCxnSpPr>
            <p:spPr>
              <a:xfrm>
                <a:off x="539552" y="1268760"/>
                <a:ext cx="936104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16-конечная звезда 35">
              <a:hlinkClick r:id="" action="ppaction://noaction"/>
              <a:extLst>
                <a:ext uri="{FF2B5EF4-FFF2-40B4-BE49-F238E27FC236}">
                  <a16:creationId xmlns:a16="http://schemas.microsoft.com/office/drawing/2014/main" id="{FC13E83B-C78E-4A9E-AE88-7C48F144A102}"/>
                </a:ext>
              </a:extLst>
            </p:cNvPr>
            <p:cNvSpPr/>
            <p:nvPr/>
          </p:nvSpPr>
          <p:spPr>
            <a:xfrm>
              <a:off x="1259632" y="2564904"/>
              <a:ext cx="432048" cy="432048"/>
            </a:xfrm>
            <a:prstGeom prst="star16">
              <a:avLst>
                <a:gd name="adj" fmla="val 24117"/>
              </a:avLst>
            </a:prstGeom>
            <a:gradFill flip="none" rotWithShape="1">
              <a:gsLst>
                <a:gs pos="0">
                  <a:srgbClr val="FFFFB9"/>
                </a:gs>
                <a:gs pos="35000">
                  <a:srgbClr val="FFFF3F"/>
                </a:gs>
                <a:gs pos="27000">
                  <a:srgbClr val="FF9933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4" name="Пятиугольник 5">
            <a:hlinkClick r:id="rId7" action="ppaction://hlinksldjump"/>
            <a:extLst>
              <a:ext uri="{FF2B5EF4-FFF2-40B4-BE49-F238E27FC236}">
                <a16:creationId xmlns:a16="http://schemas.microsoft.com/office/drawing/2014/main" id="{31910DBD-1852-4AB6-8539-4AD318B04ED4}"/>
              </a:ext>
            </a:extLst>
          </p:cNvPr>
          <p:cNvSpPr/>
          <p:nvPr/>
        </p:nvSpPr>
        <p:spPr>
          <a:xfrm rot="10800000">
            <a:off x="8464426" y="6340093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" name="Picture 22" descr="http://imagespng.com/Data/Logo/3-camel-png-image-thumb.png">
            <a:extLst>
              <a:ext uri="{FF2B5EF4-FFF2-40B4-BE49-F238E27FC236}">
                <a16:creationId xmlns:a16="http://schemas.microsoft.com/office/drawing/2014/main" id="{B56C63F2-CB8D-4E26-8425-0349BF14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0038" y="5488902"/>
            <a:ext cx="1133288" cy="113328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0" y="6196647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AA9973-87BF-4221-9C30-F7D46BDB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55" y="0"/>
            <a:ext cx="8229600" cy="571955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Субтропический климат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7E68E6-521E-4C13-A7EE-7B23B46A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0" y="1468748"/>
            <a:ext cx="3384376" cy="21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E5E079-F574-4E42-AFD3-2A5933716FB4}"/>
              </a:ext>
            </a:extLst>
          </p:cNvPr>
          <p:cNvSpPr txBox="1"/>
          <p:nvPr/>
        </p:nvSpPr>
        <p:spPr>
          <a:xfrm>
            <a:off x="3571111" y="1429981"/>
            <a:ext cx="5853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BA60315-B4E3-49CE-980E-756A9D95E87C}"/>
              </a:ext>
            </a:extLst>
          </p:cNvPr>
          <p:cNvSpPr/>
          <p:nvPr/>
        </p:nvSpPr>
        <p:spPr>
          <a:xfrm>
            <a:off x="4251646" y="1436084"/>
            <a:ext cx="284063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t°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+30°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smtClean="0">
                <a:solidFill>
                  <a:srgbClr val="002060"/>
                </a:solidFill>
              </a:rPr>
              <a:t>+ 5°- +10°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8F37A84-BA93-4189-A01C-69082731AB6C}"/>
              </a:ext>
            </a:extLst>
          </p:cNvPr>
          <p:cNvSpPr/>
          <p:nvPr/>
        </p:nvSpPr>
        <p:spPr>
          <a:xfrm>
            <a:off x="5714945" y="2032990"/>
            <a:ext cx="245082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1000–3000 мм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14774-0962-43F2-B9BF-2CEDA4E31EF2}"/>
              </a:ext>
            </a:extLst>
          </p:cNvPr>
          <p:cNvSpPr txBox="1"/>
          <p:nvPr/>
        </p:nvSpPr>
        <p:spPr>
          <a:xfrm>
            <a:off x="7211089" y="1429981"/>
            <a:ext cx="5853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УВ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E22E5A3-BA73-4C85-8473-E75F2A853CD2}"/>
              </a:ext>
            </a:extLst>
          </p:cNvPr>
          <p:cNvSpPr/>
          <p:nvPr/>
        </p:nvSpPr>
        <p:spPr>
          <a:xfrm>
            <a:off x="3579720" y="2030145"/>
            <a:ext cx="209224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200–500 мм</a:t>
            </a:r>
          </a:p>
        </p:txBody>
      </p:sp>
      <p:sp useBgFill="1">
        <p:nvSpPr>
          <p:cNvPr id="8" name="Прямоугольник 7">
            <a:extLst>
              <a:ext uri="{FF2B5EF4-FFF2-40B4-BE49-F238E27FC236}">
                <a16:creationId xmlns:a16="http://schemas.microsoft.com/office/drawing/2014/main" id="{EA20E438-A83A-4400-BCD8-EC733609F17F}"/>
              </a:ext>
            </a:extLst>
          </p:cNvPr>
          <p:cNvSpPr/>
          <p:nvPr/>
        </p:nvSpPr>
        <p:spPr>
          <a:xfrm>
            <a:off x="3549602" y="2601384"/>
            <a:ext cx="5425586" cy="10669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/>
              <a:t>Характерны </a:t>
            </a:r>
            <a:r>
              <a:rPr lang="ru-RU" b="1" dirty="0">
                <a:solidFill>
                  <a:srgbClr val="C00000"/>
                </a:solidFill>
              </a:rPr>
              <a:t>сухой и влажный периоды</a:t>
            </a:r>
            <a:r>
              <a:rPr lang="ru-RU" dirty="0"/>
              <a:t>. Лето сухое и жаркое. Зима влажная и теплая. Иногда здесь даже выпадает снег, но снежный покров не образуется. Количество осадков в целом недостаточно.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572F551-E4B1-4AB0-905D-B23FB00116EE}"/>
              </a:ext>
            </a:extLst>
          </p:cNvPr>
          <p:cNvSpPr/>
          <p:nvPr/>
        </p:nvSpPr>
        <p:spPr>
          <a:xfrm>
            <a:off x="163740" y="728990"/>
            <a:ext cx="8811448" cy="6052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Субтропики расположены между тропиками и умеренными широтами, то есть примерно между 30° и 45° северной и южной широты.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74A0F3-9ACE-4493-8EC0-AB6422C03E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4"/>
          <a:stretch/>
        </p:blipFill>
        <p:spPr>
          <a:xfrm>
            <a:off x="74375" y="3744000"/>
            <a:ext cx="3384376" cy="2542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741A9D-9FC9-44A5-9456-3B46B6E80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011" b="12328"/>
          <a:stretch/>
        </p:blipFill>
        <p:spPr>
          <a:xfrm>
            <a:off x="3501617" y="3744000"/>
            <a:ext cx="3384000" cy="254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311C12-BE3C-4E0F-8F10-A0438AD4EA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968633" y="3744000"/>
            <a:ext cx="2006555" cy="254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https://im0-tub-ru.yandex.net/i?id=61f8a66a9036e31428ba7d556c29d062&amp;n=13&amp;exp=1">
            <a:extLst>
              <a:ext uri="{FF2B5EF4-FFF2-40B4-BE49-F238E27FC236}">
                <a16:creationId xmlns:a16="http://schemas.microsoft.com/office/drawing/2014/main" id="{3180502C-EC82-49FE-8911-E5CC3F1A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65" y="-14461"/>
            <a:ext cx="1097383" cy="943985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ownloadhdwallpapers.in/wp-content/uploads/2018/06/Hd-Gazelle-Transparent-Image.png">
            <a:extLst>
              <a:ext uri="{FF2B5EF4-FFF2-40B4-BE49-F238E27FC236}">
                <a16:creationId xmlns:a16="http://schemas.microsoft.com/office/drawing/2014/main" id="{33AC4177-87DF-4BC1-920C-EE2A41D8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" y="1318382"/>
            <a:ext cx="1609470" cy="2553400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ятиугольник 5">
            <a:hlinkClick r:id="rId9" action="ppaction://hlinksldjump"/>
            <a:extLst>
              <a:ext uri="{FF2B5EF4-FFF2-40B4-BE49-F238E27FC236}">
                <a16:creationId xmlns:a16="http://schemas.microsoft.com/office/drawing/2014/main" id="{08D1745D-4A88-424A-949F-BD305FF636B2}"/>
              </a:ext>
            </a:extLst>
          </p:cNvPr>
          <p:cNvSpPr/>
          <p:nvPr/>
        </p:nvSpPr>
        <p:spPr>
          <a:xfrm rot="10800000">
            <a:off x="8464426" y="6340093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1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4B6E86-8B33-4559-BFA1-B9586734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90" y="21420"/>
            <a:ext cx="8229600" cy="61358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Умеренный климат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98B37-3BD0-43E1-AE76-87E03A128014}"/>
              </a:ext>
            </a:extLst>
          </p:cNvPr>
          <p:cNvSpPr txBox="1"/>
          <p:nvPr/>
        </p:nvSpPr>
        <p:spPr>
          <a:xfrm>
            <a:off x="5496860" y="1478604"/>
            <a:ext cx="58530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УВ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C4D0F4-D64E-4B81-B748-9E8D29C2B037}"/>
              </a:ext>
            </a:extLst>
          </p:cNvPr>
          <p:cNvSpPr/>
          <p:nvPr/>
        </p:nvSpPr>
        <p:spPr>
          <a:xfrm>
            <a:off x="4751157" y="2541347"/>
            <a:ext cx="19458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+26°</a:t>
            </a:r>
            <a:r>
              <a:rPr lang="ru-RU" sz="2400" b="1" dirty="0">
                <a:solidFill>
                  <a:srgbClr val="002060"/>
                </a:solidFill>
              </a:rPr>
              <a:t>, - 15°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654D5B-3229-4121-BEF5-79E7E2C40EEA}"/>
              </a:ext>
            </a:extLst>
          </p:cNvPr>
          <p:cNvSpPr/>
          <p:nvPr/>
        </p:nvSpPr>
        <p:spPr>
          <a:xfrm>
            <a:off x="4723577" y="2019705"/>
            <a:ext cx="19458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500 - 800 мм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7DD2E-876D-4C5D-9DD1-139EDF5BFA8B}"/>
              </a:ext>
            </a:extLst>
          </p:cNvPr>
          <p:cNvSpPr txBox="1"/>
          <p:nvPr/>
        </p:nvSpPr>
        <p:spPr>
          <a:xfrm>
            <a:off x="4709826" y="1489912"/>
            <a:ext cx="692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Н.Д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26F1DA1-7C8E-4FFD-8618-3DBFADAA2FFC}"/>
              </a:ext>
            </a:extLst>
          </p:cNvPr>
          <p:cNvCxnSpPr>
            <a:cxnSpLocks/>
          </p:cNvCxnSpPr>
          <p:nvPr/>
        </p:nvCxnSpPr>
        <p:spPr>
          <a:xfrm flipH="1" flipV="1">
            <a:off x="4369048" y="1725205"/>
            <a:ext cx="0" cy="936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Ð£Ð¼ÐµÑÐµÐ½Ð½ÑÐ¹ ÐºÐ»Ð¸Ð¼Ð°ÑÐ¸ÑÐµÑÐºÐ¸Ð¹ Ð¿Ð¾ÑÑ">
            <a:extLst>
              <a:ext uri="{FF2B5EF4-FFF2-40B4-BE49-F238E27FC236}">
                <a16:creationId xmlns:a16="http://schemas.microsoft.com/office/drawing/2014/main" id="{7BD21F47-71BB-4DC9-95F8-5F8A6E39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8" y="1482496"/>
            <a:ext cx="3952273" cy="2104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9E74D78-9B7B-4797-89D1-0EB0ACAEE73A}"/>
              </a:ext>
            </a:extLst>
          </p:cNvPr>
          <p:cNvSpPr/>
          <p:nvPr/>
        </p:nvSpPr>
        <p:spPr>
          <a:xfrm>
            <a:off x="76822" y="731264"/>
            <a:ext cx="9002969" cy="6463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Умеренный пояс — один из самых широких и </a:t>
            </a:r>
            <a:r>
              <a:rPr lang="ru-RU" dirty="0" smtClean="0"/>
              <a:t>охватывает </a:t>
            </a:r>
            <a:r>
              <a:rPr lang="ru-RU" dirty="0"/>
              <a:t>территории нашей планеты, лежащие между 40-ми и 60-ми параллелями в северном и южном полушариях.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E85151A6-BD04-4B6B-AAD1-54EF4FA63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557048"/>
              </p:ext>
            </p:extLst>
          </p:nvPr>
        </p:nvGraphicFramePr>
        <p:xfrm>
          <a:off x="1043608" y="4800273"/>
          <a:ext cx="6788211" cy="1965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 useBgFill="1"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EE02F0E-C752-4323-A1BD-99BF8D782999}"/>
              </a:ext>
            </a:extLst>
          </p:cNvPr>
          <p:cNvSpPr/>
          <p:nvPr/>
        </p:nvSpPr>
        <p:spPr>
          <a:xfrm>
            <a:off x="125028" y="3629292"/>
            <a:ext cx="6788211" cy="11182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/>
              <a:t>t° </a:t>
            </a:r>
            <a:r>
              <a:rPr lang="ru-RU" dirty="0"/>
              <a:t>меняется по сезонам, поэтому </a:t>
            </a:r>
            <a:r>
              <a:rPr lang="ru-RU" b="1" dirty="0">
                <a:solidFill>
                  <a:srgbClr val="C00000"/>
                </a:solidFill>
              </a:rPr>
              <a:t>четко выражены времена года</a:t>
            </a:r>
          </a:p>
          <a:p>
            <a:pPr marL="182563" indent="-18256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dirty="0"/>
              <a:t>В зависимости от близости океанов, климат делят на 4 типа: морской, умеренно-континентальный, </a:t>
            </a:r>
          </a:p>
          <a:p>
            <a:pPr>
              <a:lnSpc>
                <a:spcPts val="2000"/>
              </a:lnSpc>
            </a:pPr>
            <a:r>
              <a:rPr lang="ru-RU" dirty="0"/>
              <a:t>   резко-континентальный и муссонный</a:t>
            </a:r>
          </a:p>
        </p:txBody>
      </p:sp>
      <p:pic>
        <p:nvPicPr>
          <p:cNvPr id="2052" name="Picture 4" descr="ÐÐ°ÑÑÐ¸Ð½ÐºÐ¸ Ð¿Ð¾ Ð·Ð°Ð¿ÑÐ¾ÑÑ Ð»ÐµÑ png Ð½Ð° Ð¿ÑÐ¾Ð·ÑÐ°ÑÐ½Ð¾Ð¼ ÑÐ¾Ð½Ðµ">
            <a:extLst>
              <a:ext uri="{FF2B5EF4-FFF2-40B4-BE49-F238E27FC236}">
                <a16:creationId xmlns:a16="http://schemas.microsoft.com/office/drawing/2014/main" id="{783FA677-A452-44FC-8ABE-32D69024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41" y="2926129"/>
            <a:ext cx="3177482" cy="7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0AA7DC-C51E-42C0-A661-EA2BAB5FC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7423" y="1832474"/>
            <a:ext cx="2067991" cy="2905125"/>
          </a:xfrm>
          <a:prstGeom prst="rect">
            <a:avLst/>
          </a:prstGeom>
        </p:spPr>
      </p:pic>
      <p:pic>
        <p:nvPicPr>
          <p:cNvPr id="22" name="Picture 10" descr="http://s019.radikal.ru/i606/1205/42/f58899b499b9.png">
            <a:extLst>
              <a:ext uri="{FF2B5EF4-FFF2-40B4-BE49-F238E27FC236}">
                <a16:creationId xmlns:a16="http://schemas.microsoft.com/office/drawing/2014/main" id="{4F2A0F69-F279-4AA2-9F6C-66885D74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5186" y="4436404"/>
            <a:ext cx="1240227" cy="2016932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pluspng.com/img-png/bear-png-bear-png-transparent-image-500.png">
            <a:extLst>
              <a:ext uri="{FF2B5EF4-FFF2-40B4-BE49-F238E27FC236}">
                <a16:creationId xmlns:a16="http://schemas.microsoft.com/office/drawing/2014/main" id="{94E13AAA-E703-459B-85B0-64AE29C7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62" y="-46593"/>
            <a:ext cx="1144274" cy="860494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02DBEBE-C17E-4BE2-944D-D59E008FF880}"/>
              </a:ext>
            </a:extLst>
          </p:cNvPr>
          <p:cNvGrpSpPr/>
          <p:nvPr/>
        </p:nvGrpSpPr>
        <p:grpSpPr>
          <a:xfrm>
            <a:off x="3412612" y="1242004"/>
            <a:ext cx="936104" cy="887647"/>
            <a:chOff x="539552" y="1484784"/>
            <a:chExt cx="1224136" cy="793678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E1D37A5-A703-497F-B261-A3CA4D000923}"/>
                </a:ext>
              </a:extLst>
            </p:cNvPr>
            <p:cNvGrpSpPr/>
            <p:nvPr/>
          </p:nvGrpSpPr>
          <p:grpSpPr>
            <a:xfrm>
              <a:off x="539552" y="1844825"/>
              <a:ext cx="936104" cy="433637"/>
              <a:chOff x="539552" y="1021972"/>
              <a:chExt cx="936104" cy="248376"/>
            </a:xfrm>
          </p:grpSpPr>
          <p:cxnSp>
            <p:nvCxnSpPr>
              <p:cNvPr id="24" name="Прямая со стрелкой 23">
                <a:extLst>
                  <a:ext uri="{FF2B5EF4-FFF2-40B4-BE49-F238E27FC236}">
                    <a16:creationId xmlns:a16="http://schemas.microsoft.com/office/drawing/2014/main" id="{49826CE0-041D-427C-824C-C6BFD62D117C}"/>
                  </a:ext>
                </a:extLst>
              </p:cNvPr>
              <p:cNvCxnSpPr/>
              <p:nvPr/>
            </p:nvCxnSpPr>
            <p:spPr>
              <a:xfrm flipV="1">
                <a:off x="539552" y="1021972"/>
                <a:ext cx="864096" cy="2467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FFDD959A-A501-4B2E-BD8B-09D811DABE10}"/>
                  </a:ext>
                </a:extLst>
              </p:cNvPr>
              <p:cNvCxnSpPr/>
              <p:nvPr/>
            </p:nvCxnSpPr>
            <p:spPr>
              <a:xfrm>
                <a:off x="539552" y="1268760"/>
                <a:ext cx="936104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16-конечная звезда 33">
              <a:hlinkClick r:id="" action="ppaction://noaction"/>
              <a:extLst>
                <a:ext uri="{FF2B5EF4-FFF2-40B4-BE49-F238E27FC236}">
                  <a16:creationId xmlns:a16="http://schemas.microsoft.com/office/drawing/2014/main" id="{2C6FF43F-DD73-4532-A033-23DD49FCA3DE}"/>
                </a:ext>
              </a:extLst>
            </p:cNvPr>
            <p:cNvSpPr/>
            <p:nvPr/>
          </p:nvSpPr>
          <p:spPr>
            <a:xfrm>
              <a:off x="1331640" y="1484784"/>
              <a:ext cx="432048" cy="432048"/>
            </a:xfrm>
            <a:prstGeom prst="star16">
              <a:avLst>
                <a:gd name="adj" fmla="val 24117"/>
              </a:avLst>
            </a:prstGeom>
            <a:gradFill flip="none" rotWithShape="1">
              <a:gsLst>
                <a:gs pos="0">
                  <a:srgbClr val="FFFFB9"/>
                </a:gs>
                <a:gs pos="35000">
                  <a:srgbClr val="FFFF3F"/>
                </a:gs>
                <a:gs pos="27000">
                  <a:srgbClr val="FF9933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Пятиугольник 5">
            <a:hlinkClick r:id="rId13" action="ppaction://hlinksldjump"/>
            <a:extLst>
              <a:ext uri="{FF2B5EF4-FFF2-40B4-BE49-F238E27FC236}">
                <a16:creationId xmlns:a16="http://schemas.microsoft.com/office/drawing/2014/main" id="{D6D0E8FD-666A-41BA-9683-8A6FF05AAA73}"/>
              </a:ext>
            </a:extLst>
          </p:cNvPr>
          <p:cNvSpPr/>
          <p:nvPr/>
        </p:nvSpPr>
        <p:spPr>
          <a:xfrm rot="10800000">
            <a:off x="8464426" y="6340093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" name="Picture 2" descr="E:\Ресурсы 1\иконки\ico_sli.png">
            <a:hlinkClick r:id="rId14" action="ppaction://hlinksldjump"/>
            <a:extLst>
              <a:ext uri="{FF2B5EF4-FFF2-40B4-BE49-F238E27FC236}">
                <a16:creationId xmlns:a16="http://schemas.microsoft.com/office/drawing/2014/main" id="{78BA1C5F-3413-4954-A311-30032896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42" y="4188419"/>
            <a:ext cx="5334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251520" y="5085184"/>
            <a:ext cx="8828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 течение всего года господствуют УВ, но их свойства сильно различаются по сезонам года и удаленности от океанов: климат становится более сухой (континентальней), увеличивается амплитуда температур.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1520" y="79320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Самая большая территория Евразии лежит в умеренном поясе  Благодаря западному переносу воздушных масс здесь происходит смена типов климата с запада на восток.</a:t>
            </a:r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-158" y="6192590"/>
            <a:ext cx="714375" cy="714375"/>
          </a:xfrm>
          <a:prstGeom prst="mathMultiply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548861" y="6374234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58" y="72000"/>
            <a:ext cx="8964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Климатические области умеренного пояса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3" name="Picture 4" descr="D:\Климат Евразии\клим пояса1.jpg"/>
          <p:cNvPicPr>
            <a:picLocks noChangeAspect="1" noChangeArrowheads="1"/>
          </p:cNvPicPr>
          <p:nvPr/>
        </p:nvPicPr>
        <p:blipFill>
          <a:blip r:embed="rId4" cstate="print"/>
          <a:srcRect t="9958" r="11765" b="43593"/>
          <a:stretch>
            <a:fillRect/>
          </a:stretch>
        </p:blipFill>
        <p:spPr bwMode="auto">
          <a:xfrm>
            <a:off x="251520" y="1844824"/>
            <a:ext cx="8640960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Полилиния 32"/>
          <p:cNvSpPr/>
          <p:nvPr/>
        </p:nvSpPr>
        <p:spPr>
          <a:xfrm>
            <a:off x="584616" y="1828800"/>
            <a:ext cx="2923082" cy="944380"/>
          </a:xfrm>
          <a:custGeom>
            <a:avLst/>
            <a:gdLst>
              <a:gd name="connsiteX0" fmla="*/ 0 w 2923082"/>
              <a:gd name="connsiteY0" fmla="*/ 0 h 944380"/>
              <a:gd name="connsiteX1" fmla="*/ 149902 w 2923082"/>
              <a:gd name="connsiteY1" fmla="*/ 164892 h 944380"/>
              <a:gd name="connsiteX2" fmla="*/ 194873 w 2923082"/>
              <a:gd name="connsiteY2" fmla="*/ 269823 h 944380"/>
              <a:gd name="connsiteX3" fmla="*/ 284814 w 2923082"/>
              <a:gd name="connsiteY3" fmla="*/ 419725 h 944380"/>
              <a:gd name="connsiteX4" fmla="*/ 449705 w 2923082"/>
              <a:gd name="connsiteY4" fmla="*/ 674557 h 944380"/>
              <a:gd name="connsiteX5" fmla="*/ 629587 w 2923082"/>
              <a:gd name="connsiteY5" fmla="*/ 869430 h 944380"/>
              <a:gd name="connsiteX6" fmla="*/ 689548 w 2923082"/>
              <a:gd name="connsiteY6" fmla="*/ 929390 h 944380"/>
              <a:gd name="connsiteX7" fmla="*/ 914400 w 2923082"/>
              <a:gd name="connsiteY7" fmla="*/ 929390 h 944380"/>
              <a:gd name="connsiteX8" fmla="*/ 1169233 w 2923082"/>
              <a:gd name="connsiteY8" fmla="*/ 944380 h 944380"/>
              <a:gd name="connsiteX9" fmla="*/ 1304145 w 2923082"/>
              <a:gd name="connsiteY9" fmla="*/ 944380 h 944380"/>
              <a:gd name="connsiteX10" fmla="*/ 1469036 w 2923082"/>
              <a:gd name="connsiteY10" fmla="*/ 944380 h 944380"/>
              <a:gd name="connsiteX11" fmla="*/ 1573968 w 2923082"/>
              <a:gd name="connsiteY11" fmla="*/ 944380 h 944380"/>
              <a:gd name="connsiteX12" fmla="*/ 1678899 w 2923082"/>
              <a:gd name="connsiteY12" fmla="*/ 899410 h 944380"/>
              <a:gd name="connsiteX13" fmla="*/ 1918741 w 2923082"/>
              <a:gd name="connsiteY13" fmla="*/ 749508 h 944380"/>
              <a:gd name="connsiteX14" fmla="*/ 2068643 w 2923082"/>
              <a:gd name="connsiteY14" fmla="*/ 644577 h 944380"/>
              <a:gd name="connsiteX15" fmla="*/ 2068643 w 2923082"/>
              <a:gd name="connsiteY15" fmla="*/ 689548 h 944380"/>
              <a:gd name="connsiteX16" fmla="*/ 2158584 w 2923082"/>
              <a:gd name="connsiteY16" fmla="*/ 524656 h 944380"/>
              <a:gd name="connsiteX17" fmla="*/ 2323476 w 2923082"/>
              <a:gd name="connsiteY17" fmla="*/ 434715 h 944380"/>
              <a:gd name="connsiteX18" fmla="*/ 2593299 w 2923082"/>
              <a:gd name="connsiteY18" fmla="*/ 344774 h 944380"/>
              <a:gd name="connsiteX19" fmla="*/ 2848132 w 2923082"/>
              <a:gd name="connsiteY19" fmla="*/ 254833 h 944380"/>
              <a:gd name="connsiteX20" fmla="*/ 2923082 w 2923082"/>
              <a:gd name="connsiteY20" fmla="*/ 254833 h 944380"/>
              <a:gd name="connsiteX21" fmla="*/ 2893102 w 2923082"/>
              <a:gd name="connsiteY21" fmla="*/ 179882 h 944380"/>
              <a:gd name="connsiteX22" fmla="*/ 2758191 w 2923082"/>
              <a:gd name="connsiteY22" fmla="*/ 119921 h 944380"/>
              <a:gd name="connsiteX23" fmla="*/ 2563318 w 2923082"/>
              <a:gd name="connsiteY23" fmla="*/ 14990 h 944380"/>
              <a:gd name="connsiteX24" fmla="*/ 0 w 2923082"/>
              <a:gd name="connsiteY24" fmla="*/ 0 h 944380"/>
              <a:gd name="connsiteX0" fmla="*/ 0 w 2923082"/>
              <a:gd name="connsiteY0" fmla="*/ 0 h 944380"/>
              <a:gd name="connsiteX1" fmla="*/ 149902 w 2923082"/>
              <a:gd name="connsiteY1" fmla="*/ 164892 h 944380"/>
              <a:gd name="connsiteX2" fmla="*/ 194873 w 2923082"/>
              <a:gd name="connsiteY2" fmla="*/ 269823 h 944380"/>
              <a:gd name="connsiteX3" fmla="*/ 284814 w 2923082"/>
              <a:gd name="connsiteY3" fmla="*/ 419725 h 944380"/>
              <a:gd name="connsiteX4" fmla="*/ 449705 w 2923082"/>
              <a:gd name="connsiteY4" fmla="*/ 674557 h 944380"/>
              <a:gd name="connsiteX5" fmla="*/ 629587 w 2923082"/>
              <a:gd name="connsiteY5" fmla="*/ 869430 h 944380"/>
              <a:gd name="connsiteX6" fmla="*/ 689548 w 2923082"/>
              <a:gd name="connsiteY6" fmla="*/ 929390 h 944380"/>
              <a:gd name="connsiteX7" fmla="*/ 914400 w 2923082"/>
              <a:gd name="connsiteY7" fmla="*/ 929390 h 944380"/>
              <a:gd name="connsiteX8" fmla="*/ 1169233 w 2923082"/>
              <a:gd name="connsiteY8" fmla="*/ 944380 h 944380"/>
              <a:gd name="connsiteX9" fmla="*/ 1304145 w 2923082"/>
              <a:gd name="connsiteY9" fmla="*/ 944380 h 944380"/>
              <a:gd name="connsiteX10" fmla="*/ 1469036 w 2923082"/>
              <a:gd name="connsiteY10" fmla="*/ 944380 h 944380"/>
              <a:gd name="connsiteX11" fmla="*/ 1573968 w 2923082"/>
              <a:gd name="connsiteY11" fmla="*/ 944380 h 944380"/>
              <a:gd name="connsiteX12" fmla="*/ 1678899 w 2923082"/>
              <a:gd name="connsiteY12" fmla="*/ 899410 h 944380"/>
              <a:gd name="connsiteX13" fmla="*/ 1918741 w 2923082"/>
              <a:gd name="connsiteY13" fmla="*/ 749508 h 944380"/>
              <a:gd name="connsiteX14" fmla="*/ 2068643 w 2923082"/>
              <a:gd name="connsiteY14" fmla="*/ 644577 h 944380"/>
              <a:gd name="connsiteX15" fmla="*/ 2068643 w 2923082"/>
              <a:gd name="connsiteY15" fmla="*/ 689548 h 944380"/>
              <a:gd name="connsiteX16" fmla="*/ 2187184 w 2923082"/>
              <a:gd name="connsiteY16" fmla="*/ 592088 h 944380"/>
              <a:gd name="connsiteX17" fmla="*/ 2323476 w 2923082"/>
              <a:gd name="connsiteY17" fmla="*/ 434715 h 944380"/>
              <a:gd name="connsiteX18" fmla="*/ 2593299 w 2923082"/>
              <a:gd name="connsiteY18" fmla="*/ 344774 h 944380"/>
              <a:gd name="connsiteX19" fmla="*/ 2848132 w 2923082"/>
              <a:gd name="connsiteY19" fmla="*/ 254833 h 944380"/>
              <a:gd name="connsiteX20" fmla="*/ 2923082 w 2923082"/>
              <a:gd name="connsiteY20" fmla="*/ 254833 h 944380"/>
              <a:gd name="connsiteX21" fmla="*/ 2893102 w 2923082"/>
              <a:gd name="connsiteY21" fmla="*/ 179882 h 944380"/>
              <a:gd name="connsiteX22" fmla="*/ 2758191 w 2923082"/>
              <a:gd name="connsiteY22" fmla="*/ 119921 h 944380"/>
              <a:gd name="connsiteX23" fmla="*/ 2563318 w 2923082"/>
              <a:gd name="connsiteY23" fmla="*/ 14990 h 944380"/>
              <a:gd name="connsiteX24" fmla="*/ 0 w 2923082"/>
              <a:gd name="connsiteY24" fmla="*/ 0 h 944380"/>
              <a:gd name="connsiteX0" fmla="*/ 0 w 2923082"/>
              <a:gd name="connsiteY0" fmla="*/ 0 h 944380"/>
              <a:gd name="connsiteX1" fmla="*/ 149902 w 2923082"/>
              <a:gd name="connsiteY1" fmla="*/ 164892 h 944380"/>
              <a:gd name="connsiteX2" fmla="*/ 194873 w 2923082"/>
              <a:gd name="connsiteY2" fmla="*/ 269823 h 944380"/>
              <a:gd name="connsiteX3" fmla="*/ 284814 w 2923082"/>
              <a:gd name="connsiteY3" fmla="*/ 419725 h 944380"/>
              <a:gd name="connsiteX4" fmla="*/ 449705 w 2923082"/>
              <a:gd name="connsiteY4" fmla="*/ 674557 h 944380"/>
              <a:gd name="connsiteX5" fmla="*/ 629587 w 2923082"/>
              <a:gd name="connsiteY5" fmla="*/ 869430 h 944380"/>
              <a:gd name="connsiteX6" fmla="*/ 689548 w 2923082"/>
              <a:gd name="connsiteY6" fmla="*/ 929390 h 944380"/>
              <a:gd name="connsiteX7" fmla="*/ 914400 w 2923082"/>
              <a:gd name="connsiteY7" fmla="*/ 929390 h 944380"/>
              <a:gd name="connsiteX8" fmla="*/ 1169233 w 2923082"/>
              <a:gd name="connsiteY8" fmla="*/ 944380 h 944380"/>
              <a:gd name="connsiteX9" fmla="*/ 1304145 w 2923082"/>
              <a:gd name="connsiteY9" fmla="*/ 944380 h 944380"/>
              <a:gd name="connsiteX10" fmla="*/ 1469036 w 2923082"/>
              <a:gd name="connsiteY10" fmla="*/ 944380 h 944380"/>
              <a:gd name="connsiteX11" fmla="*/ 1573968 w 2923082"/>
              <a:gd name="connsiteY11" fmla="*/ 944380 h 944380"/>
              <a:gd name="connsiteX12" fmla="*/ 1678899 w 2923082"/>
              <a:gd name="connsiteY12" fmla="*/ 899410 h 944380"/>
              <a:gd name="connsiteX13" fmla="*/ 1918741 w 2923082"/>
              <a:gd name="connsiteY13" fmla="*/ 749508 h 944380"/>
              <a:gd name="connsiteX14" fmla="*/ 2068643 w 2923082"/>
              <a:gd name="connsiteY14" fmla="*/ 644577 h 944380"/>
              <a:gd name="connsiteX15" fmla="*/ 2068643 w 2923082"/>
              <a:gd name="connsiteY15" fmla="*/ 689548 h 944380"/>
              <a:gd name="connsiteX16" fmla="*/ 2187184 w 2923082"/>
              <a:gd name="connsiteY16" fmla="*/ 592088 h 944380"/>
              <a:gd name="connsiteX17" fmla="*/ 2403208 w 2923082"/>
              <a:gd name="connsiteY17" fmla="*/ 448072 h 944380"/>
              <a:gd name="connsiteX18" fmla="*/ 2593299 w 2923082"/>
              <a:gd name="connsiteY18" fmla="*/ 344774 h 944380"/>
              <a:gd name="connsiteX19" fmla="*/ 2848132 w 2923082"/>
              <a:gd name="connsiteY19" fmla="*/ 254833 h 944380"/>
              <a:gd name="connsiteX20" fmla="*/ 2923082 w 2923082"/>
              <a:gd name="connsiteY20" fmla="*/ 254833 h 944380"/>
              <a:gd name="connsiteX21" fmla="*/ 2893102 w 2923082"/>
              <a:gd name="connsiteY21" fmla="*/ 179882 h 944380"/>
              <a:gd name="connsiteX22" fmla="*/ 2758191 w 2923082"/>
              <a:gd name="connsiteY22" fmla="*/ 119921 h 944380"/>
              <a:gd name="connsiteX23" fmla="*/ 2563318 w 2923082"/>
              <a:gd name="connsiteY23" fmla="*/ 14990 h 944380"/>
              <a:gd name="connsiteX24" fmla="*/ 0 w 2923082"/>
              <a:gd name="connsiteY24" fmla="*/ 0 h 94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23082" h="944380">
                <a:moveTo>
                  <a:pt x="0" y="0"/>
                </a:moveTo>
                <a:lnTo>
                  <a:pt x="149902" y="164892"/>
                </a:lnTo>
                <a:lnTo>
                  <a:pt x="194873" y="269823"/>
                </a:lnTo>
                <a:lnTo>
                  <a:pt x="284814" y="419725"/>
                </a:lnTo>
                <a:lnTo>
                  <a:pt x="449705" y="674557"/>
                </a:lnTo>
                <a:lnTo>
                  <a:pt x="629587" y="869430"/>
                </a:lnTo>
                <a:lnTo>
                  <a:pt x="689548" y="929390"/>
                </a:lnTo>
                <a:lnTo>
                  <a:pt x="914400" y="929390"/>
                </a:lnTo>
                <a:lnTo>
                  <a:pt x="1169233" y="944380"/>
                </a:lnTo>
                <a:lnTo>
                  <a:pt x="1304145" y="944380"/>
                </a:lnTo>
                <a:lnTo>
                  <a:pt x="1469036" y="944380"/>
                </a:lnTo>
                <a:lnTo>
                  <a:pt x="1573968" y="944380"/>
                </a:lnTo>
                <a:lnTo>
                  <a:pt x="1678899" y="899410"/>
                </a:lnTo>
                <a:lnTo>
                  <a:pt x="1918741" y="749508"/>
                </a:lnTo>
                <a:lnTo>
                  <a:pt x="2068643" y="644577"/>
                </a:lnTo>
                <a:lnTo>
                  <a:pt x="2068643" y="689548"/>
                </a:lnTo>
                <a:lnTo>
                  <a:pt x="2187184" y="592088"/>
                </a:lnTo>
                <a:lnTo>
                  <a:pt x="2403208" y="448072"/>
                </a:lnTo>
                <a:lnTo>
                  <a:pt x="2593299" y="344774"/>
                </a:lnTo>
                <a:lnTo>
                  <a:pt x="2848132" y="254833"/>
                </a:lnTo>
                <a:lnTo>
                  <a:pt x="2923082" y="254833"/>
                </a:lnTo>
                <a:lnTo>
                  <a:pt x="2893102" y="179882"/>
                </a:lnTo>
                <a:lnTo>
                  <a:pt x="2758191" y="119921"/>
                </a:lnTo>
                <a:lnTo>
                  <a:pt x="2563318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91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252000" rtlCol="0" anchor="t" anchorCtr="0"/>
          <a:lstStyle/>
          <a:p>
            <a:pPr algn="ctr"/>
            <a:r>
              <a:rPr lang="ru-RU" dirty="0"/>
              <a:t>Морской 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1259632" y="2068643"/>
            <a:ext cx="3672132" cy="2278505"/>
          </a:xfrm>
          <a:custGeom>
            <a:avLst/>
            <a:gdLst>
              <a:gd name="connsiteX0" fmla="*/ 2128603 w 3567659"/>
              <a:gd name="connsiteY0" fmla="*/ 0 h 2278505"/>
              <a:gd name="connsiteX1" fmla="*/ 1723869 w 3567659"/>
              <a:gd name="connsiteY1" fmla="*/ 179882 h 2278505"/>
              <a:gd name="connsiteX2" fmla="*/ 1484026 w 3567659"/>
              <a:gd name="connsiteY2" fmla="*/ 284813 h 2278505"/>
              <a:gd name="connsiteX3" fmla="*/ 1439056 w 3567659"/>
              <a:gd name="connsiteY3" fmla="*/ 314793 h 2278505"/>
              <a:gd name="connsiteX4" fmla="*/ 1334125 w 3567659"/>
              <a:gd name="connsiteY4" fmla="*/ 449705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0 w 3567659"/>
              <a:gd name="connsiteY7" fmla="*/ 734518 h 2278505"/>
              <a:gd name="connsiteX8" fmla="*/ 74951 w 3567659"/>
              <a:gd name="connsiteY8" fmla="*/ 929390 h 2278505"/>
              <a:gd name="connsiteX9" fmla="*/ 194872 w 3567659"/>
              <a:gd name="connsiteY9" fmla="*/ 1109272 h 2278505"/>
              <a:gd name="connsiteX10" fmla="*/ 344774 w 3567659"/>
              <a:gd name="connsiteY10" fmla="*/ 1139252 h 2278505"/>
              <a:gd name="connsiteX11" fmla="*/ 494675 w 3567659"/>
              <a:gd name="connsiteY11" fmla="*/ 1199213 h 2278505"/>
              <a:gd name="connsiteX12" fmla="*/ 644577 w 3567659"/>
              <a:gd name="connsiteY12" fmla="*/ 1364105 h 2278505"/>
              <a:gd name="connsiteX13" fmla="*/ 719528 w 3567659"/>
              <a:gd name="connsiteY13" fmla="*/ 1469036 h 2278505"/>
              <a:gd name="connsiteX14" fmla="*/ 914400 w 3567659"/>
              <a:gd name="connsiteY14" fmla="*/ 1693888 h 2278505"/>
              <a:gd name="connsiteX15" fmla="*/ 1034321 w 3567659"/>
              <a:gd name="connsiteY15" fmla="*/ 1798819 h 2278505"/>
              <a:gd name="connsiteX16" fmla="*/ 1154243 w 3567659"/>
              <a:gd name="connsiteY16" fmla="*/ 1843790 h 2278505"/>
              <a:gd name="connsiteX17" fmla="*/ 1349115 w 3567659"/>
              <a:gd name="connsiteY17" fmla="*/ 1888760 h 2278505"/>
              <a:gd name="connsiteX18" fmla="*/ 1469036 w 3567659"/>
              <a:gd name="connsiteY18" fmla="*/ 1933731 h 2278505"/>
              <a:gd name="connsiteX19" fmla="*/ 1573967 w 3567659"/>
              <a:gd name="connsiteY19" fmla="*/ 2008682 h 2278505"/>
              <a:gd name="connsiteX20" fmla="*/ 1738859 w 3567659"/>
              <a:gd name="connsiteY20" fmla="*/ 2188564 h 2278505"/>
              <a:gd name="connsiteX21" fmla="*/ 1858780 w 3567659"/>
              <a:gd name="connsiteY21" fmla="*/ 2218544 h 2278505"/>
              <a:gd name="connsiteX22" fmla="*/ 1993692 w 3567659"/>
              <a:gd name="connsiteY22" fmla="*/ 2278505 h 2278505"/>
              <a:gd name="connsiteX23" fmla="*/ 1933731 w 3567659"/>
              <a:gd name="connsiteY23" fmla="*/ 2128603 h 2278505"/>
              <a:gd name="connsiteX24" fmla="*/ 1903751 w 3567659"/>
              <a:gd name="connsiteY24" fmla="*/ 1963711 h 2278505"/>
              <a:gd name="connsiteX25" fmla="*/ 1903751 w 3567659"/>
              <a:gd name="connsiteY25" fmla="*/ 1783829 h 2278505"/>
              <a:gd name="connsiteX26" fmla="*/ 1903751 w 3567659"/>
              <a:gd name="connsiteY26" fmla="*/ 1783829 h 2278505"/>
              <a:gd name="connsiteX27" fmla="*/ 2068643 w 3567659"/>
              <a:gd name="connsiteY27" fmla="*/ 1678898 h 2278505"/>
              <a:gd name="connsiteX28" fmla="*/ 2143593 w 3567659"/>
              <a:gd name="connsiteY28" fmla="*/ 1588957 h 2278505"/>
              <a:gd name="connsiteX29" fmla="*/ 2233534 w 3567659"/>
              <a:gd name="connsiteY29" fmla="*/ 1514006 h 2278505"/>
              <a:gd name="connsiteX30" fmla="*/ 2248525 w 3567659"/>
              <a:gd name="connsiteY30" fmla="*/ 1364105 h 2278505"/>
              <a:gd name="connsiteX31" fmla="*/ 2248525 w 3567659"/>
              <a:gd name="connsiteY31" fmla="*/ 1364105 h 2278505"/>
              <a:gd name="connsiteX32" fmla="*/ 2248525 w 3567659"/>
              <a:gd name="connsiteY32" fmla="*/ 1139252 h 2278505"/>
              <a:gd name="connsiteX33" fmla="*/ 2383436 w 3567659"/>
              <a:gd name="connsiteY33" fmla="*/ 1079291 h 2278505"/>
              <a:gd name="connsiteX34" fmla="*/ 2473377 w 3567659"/>
              <a:gd name="connsiteY34" fmla="*/ 929390 h 2278505"/>
              <a:gd name="connsiteX35" fmla="*/ 2563318 w 3567659"/>
              <a:gd name="connsiteY35" fmla="*/ 869429 h 2278505"/>
              <a:gd name="connsiteX36" fmla="*/ 2638269 w 3567659"/>
              <a:gd name="connsiteY36" fmla="*/ 764498 h 2278505"/>
              <a:gd name="connsiteX37" fmla="*/ 2728210 w 3567659"/>
              <a:gd name="connsiteY37" fmla="*/ 674557 h 2278505"/>
              <a:gd name="connsiteX38" fmla="*/ 2938072 w 3567659"/>
              <a:gd name="connsiteY38" fmla="*/ 629587 h 2278505"/>
              <a:gd name="connsiteX39" fmla="*/ 3043003 w 3567659"/>
              <a:gd name="connsiteY39" fmla="*/ 629587 h 2278505"/>
              <a:gd name="connsiteX40" fmla="*/ 3043003 w 3567659"/>
              <a:gd name="connsiteY40" fmla="*/ 629587 h 2278505"/>
              <a:gd name="connsiteX41" fmla="*/ 3297836 w 3567659"/>
              <a:gd name="connsiteY41" fmla="*/ 629587 h 2278505"/>
              <a:gd name="connsiteX42" fmla="*/ 3492708 w 3567659"/>
              <a:gd name="connsiteY42" fmla="*/ 539646 h 2278505"/>
              <a:gd name="connsiteX43" fmla="*/ 3552669 w 3567659"/>
              <a:gd name="connsiteY43" fmla="*/ 464695 h 2278505"/>
              <a:gd name="connsiteX44" fmla="*/ 3567659 w 3567659"/>
              <a:gd name="connsiteY44" fmla="*/ 389744 h 2278505"/>
              <a:gd name="connsiteX45" fmla="*/ 3447738 w 3567659"/>
              <a:gd name="connsiteY45" fmla="*/ 389744 h 2278505"/>
              <a:gd name="connsiteX46" fmla="*/ 3282846 w 3567659"/>
              <a:gd name="connsiteY46" fmla="*/ 434714 h 2278505"/>
              <a:gd name="connsiteX47" fmla="*/ 3043003 w 3567659"/>
              <a:gd name="connsiteY47" fmla="*/ 404734 h 2278505"/>
              <a:gd name="connsiteX48" fmla="*/ 2833141 w 3567659"/>
              <a:gd name="connsiteY48" fmla="*/ 329783 h 2278505"/>
              <a:gd name="connsiteX49" fmla="*/ 2758190 w 3567659"/>
              <a:gd name="connsiteY49" fmla="*/ 284813 h 2278505"/>
              <a:gd name="connsiteX50" fmla="*/ 2638269 w 3567659"/>
              <a:gd name="connsiteY50" fmla="*/ 284813 h 2278505"/>
              <a:gd name="connsiteX51" fmla="*/ 2368446 w 3567659"/>
              <a:gd name="connsiteY51" fmla="*/ 164891 h 2278505"/>
              <a:gd name="connsiteX52" fmla="*/ 2233534 w 3567659"/>
              <a:gd name="connsiteY52" fmla="*/ 134911 h 2278505"/>
              <a:gd name="connsiteX53" fmla="*/ 2128603 w 3567659"/>
              <a:gd name="connsiteY53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84026 w 3567659"/>
              <a:gd name="connsiteY2" fmla="*/ 284813 h 2278505"/>
              <a:gd name="connsiteX3" fmla="*/ 1439056 w 3567659"/>
              <a:gd name="connsiteY3" fmla="*/ 314793 h 2278505"/>
              <a:gd name="connsiteX4" fmla="*/ 1334125 w 3567659"/>
              <a:gd name="connsiteY4" fmla="*/ 449705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0 w 3567659"/>
              <a:gd name="connsiteY7" fmla="*/ 734518 h 2278505"/>
              <a:gd name="connsiteX8" fmla="*/ 74951 w 3567659"/>
              <a:gd name="connsiteY8" fmla="*/ 929390 h 2278505"/>
              <a:gd name="connsiteX9" fmla="*/ 194872 w 3567659"/>
              <a:gd name="connsiteY9" fmla="*/ 1109272 h 2278505"/>
              <a:gd name="connsiteX10" fmla="*/ 344774 w 3567659"/>
              <a:gd name="connsiteY10" fmla="*/ 1139252 h 2278505"/>
              <a:gd name="connsiteX11" fmla="*/ 494675 w 3567659"/>
              <a:gd name="connsiteY11" fmla="*/ 1199213 h 2278505"/>
              <a:gd name="connsiteX12" fmla="*/ 644577 w 3567659"/>
              <a:gd name="connsiteY12" fmla="*/ 1364105 h 2278505"/>
              <a:gd name="connsiteX13" fmla="*/ 719528 w 3567659"/>
              <a:gd name="connsiteY13" fmla="*/ 1469036 h 2278505"/>
              <a:gd name="connsiteX14" fmla="*/ 914400 w 3567659"/>
              <a:gd name="connsiteY14" fmla="*/ 1693888 h 2278505"/>
              <a:gd name="connsiteX15" fmla="*/ 1034321 w 3567659"/>
              <a:gd name="connsiteY15" fmla="*/ 1798819 h 2278505"/>
              <a:gd name="connsiteX16" fmla="*/ 1154243 w 3567659"/>
              <a:gd name="connsiteY16" fmla="*/ 1843790 h 2278505"/>
              <a:gd name="connsiteX17" fmla="*/ 1349115 w 3567659"/>
              <a:gd name="connsiteY17" fmla="*/ 1888760 h 2278505"/>
              <a:gd name="connsiteX18" fmla="*/ 1469036 w 3567659"/>
              <a:gd name="connsiteY18" fmla="*/ 1933731 h 2278505"/>
              <a:gd name="connsiteX19" fmla="*/ 1573967 w 3567659"/>
              <a:gd name="connsiteY19" fmla="*/ 2008682 h 2278505"/>
              <a:gd name="connsiteX20" fmla="*/ 1738859 w 3567659"/>
              <a:gd name="connsiteY20" fmla="*/ 2188564 h 2278505"/>
              <a:gd name="connsiteX21" fmla="*/ 1858780 w 3567659"/>
              <a:gd name="connsiteY21" fmla="*/ 2218544 h 2278505"/>
              <a:gd name="connsiteX22" fmla="*/ 1993692 w 3567659"/>
              <a:gd name="connsiteY22" fmla="*/ 2278505 h 2278505"/>
              <a:gd name="connsiteX23" fmla="*/ 1933731 w 3567659"/>
              <a:gd name="connsiteY23" fmla="*/ 2128603 h 2278505"/>
              <a:gd name="connsiteX24" fmla="*/ 1903751 w 3567659"/>
              <a:gd name="connsiteY24" fmla="*/ 1963711 h 2278505"/>
              <a:gd name="connsiteX25" fmla="*/ 1903751 w 3567659"/>
              <a:gd name="connsiteY25" fmla="*/ 1783829 h 2278505"/>
              <a:gd name="connsiteX26" fmla="*/ 1903751 w 3567659"/>
              <a:gd name="connsiteY26" fmla="*/ 1783829 h 2278505"/>
              <a:gd name="connsiteX27" fmla="*/ 2068643 w 3567659"/>
              <a:gd name="connsiteY27" fmla="*/ 1678898 h 2278505"/>
              <a:gd name="connsiteX28" fmla="*/ 2143593 w 3567659"/>
              <a:gd name="connsiteY28" fmla="*/ 1588957 h 2278505"/>
              <a:gd name="connsiteX29" fmla="*/ 2233534 w 3567659"/>
              <a:gd name="connsiteY29" fmla="*/ 1514006 h 2278505"/>
              <a:gd name="connsiteX30" fmla="*/ 2248525 w 3567659"/>
              <a:gd name="connsiteY30" fmla="*/ 1364105 h 2278505"/>
              <a:gd name="connsiteX31" fmla="*/ 2248525 w 3567659"/>
              <a:gd name="connsiteY31" fmla="*/ 1364105 h 2278505"/>
              <a:gd name="connsiteX32" fmla="*/ 2248525 w 3567659"/>
              <a:gd name="connsiteY32" fmla="*/ 1139252 h 2278505"/>
              <a:gd name="connsiteX33" fmla="*/ 2383436 w 3567659"/>
              <a:gd name="connsiteY33" fmla="*/ 1079291 h 2278505"/>
              <a:gd name="connsiteX34" fmla="*/ 2473377 w 3567659"/>
              <a:gd name="connsiteY34" fmla="*/ 929390 h 2278505"/>
              <a:gd name="connsiteX35" fmla="*/ 2563318 w 3567659"/>
              <a:gd name="connsiteY35" fmla="*/ 869429 h 2278505"/>
              <a:gd name="connsiteX36" fmla="*/ 2638269 w 3567659"/>
              <a:gd name="connsiteY36" fmla="*/ 764498 h 2278505"/>
              <a:gd name="connsiteX37" fmla="*/ 2728210 w 3567659"/>
              <a:gd name="connsiteY37" fmla="*/ 674557 h 2278505"/>
              <a:gd name="connsiteX38" fmla="*/ 2938072 w 3567659"/>
              <a:gd name="connsiteY38" fmla="*/ 629587 h 2278505"/>
              <a:gd name="connsiteX39" fmla="*/ 3043003 w 3567659"/>
              <a:gd name="connsiteY39" fmla="*/ 629587 h 2278505"/>
              <a:gd name="connsiteX40" fmla="*/ 3043003 w 3567659"/>
              <a:gd name="connsiteY40" fmla="*/ 629587 h 2278505"/>
              <a:gd name="connsiteX41" fmla="*/ 3297836 w 3567659"/>
              <a:gd name="connsiteY41" fmla="*/ 629587 h 2278505"/>
              <a:gd name="connsiteX42" fmla="*/ 3492708 w 3567659"/>
              <a:gd name="connsiteY42" fmla="*/ 539646 h 2278505"/>
              <a:gd name="connsiteX43" fmla="*/ 3552669 w 3567659"/>
              <a:gd name="connsiteY43" fmla="*/ 464695 h 2278505"/>
              <a:gd name="connsiteX44" fmla="*/ 3567659 w 3567659"/>
              <a:gd name="connsiteY44" fmla="*/ 389744 h 2278505"/>
              <a:gd name="connsiteX45" fmla="*/ 3447738 w 3567659"/>
              <a:gd name="connsiteY45" fmla="*/ 389744 h 2278505"/>
              <a:gd name="connsiteX46" fmla="*/ 3282846 w 3567659"/>
              <a:gd name="connsiteY46" fmla="*/ 434714 h 2278505"/>
              <a:gd name="connsiteX47" fmla="*/ 3043003 w 3567659"/>
              <a:gd name="connsiteY47" fmla="*/ 404734 h 2278505"/>
              <a:gd name="connsiteX48" fmla="*/ 2833141 w 3567659"/>
              <a:gd name="connsiteY48" fmla="*/ 329783 h 2278505"/>
              <a:gd name="connsiteX49" fmla="*/ 2758190 w 3567659"/>
              <a:gd name="connsiteY49" fmla="*/ 284813 h 2278505"/>
              <a:gd name="connsiteX50" fmla="*/ 2638269 w 3567659"/>
              <a:gd name="connsiteY50" fmla="*/ 284813 h 2278505"/>
              <a:gd name="connsiteX51" fmla="*/ 2368446 w 3567659"/>
              <a:gd name="connsiteY51" fmla="*/ 164891 h 2278505"/>
              <a:gd name="connsiteX52" fmla="*/ 2233534 w 3567659"/>
              <a:gd name="connsiteY52" fmla="*/ 134911 h 2278505"/>
              <a:gd name="connsiteX53" fmla="*/ 2128603 w 3567659"/>
              <a:gd name="connsiteY53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84026 w 3567659"/>
              <a:gd name="connsiteY2" fmla="*/ 284813 h 2278505"/>
              <a:gd name="connsiteX3" fmla="*/ 1407695 w 3567659"/>
              <a:gd name="connsiteY3" fmla="*/ 280237 h 2278505"/>
              <a:gd name="connsiteX4" fmla="*/ 1334125 w 3567659"/>
              <a:gd name="connsiteY4" fmla="*/ 449705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0 w 3567659"/>
              <a:gd name="connsiteY7" fmla="*/ 734518 h 2278505"/>
              <a:gd name="connsiteX8" fmla="*/ 74951 w 3567659"/>
              <a:gd name="connsiteY8" fmla="*/ 929390 h 2278505"/>
              <a:gd name="connsiteX9" fmla="*/ 194872 w 3567659"/>
              <a:gd name="connsiteY9" fmla="*/ 1109272 h 2278505"/>
              <a:gd name="connsiteX10" fmla="*/ 344774 w 3567659"/>
              <a:gd name="connsiteY10" fmla="*/ 1139252 h 2278505"/>
              <a:gd name="connsiteX11" fmla="*/ 494675 w 3567659"/>
              <a:gd name="connsiteY11" fmla="*/ 1199213 h 2278505"/>
              <a:gd name="connsiteX12" fmla="*/ 644577 w 3567659"/>
              <a:gd name="connsiteY12" fmla="*/ 1364105 h 2278505"/>
              <a:gd name="connsiteX13" fmla="*/ 719528 w 3567659"/>
              <a:gd name="connsiteY13" fmla="*/ 1469036 h 2278505"/>
              <a:gd name="connsiteX14" fmla="*/ 914400 w 3567659"/>
              <a:gd name="connsiteY14" fmla="*/ 1693888 h 2278505"/>
              <a:gd name="connsiteX15" fmla="*/ 1034321 w 3567659"/>
              <a:gd name="connsiteY15" fmla="*/ 1798819 h 2278505"/>
              <a:gd name="connsiteX16" fmla="*/ 1154243 w 3567659"/>
              <a:gd name="connsiteY16" fmla="*/ 1843790 h 2278505"/>
              <a:gd name="connsiteX17" fmla="*/ 1349115 w 3567659"/>
              <a:gd name="connsiteY17" fmla="*/ 1888760 h 2278505"/>
              <a:gd name="connsiteX18" fmla="*/ 1469036 w 3567659"/>
              <a:gd name="connsiteY18" fmla="*/ 1933731 h 2278505"/>
              <a:gd name="connsiteX19" fmla="*/ 1573967 w 3567659"/>
              <a:gd name="connsiteY19" fmla="*/ 2008682 h 2278505"/>
              <a:gd name="connsiteX20" fmla="*/ 1738859 w 3567659"/>
              <a:gd name="connsiteY20" fmla="*/ 2188564 h 2278505"/>
              <a:gd name="connsiteX21" fmla="*/ 1858780 w 3567659"/>
              <a:gd name="connsiteY21" fmla="*/ 2218544 h 2278505"/>
              <a:gd name="connsiteX22" fmla="*/ 1993692 w 3567659"/>
              <a:gd name="connsiteY22" fmla="*/ 2278505 h 2278505"/>
              <a:gd name="connsiteX23" fmla="*/ 1933731 w 3567659"/>
              <a:gd name="connsiteY23" fmla="*/ 2128603 h 2278505"/>
              <a:gd name="connsiteX24" fmla="*/ 1903751 w 3567659"/>
              <a:gd name="connsiteY24" fmla="*/ 1963711 h 2278505"/>
              <a:gd name="connsiteX25" fmla="*/ 1903751 w 3567659"/>
              <a:gd name="connsiteY25" fmla="*/ 1783829 h 2278505"/>
              <a:gd name="connsiteX26" fmla="*/ 1903751 w 3567659"/>
              <a:gd name="connsiteY26" fmla="*/ 1783829 h 2278505"/>
              <a:gd name="connsiteX27" fmla="*/ 2068643 w 3567659"/>
              <a:gd name="connsiteY27" fmla="*/ 1678898 h 2278505"/>
              <a:gd name="connsiteX28" fmla="*/ 2143593 w 3567659"/>
              <a:gd name="connsiteY28" fmla="*/ 1588957 h 2278505"/>
              <a:gd name="connsiteX29" fmla="*/ 2233534 w 3567659"/>
              <a:gd name="connsiteY29" fmla="*/ 1514006 h 2278505"/>
              <a:gd name="connsiteX30" fmla="*/ 2248525 w 3567659"/>
              <a:gd name="connsiteY30" fmla="*/ 1364105 h 2278505"/>
              <a:gd name="connsiteX31" fmla="*/ 2248525 w 3567659"/>
              <a:gd name="connsiteY31" fmla="*/ 1364105 h 2278505"/>
              <a:gd name="connsiteX32" fmla="*/ 2248525 w 3567659"/>
              <a:gd name="connsiteY32" fmla="*/ 1139252 h 2278505"/>
              <a:gd name="connsiteX33" fmla="*/ 2383436 w 3567659"/>
              <a:gd name="connsiteY33" fmla="*/ 1079291 h 2278505"/>
              <a:gd name="connsiteX34" fmla="*/ 2473377 w 3567659"/>
              <a:gd name="connsiteY34" fmla="*/ 929390 h 2278505"/>
              <a:gd name="connsiteX35" fmla="*/ 2563318 w 3567659"/>
              <a:gd name="connsiteY35" fmla="*/ 869429 h 2278505"/>
              <a:gd name="connsiteX36" fmla="*/ 2638269 w 3567659"/>
              <a:gd name="connsiteY36" fmla="*/ 764498 h 2278505"/>
              <a:gd name="connsiteX37" fmla="*/ 2728210 w 3567659"/>
              <a:gd name="connsiteY37" fmla="*/ 674557 h 2278505"/>
              <a:gd name="connsiteX38" fmla="*/ 2938072 w 3567659"/>
              <a:gd name="connsiteY38" fmla="*/ 629587 h 2278505"/>
              <a:gd name="connsiteX39" fmla="*/ 3043003 w 3567659"/>
              <a:gd name="connsiteY39" fmla="*/ 629587 h 2278505"/>
              <a:gd name="connsiteX40" fmla="*/ 3043003 w 3567659"/>
              <a:gd name="connsiteY40" fmla="*/ 629587 h 2278505"/>
              <a:gd name="connsiteX41" fmla="*/ 3297836 w 3567659"/>
              <a:gd name="connsiteY41" fmla="*/ 629587 h 2278505"/>
              <a:gd name="connsiteX42" fmla="*/ 3492708 w 3567659"/>
              <a:gd name="connsiteY42" fmla="*/ 539646 h 2278505"/>
              <a:gd name="connsiteX43" fmla="*/ 3552669 w 3567659"/>
              <a:gd name="connsiteY43" fmla="*/ 464695 h 2278505"/>
              <a:gd name="connsiteX44" fmla="*/ 3567659 w 3567659"/>
              <a:gd name="connsiteY44" fmla="*/ 389744 h 2278505"/>
              <a:gd name="connsiteX45" fmla="*/ 3447738 w 3567659"/>
              <a:gd name="connsiteY45" fmla="*/ 389744 h 2278505"/>
              <a:gd name="connsiteX46" fmla="*/ 3282846 w 3567659"/>
              <a:gd name="connsiteY46" fmla="*/ 434714 h 2278505"/>
              <a:gd name="connsiteX47" fmla="*/ 3043003 w 3567659"/>
              <a:gd name="connsiteY47" fmla="*/ 404734 h 2278505"/>
              <a:gd name="connsiteX48" fmla="*/ 2833141 w 3567659"/>
              <a:gd name="connsiteY48" fmla="*/ 329783 h 2278505"/>
              <a:gd name="connsiteX49" fmla="*/ 2758190 w 3567659"/>
              <a:gd name="connsiteY49" fmla="*/ 284813 h 2278505"/>
              <a:gd name="connsiteX50" fmla="*/ 2638269 w 3567659"/>
              <a:gd name="connsiteY50" fmla="*/ 284813 h 2278505"/>
              <a:gd name="connsiteX51" fmla="*/ 2368446 w 3567659"/>
              <a:gd name="connsiteY51" fmla="*/ 164891 h 2278505"/>
              <a:gd name="connsiteX52" fmla="*/ 2233534 w 3567659"/>
              <a:gd name="connsiteY52" fmla="*/ 134911 h 2278505"/>
              <a:gd name="connsiteX53" fmla="*/ 2128603 w 3567659"/>
              <a:gd name="connsiteY53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84026 w 3567659"/>
              <a:gd name="connsiteY2" fmla="*/ 284813 h 2278505"/>
              <a:gd name="connsiteX3" fmla="*/ 1407695 w 3567659"/>
              <a:gd name="connsiteY3" fmla="*/ 280237 h 2278505"/>
              <a:gd name="connsiteX4" fmla="*/ 1335687 w 3567659"/>
              <a:gd name="connsiteY4" fmla="*/ 424253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0 w 3567659"/>
              <a:gd name="connsiteY7" fmla="*/ 734518 h 2278505"/>
              <a:gd name="connsiteX8" fmla="*/ 74951 w 3567659"/>
              <a:gd name="connsiteY8" fmla="*/ 929390 h 2278505"/>
              <a:gd name="connsiteX9" fmla="*/ 194872 w 3567659"/>
              <a:gd name="connsiteY9" fmla="*/ 1109272 h 2278505"/>
              <a:gd name="connsiteX10" fmla="*/ 344774 w 3567659"/>
              <a:gd name="connsiteY10" fmla="*/ 1139252 h 2278505"/>
              <a:gd name="connsiteX11" fmla="*/ 494675 w 3567659"/>
              <a:gd name="connsiteY11" fmla="*/ 1199213 h 2278505"/>
              <a:gd name="connsiteX12" fmla="*/ 644577 w 3567659"/>
              <a:gd name="connsiteY12" fmla="*/ 1364105 h 2278505"/>
              <a:gd name="connsiteX13" fmla="*/ 719528 w 3567659"/>
              <a:gd name="connsiteY13" fmla="*/ 1469036 h 2278505"/>
              <a:gd name="connsiteX14" fmla="*/ 914400 w 3567659"/>
              <a:gd name="connsiteY14" fmla="*/ 1693888 h 2278505"/>
              <a:gd name="connsiteX15" fmla="*/ 1034321 w 3567659"/>
              <a:gd name="connsiteY15" fmla="*/ 1798819 h 2278505"/>
              <a:gd name="connsiteX16" fmla="*/ 1154243 w 3567659"/>
              <a:gd name="connsiteY16" fmla="*/ 1843790 h 2278505"/>
              <a:gd name="connsiteX17" fmla="*/ 1349115 w 3567659"/>
              <a:gd name="connsiteY17" fmla="*/ 1888760 h 2278505"/>
              <a:gd name="connsiteX18" fmla="*/ 1469036 w 3567659"/>
              <a:gd name="connsiteY18" fmla="*/ 1933731 h 2278505"/>
              <a:gd name="connsiteX19" fmla="*/ 1573967 w 3567659"/>
              <a:gd name="connsiteY19" fmla="*/ 2008682 h 2278505"/>
              <a:gd name="connsiteX20" fmla="*/ 1738859 w 3567659"/>
              <a:gd name="connsiteY20" fmla="*/ 2188564 h 2278505"/>
              <a:gd name="connsiteX21" fmla="*/ 1858780 w 3567659"/>
              <a:gd name="connsiteY21" fmla="*/ 2218544 h 2278505"/>
              <a:gd name="connsiteX22" fmla="*/ 1993692 w 3567659"/>
              <a:gd name="connsiteY22" fmla="*/ 2278505 h 2278505"/>
              <a:gd name="connsiteX23" fmla="*/ 1933731 w 3567659"/>
              <a:gd name="connsiteY23" fmla="*/ 2128603 h 2278505"/>
              <a:gd name="connsiteX24" fmla="*/ 1903751 w 3567659"/>
              <a:gd name="connsiteY24" fmla="*/ 1963711 h 2278505"/>
              <a:gd name="connsiteX25" fmla="*/ 1903751 w 3567659"/>
              <a:gd name="connsiteY25" fmla="*/ 1783829 h 2278505"/>
              <a:gd name="connsiteX26" fmla="*/ 1903751 w 3567659"/>
              <a:gd name="connsiteY26" fmla="*/ 1783829 h 2278505"/>
              <a:gd name="connsiteX27" fmla="*/ 2068643 w 3567659"/>
              <a:gd name="connsiteY27" fmla="*/ 1678898 h 2278505"/>
              <a:gd name="connsiteX28" fmla="*/ 2143593 w 3567659"/>
              <a:gd name="connsiteY28" fmla="*/ 1588957 h 2278505"/>
              <a:gd name="connsiteX29" fmla="*/ 2233534 w 3567659"/>
              <a:gd name="connsiteY29" fmla="*/ 1514006 h 2278505"/>
              <a:gd name="connsiteX30" fmla="*/ 2248525 w 3567659"/>
              <a:gd name="connsiteY30" fmla="*/ 1364105 h 2278505"/>
              <a:gd name="connsiteX31" fmla="*/ 2248525 w 3567659"/>
              <a:gd name="connsiteY31" fmla="*/ 1364105 h 2278505"/>
              <a:gd name="connsiteX32" fmla="*/ 2248525 w 3567659"/>
              <a:gd name="connsiteY32" fmla="*/ 1139252 h 2278505"/>
              <a:gd name="connsiteX33" fmla="*/ 2383436 w 3567659"/>
              <a:gd name="connsiteY33" fmla="*/ 1079291 h 2278505"/>
              <a:gd name="connsiteX34" fmla="*/ 2473377 w 3567659"/>
              <a:gd name="connsiteY34" fmla="*/ 929390 h 2278505"/>
              <a:gd name="connsiteX35" fmla="*/ 2563318 w 3567659"/>
              <a:gd name="connsiteY35" fmla="*/ 869429 h 2278505"/>
              <a:gd name="connsiteX36" fmla="*/ 2638269 w 3567659"/>
              <a:gd name="connsiteY36" fmla="*/ 764498 h 2278505"/>
              <a:gd name="connsiteX37" fmla="*/ 2728210 w 3567659"/>
              <a:gd name="connsiteY37" fmla="*/ 674557 h 2278505"/>
              <a:gd name="connsiteX38" fmla="*/ 2938072 w 3567659"/>
              <a:gd name="connsiteY38" fmla="*/ 629587 h 2278505"/>
              <a:gd name="connsiteX39" fmla="*/ 3043003 w 3567659"/>
              <a:gd name="connsiteY39" fmla="*/ 629587 h 2278505"/>
              <a:gd name="connsiteX40" fmla="*/ 3043003 w 3567659"/>
              <a:gd name="connsiteY40" fmla="*/ 629587 h 2278505"/>
              <a:gd name="connsiteX41" fmla="*/ 3297836 w 3567659"/>
              <a:gd name="connsiteY41" fmla="*/ 629587 h 2278505"/>
              <a:gd name="connsiteX42" fmla="*/ 3492708 w 3567659"/>
              <a:gd name="connsiteY42" fmla="*/ 539646 h 2278505"/>
              <a:gd name="connsiteX43" fmla="*/ 3552669 w 3567659"/>
              <a:gd name="connsiteY43" fmla="*/ 464695 h 2278505"/>
              <a:gd name="connsiteX44" fmla="*/ 3567659 w 3567659"/>
              <a:gd name="connsiteY44" fmla="*/ 389744 h 2278505"/>
              <a:gd name="connsiteX45" fmla="*/ 3447738 w 3567659"/>
              <a:gd name="connsiteY45" fmla="*/ 389744 h 2278505"/>
              <a:gd name="connsiteX46" fmla="*/ 3282846 w 3567659"/>
              <a:gd name="connsiteY46" fmla="*/ 434714 h 2278505"/>
              <a:gd name="connsiteX47" fmla="*/ 3043003 w 3567659"/>
              <a:gd name="connsiteY47" fmla="*/ 404734 h 2278505"/>
              <a:gd name="connsiteX48" fmla="*/ 2833141 w 3567659"/>
              <a:gd name="connsiteY48" fmla="*/ 329783 h 2278505"/>
              <a:gd name="connsiteX49" fmla="*/ 2758190 w 3567659"/>
              <a:gd name="connsiteY49" fmla="*/ 284813 h 2278505"/>
              <a:gd name="connsiteX50" fmla="*/ 2638269 w 3567659"/>
              <a:gd name="connsiteY50" fmla="*/ 284813 h 2278505"/>
              <a:gd name="connsiteX51" fmla="*/ 2368446 w 3567659"/>
              <a:gd name="connsiteY51" fmla="*/ 164891 h 2278505"/>
              <a:gd name="connsiteX52" fmla="*/ 2233534 w 3567659"/>
              <a:gd name="connsiteY52" fmla="*/ 134911 h 2278505"/>
              <a:gd name="connsiteX53" fmla="*/ 2128603 w 3567659"/>
              <a:gd name="connsiteY53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84026 w 3567659"/>
              <a:gd name="connsiteY2" fmla="*/ 284813 h 2278505"/>
              <a:gd name="connsiteX3" fmla="*/ 1407695 w 3567659"/>
              <a:gd name="connsiteY3" fmla="*/ 280237 h 2278505"/>
              <a:gd name="connsiteX4" fmla="*/ 1335687 w 3567659"/>
              <a:gd name="connsiteY4" fmla="*/ 424253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84026 w 3567659"/>
              <a:gd name="connsiteY2" fmla="*/ 284813 h 2278505"/>
              <a:gd name="connsiteX3" fmla="*/ 1551711 w 3567659"/>
              <a:gd name="connsiteY3" fmla="*/ 208229 h 2278505"/>
              <a:gd name="connsiteX4" fmla="*/ 1335687 w 3567659"/>
              <a:gd name="connsiteY4" fmla="*/ 424253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84026 w 3567659"/>
              <a:gd name="connsiteY2" fmla="*/ 284813 h 2278505"/>
              <a:gd name="connsiteX3" fmla="*/ 1623719 w 3567659"/>
              <a:gd name="connsiteY3" fmla="*/ 136221 h 2278505"/>
              <a:gd name="connsiteX4" fmla="*/ 1335687 w 3567659"/>
              <a:gd name="connsiteY4" fmla="*/ 424253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79703 w 3567659"/>
              <a:gd name="connsiteY2" fmla="*/ 280237 h 2278505"/>
              <a:gd name="connsiteX3" fmla="*/ 1623719 w 3567659"/>
              <a:gd name="connsiteY3" fmla="*/ 136221 h 2278505"/>
              <a:gd name="connsiteX4" fmla="*/ 1335687 w 3567659"/>
              <a:gd name="connsiteY4" fmla="*/ 424253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79703 w 3567659"/>
              <a:gd name="connsiteY2" fmla="*/ 280237 h 2278505"/>
              <a:gd name="connsiteX3" fmla="*/ 1623719 w 3567659"/>
              <a:gd name="connsiteY3" fmla="*/ 136221 h 2278505"/>
              <a:gd name="connsiteX4" fmla="*/ 1335687 w 3567659"/>
              <a:gd name="connsiteY4" fmla="*/ 424253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79703 w 3567659"/>
              <a:gd name="connsiteY2" fmla="*/ 280237 h 2278505"/>
              <a:gd name="connsiteX3" fmla="*/ 1623719 w 3567659"/>
              <a:gd name="connsiteY3" fmla="*/ 136221 h 2278505"/>
              <a:gd name="connsiteX4" fmla="*/ 1335687 w 3567659"/>
              <a:gd name="connsiteY4" fmla="*/ 424253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79703 w 3567659"/>
              <a:gd name="connsiteY2" fmla="*/ 280237 h 2278505"/>
              <a:gd name="connsiteX3" fmla="*/ 1623719 w 3567659"/>
              <a:gd name="connsiteY3" fmla="*/ 136221 h 2278505"/>
              <a:gd name="connsiteX4" fmla="*/ 1263679 w 3567659"/>
              <a:gd name="connsiteY4" fmla="*/ 352245 h 2278505"/>
              <a:gd name="connsiteX5" fmla="*/ 839449 w 3567659"/>
              <a:gd name="connsiteY5" fmla="*/ 704537 h 2278505"/>
              <a:gd name="connsiteX6" fmla="*/ 719528 w 3567659"/>
              <a:gd name="connsiteY6" fmla="*/ 734518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79703 w 3567659"/>
              <a:gd name="connsiteY2" fmla="*/ 280237 h 2278505"/>
              <a:gd name="connsiteX3" fmla="*/ 1623719 w 3567659"/>
              <a:gd name="connsiteY3" fmla="*/ 136221 h 2278505"/>
              <a:gd name="connsiteX4" fmla="*/ 1263679 w 3567659"/>
              <a:gd name="connsiteY4" fmla="*/ 352245 h 2278505"/>
              <a:gd name="connsiteX5" fmla="*/ 839449 w 3567659"/>
              <a:gd name="connsiteY5" fmla="*/ 704537 h 2278505"/>
              <a:gd name="connsiteX6" fmla="*/ 687615 w 3567659"/>
              <a:gd name="connsiteY6" fmla="*/ 640277 h 2278505"/>
              <a:gd name="connsiteX7" fmla="*/ 255567 w 3567659"/>
              <a:gd name="connsiteY7" fmla="*/ 712285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128603 w 3567659"/>
              <a:gd name="connsiteY0" fmla="*/ 0 h 2278505"/>
              <a:gd name="connsiteX1" fmla="*/ 1695727 w 3567659"/>
              <a:gd name="connsiteY1" fmla="*/ 136221 h 2278505"/>
              <a:gd name="connsiteX2" fmla="*/ 1479703 w 3567659"/>
              <a:gd name="connsiteY2" fmla="*/ 280237 h 2278505"/>
              <a:gd name="connsiteX3" fmla="*/ 1623719 w 3567659"/>
              <a:gd name="connsiteY3" fmla="*/ 136221 h 2278505"/>
              <a:gd name="connsiteX4" fmla="*/ 1263679 w 3567659"/>
              <a:gd name="connsiteY4" fmla="*/ 352245 h 2278505"/>
              <a:gd name="connsiteX5" fmla="*/ 839449 w 3567659"/>
              <a:gd name="connsiteY5" fmla="*/ 704537 h 2278505"/>
              <a:gd name="connsiteX6" fmla="*/ 687615 w 3567659"/>
              <a:gd name="connsiteY6" fmla="*/ 640277 h 2278505"/>
              <a:gd name="connsiteX7" fmla="*/ 255567 w 3567659"/>
              <a:gd name="connsiteY7" fmla="*/ 640277 h 2278505"/>
              <a:gd name="connsiteX8" fmla="*/ 0 w 3567659"/>
              <a:gd name="connsiteY8" fmla="*/ 734518 h 2278505"/>
              <a:gd name="connsiteX9" fmla="*/ 74951 w 3567659"/>
              <a:gd name="connsiteY9" fmla="*/ 929390 h 2278505"/>
              <a:gd name="connsiteX10" fmla="*/ 194872 w 3567659"/>
              <a:gd name="connsiteY10" fmla="*/ 1109272 h 2278505"/>
              <a:gd name="connsiteX11" fmla="*/ 344774 w 3567659"/>
              <a:gd name="connsiteY11" fmla="*/ 1139252 h 2278505"/>
              <a:gd name="connsiteX12" fmla="*/ 494675 w 3567659"/>
              <a:gd name="connsiteY12" fmla="*/ 1199213 h 2278505"/>
              <a:gd name="connsiteX13" fmla="*/ 644577 w 3567659"/>
              <a:gd name="connsiteY13" fmla="*/ 1364105 h 2278505"/>
              <a:gd name="connsiteX14" fmla="*/ 719528 w 3567659"/>
              <a:gd name="connsiteY14" fmla="*/ 1469036 h 2278505"/>
              <a:gd name="connsiteX15" fmla="*/ 914400 w 3567659"/>
              <a:gd name="connsiteY15" fmla="*/ 1693888 h 2278505"/>
              <a:gd name="connsiteX16" fmla="*/ 1034321 w 3567659"/>
              <a:gd name="connsiteY16" fmla="*/ 1798819 h 2278505"/>
              <a:gd name="connsiteX17" fmla="*/ 1154243 w 3567659"/>
              <a:gd name="connsiteY17" fmla="*/ 1843790 h 2278505"/>
              <a:gd name="connsiteX18" fmla="*/ 1349115 w 3567659"/>
              <a:gd name="connsiteY18" fmla="*/ 1888760 h 2278505"/>
              <a:gd name="connsiteX19" fmla="*/ 1469036 w 3567659"/>
              <a:gd name="connsiteY19" fmla="*/ 1933731 h 2278505"/>
              <a:gd name="connsiteX20" fmla="*/ 1573967 w 3567659"/>
              <a:gd name="connsiteY20" fmla="*/ 2008682 h 2278505"/>
              <a:gd name="connsiteX21" fmla="*/ 1738859 w 3567659"/>
              <a:gd name="connsiteY21" fmla="*/ 2188564 h 2278505"/>
              <a:gd name="connsiteX22" fmla="*/ 1858780 w 3567659"/>
              <a:gd name="connsiteY22" fmla="*/ 2218544 h 2278505"/>
              <a:gd name="connsiteX23" fmla="*/ 1993692 w 3567659"/>
              <a:gd name="connsiteY23" fmla="*/ 2278505 h 2278505"/>
              <a:gd name="connsiteX24" fmla="*/ 1933731 w 3567659"/>
              <a:gd name="connsiteY24" fmla="*/ 2128603 h 2278505"/>
              <a:gd name="connsiteX25" fmla="*/ 1903751 w 3567659"/>
              <a:gd name="connsiteY25" fmla="*/ 1963711 h 2278505"/>
              <a:gd name="connsiteX26" fmla="*/ 1903751 w 3567659"/>
              <a:gd name="connsiteY26" fmla="*/ 1783829 h 2278505"/>
              <a:gd name="connsiteX27" fmla="*/ 1903751 w 3567659"/>
              <a:gd name="connsiteY27" fmla="*/ 1783829 h 2278505"/>
              <a:gd name="connsiteX28" fmla="*/ 2068643 w 3567659"/>
              <a:gd name="connsiteY28" fmla="*/ 1678898 h 2278505"/>
              <a:gd name="connsiteX29" fmla="*/ 2143593 w 3567659"/>
              <a:gd name="connsiteY29" fmla="*/ 1588957 h 2278505"/>
              <a:gd name="connsiteX30" fmla="*/ 2233534 w 3567659"/>
              <a:gd name="connsiteY30" fmla="*/ 1514006 h 2278505"/>
              <a:gd name="connsiteX31" fmla="*/ 2248525 w 3567659"/>
              <a:gd name="connsiteY31" fmla="*/ 1364105 h 2278505"/>
              <a:gd name="connsiteX32" fmla="*/ 2248525 w 3567659"/>
              <a:gd name="connsiteY32" fmla="*/ 1364105 h 2278505"/>
              <a:gd name="connsiteX33" fmla="*/ 2248525 w 3567659"/>
              <a:gd name="connsiteY33" fmla="*/ 1139252 h 2278505"/>
              <a:gd name="connsiteX34" fmla="*/ 2383436 w 3567659"/>
              <a:gd name="connsiteY34" fmla="*/ 1079291 h 2278505"/>
              <a:gd name="connsiteX35" fmla="*/ 2473377 w 3567659"/>
              <a:gd name="connsiteY35" fmla="*/ 929390 h 2278505"/>
              <a:gd name="connsiteX36" fmla="*/ 2563318 w 3567659"/>
              <a:gd name="connsiteY36" fmla="*/ 869429 h 2278505"/>
              <a:gd name="connsiteX37" fmla="*/ 2638269 w 3567659"/>
              <a:gd name="connsiteY37" fmla="*/ 764498 h 2278505"/>
              <a:gd name="connsiteX38" fmla="*/ 2728210 w 3567659"/>
              <a:gd name="connsiteY38" fmla="*/ 674557 h 2278505"/>
              <a:gd name="connsiteX39" fmla="*/ 2938072 w 3567659"/>
              <a:gd name="connsiteY39" fmla="*/ 629587 h 2278505"/>
              <a:gd name="connsiteX40" fmla="*/ 3043003 w 3567659"/>
              <a:gd name="connsiteY40" fmla="*/ 629587 h 2278505"/>
              <a:gd name="connsiteX41" fmla="*/ 3043003 w 3567659"/>
              <a:gd name="connsiteY41" fmla="*/ 629587 h 2278505"/>
              <a:gd name="connsiteX42" fmla="*/ 3297836 w 3567659"/>
              <a:gd name="connsiteY42" fmla="*/ 629587 h 2278505"/>
              <a:gd name="connsiteX43" fmla="*/ 3492708 w 3567659"/>
              <a:gd name="connsiteY43" fmla="*/ 539646 h 2278505"/>
              <a:gd name="connsiteX44" fmla="*/ 3552669 w 3567659"/>
              <a:gd name="connsiteY44" fmla="*/ 464695 h 2278505"/>
              <a:gd name="connsiteX45" fmla="*/ 3567659 w 3567659"/>
              <a:gd name="connsiteY45" fmla="*/ 389744 h 2278505"/>
              <a:gd name="connsiteX46" fmla="*/ 3447738 w 3567659"/>
              <a:gd name="connsiteY46" fmla="*/ 389744 h 2278505"/>
              <a:gd name="connsiteX47" fmla="*/ 3282846 w 3567659"/>
              <a:gd name="connsiteY47" fmla="*/ 434714 h 2278505"/>
              <a:gd name="connsiteX48" fmla="*/ 3043003 w 3567659"/>
              <a:gd name="connsiteY48" fmla="*/ 404734 h 2278505"/>
              <a:gd name="connsiteX49" fmla="*/ 2833141 w 3567659"/>
              <a:gd name="connsiteY49" fmla="*/ 329783 h 2278505"/>
              <a:gd name="connsiteX50" fmla="*/ 2758190 w 3567659"/>
              <a:gd name="connsiteY50" fmla="*/ 284813 h 2278505"/>
              <a:gd name="connsiteX51" fmla="*/ 2638269 w 3567659"/>
              <a:gd name="connsiteY51" fmla="*/ 284813 h 2278505"/>
              <a:gd name="connsiteX52" fmla="*/ 2368446 w 3567659"/>
              <a:gd name="connsiteY52" fmla="*/ 164891 h 2278505"/>
              <a:gd name="connsiteX53" fmla="*/ 2233534 w 3567659"/>
              <a:gd name="connsiteY53" fmla="*/ 134911 h 2278505"/>
              <a:gd name="connsiteX54" fmla="*/ 2128603 w 3567659"/>
              <a:gd name="connsiteY54" fmla="*/ 0 h 2278505"/>
              <a:gd name="connsiteX0" fmla="*/ 2089060 w 3528116"/>
              <a:gd name="connsiteY0" fmla="*/ 0 h 2278505"/>
              <a:gd name="connsiteX1" fmla="*/ 1656184 w 3528116"/>
              <a:gd name="connsiteY1" fmla="*/ 136221 h 2278505"/>
              <a:gd name="connsiteX2" fmla="*/ 1440160 w 3528116"/>
              <a:gd name="connsiteY2" fmla="*/ 280237 h 2278505"/>
              <a:gd name="connsiteX3" fmla="*/ 1584176 w 3528116"/>
              <a:gd name="connsiteY3" fmla="*/ 136221 h 2278505"/>
              <a:gd name="connsiteX4" fmla="*/ 1224136 w 3528116"/>
              <a:gd name="connsiteY4" fmla="*/ 352245 h 2278505"/>
              <a:gd name="connsiteX5" fmla="*/ 799906 w 3528116"/>
              <a:gd name="connsiteY5" fmla="*/ 704537 h 2278505"/>
              <a:gd name="connsiteX6" fmla="*/ 648072 w 3528116"/>
              <a:gd name="connsiteY6" fmla="*/ 640277 h 2278505"/>
              <a:gd name="connsiteX7" fmla="*/ 216024 w 3528116"/>
              <a:gd name="connsiteY7" fmla="*/ 640277 h 2278505"/>
              <a:gd name="connsiteX8" fmla="*/ 0 w 3528116"/>
              <a:gd name="connsiteY8" fmla="*/ 640277 h 2278505"/>
              <a:gd name="connsiteX9" fmla="*/ 35408 w 3528116"/>
              <a:gd name="connsiteY9" fmla="*/ 929390 h 2278505"/>
              <a:gd name="connsiteX10" fmla="*/ 155329 w 3528116"/>
              <a:gd name="connsiteY10" fmla="*/ 1109272 h 2278505"/>
              <a:gd name="connsiteX11" fmla="*/ 305231 w 3528116"/>
              <a:gd name="connsiteY11" fmla="*/ 1139252 h 2278505"/>
              <a:gd name="connsiteX12" fmla="*/ 455132 w 3528116"/>
              <a:gd name="connsiteY12" fmla="*/ 1199213 h 2278505"/>
              <a:gd name="connsiteX13" fmla="*/ 605034 w 3528116"/>
              <a:gd name="connsiteY13" fmla="*/ 1364105 h 2278505"/>
              <a:gd name="connsiteX14" fmla="*/ 679985 w 3528116"/>
              <a:gd name="connsiteY14" fmla="*/ 1469036 h 2278505"/>
              <a:gd name="connsiteX15" fmla="*/ 874857 w 3528116"/>
              <a:gd name="connsiteY15" fmla="*/ 1693888 h 2278505"/>
              <a:gd name="connsiteX16" fmla="*/ 994778 w 3528116"/>
              <a:gd name="connsiteY16" fmla="*/ 1798819 h 2278505"/>
              <a:gd name="connsiteX17" fmla="*/ 1114700 w 3528116"/>
              <a:gd name="connsiteY17" fmla="*/ 1843790 h 2278505"/>
              <a:gd name="connsiteX18" fmla="*/ 1309572 w 3528116"/>
              <a:gd name="connsiteY18" fmla="*/ 1888760 h 2278505"/>
              <a:gd name="connsiteX19" fmla="*/ 1429493 w 3528116"/>
              <a:gd name="connsiteY19" fmla="*/ 1933731 h 2278505"/>
              <a:gd name="connsiteX20" fmla="*/ 1534424 w 3528116"/>
              <a:gd name="connsiteY20" fmla="*/ 2008682 h 2278505"/>
              <a:gd name="connsiteX21" fmla="*/ 1699316 w 3528116"/>
              <a:gd name="connsiteY21" fmla="*/ 2188564 h 2278505"/>
              <a:gd name="connsiteX22" fmla="*/ 1819237 w 3528116"/>
              <a:gd name="connsiteY22" fmla="*/ 2218544 h 2278505"/>
              <a:gd name="connsiteX23" fmla="*/ 1954149 w 3528116"/>
              <a:gd name="connsiteY23" fmla="*/ 2278505 h 2278505"/>
              <a:gd name="connsiteX24" fmla="*/ 1894188 w 3528116"/>
              <a:gd name="connsiteY24" fmla="*/ 2128603 h 2278505"/>
              <a:gd name="connsiteX25" fmla="*/ 1864208 w 3528116"/>
              <a:gd name="connsiteY25" fmla="*/ 1963711 h 2278505"/>
              <a:gd name="connsiteX26" fmla="*/ 1864208 w 3528116"/>
              <a:gd name="connsiteY26" fmla="*/ 1783829 h 2278505"/>
              <a:gd name="connsiteX27" fmla="*/ 1864208 w 3528116"/>
              <a:gd name="connsiteY27" fmla="*/ 1783829 h 2278505"/>
              <a:gd name="connsiteX28" fmla="*/ 2029100 w 3528116"/>
              <a:gd name="connsiteY28" fmla="*/ 1678898 h 2278505"/>
              <a:gd name="connsiteX29" fmla="*/ 2104050 w 3528116"/>
              <a:gd name="connsiteY29" fmla="*/ 1588957 h 2278505"/>
              <a:gd name="connsiteX30" fmla="*/ 2193991 w 3528116"/>
              <a:gd name="connsiteY30" fmla="*/ 1514006 h 2278505"/>
              <a:gd name="connsiteX31" fmla="*/ 2208982 w 3528116"/>
              <a:gd name="connsiteY31" fmla="*/ 1364105 h 2278505"/>
              <a:gd name="connsiteX32" fmla="*/ 2208982 w 3528116"/>
              <a:gd name="connsiteY32" fmla="*/ 1364105 h 2278505"/>
              <a:gd name="connsiteX33" fmla="*/ 2208982 w 3528116"/>
              <a:gd name="connsiteY33" fmla="*/ 1139252 h 2278505"/>
              <a:gd name="connsiteX34" fmla="*/ 2343893 w 3528116"/>
              <a:gd name="connsiteY34" fmla="*/ 1079291 h 2278505"/>
              <a:gd name="connsiteX35" fmla="*/ 2433834 w 3528116"/>
              <a:gd name="connsiteY35" fmla="*/ 929390 h 2278505"/>
              <a:gd name="connsiteX36" fmla="*/ 2523775 w 3528116"/>
              <a:gd name="connsiteY36" fmla="*/ 869429 h 2278505"/>
              <a:gd name="connsiteX37" fmla="*/ 2598726 w 3528116"/>
              <a:gd name="connsiteY37" fmla="*/ 764498 h 2278505"/>
              <a:gd name="connsiteX38" fmla="*/ 2688667 w 3528116"/>
              <a:gd name="connsiteY38" fmla="*/ 674557 h 2278505"/>
              <a:gd name="connsiteX39" fmla="*/ 2898529 w 3528116"/>
              <a:gd name="connsiteY39" fmla="*/ 629587 h 2278505"/>
              <a:gd name="connsiteX40" fmla="*/ 3003460 w 3528116"/>
              <a:gd name="connsiteY40" fmla="*/ 629587 h 2278505"/>
              <a:gd name="connsiteX41" fmla="*/ 3003460 w 3528116"/>
              <a:gd name="connsiteY41" fmla="*/ 629587 h 2278505"/>
              <a:gd name="connsiteX42" fmla="*/ 3258293 w 3528116"/>
              <a:gd name="connsiteY42" fmla="*/ 629587 h 2278505"/>
              <a:gd name="connsiteX43" fmla="*/ 3453165 w 3528116"/>
              <a:gd name="connsiteY43" fmla="*/ 539646 h 2278505"/>
              <a:gd name="connsiteX44" fmla="*/ 3513126 w 3528116"/>
              <a:gd name="connsiteY44" fmla="*/ 464695 h 2278505"/>
              <a:gd name="connsiteX45" fmla="*/ 3528116 w 3528116"/>
              <a:gd name="connsiteY45" fmla="*/ 389744 h 2278505"/>
              <a:gd name="connsiteX46" fmla="*/ 3408195 w 3528116"/>
              <a:gd name="connsiteY46" fmla="*/ 389744 h 2278505"/>
              <a:gd name="connsiteX47" fmla="*/ 3243303 w 3528116"/>
              <a:gd name="connsiteY47" fmla="*/ 434714 h 2278505"/>
              <a:gd name="connsiteX48" fmla="*/ 3003460 w 3528116"/>
              <a:gd name="connsiteY48" fmla="*/ 404734 h 2278505"/>
              <a:gd name="connsiteX49" fmla="*/ 2793598 w 3528116"/>
              <a:gd name="connsiteY49" fmla="*/ 329783 h 2278505"/>
              <a:gd name="connsiteX50" fmla="*/ 2718647 w 3528116"/>
              <a:gd name="connsiteY50" fmla="*/ 284813 h 2278505"/>
              <a:gd name="connsiteX51" fmla="*/ 2598726 w 3528116"/>
              <a:gd name="connsiteY51" fmla="*/ 284813 h 2278505"/>
              <a:gd name="connsiteX52" fmla="*/ 2328903 w 3528116"/>
              <a:gd name="connsiteY52" fmla="*/ 164891 h 2278505"/>
              <a:gd name="connsiteX53" fmla="*/ 2193991 w 3528116"/>
              <a:gd name="connsiteY53" fmla="*/ 134911 h 2278505"/>
              <a:gd name="connsiteX54" fmla="*/ 2089060 w 3528116"/>
              <a:gd name="connsiteY54" fmla="*/ 0 h 2278505"/>
              <a:gd name="connsiteX0" fmla="*/ 2089060 w 3528116"/>
              <a:gd name="connsiteY0" fmla="*/ 0 h 2278505"/>
              <a:gd name="connsiteX1" fmla="*/ 1656184 w 3528116"/>
              <a:gd name="connsiteY1" fmla="*/ 136221 h 2278505"/>
              <a:gd name="connsiteX2" fmla="*/ 1440160 w 3528116"/>
              <a:gd name="connsiteY2" fmla="*/ 280237 h 2278505"/>
              <a:gd name="connsiteX3" fmla="*/ 1512167 w 3528116"/>
              <a:gd name="connsiteY3" fmla="*/ 64213 h 2278505"/>
              <a:gd name="connsiteX4" fmla="*/ 1224136 w 3528116"/>
              <a:gd name="connsiteY4" fmla="*/ 352245 h 2278505"/>
              <a:gd name="connsiteX5" fmla="*/ 799906 w 3528116"/>
              <a:gd name="connsiteY5" fmla="*/ 704537 h 2278505"/>
              <a:gd name="connsiteX6" fmla="*/ 648072 w 3528116"/>
              <a:gd name="connsiteY6" fmla="*/ 640277 h 2278505"/>
              <a:gd name="connsiteX7" fmla="*/ 216024 w 3528116"/>
              <a:gd name="connsiteY7" fmla="*/ 640277 h 2278505"/>
              <a:gd name="connsiteX8" fmla="*/ 0 w 3528116"/>
              <a:gd name="connsiteY8" fmla="*/ 640277 h 2278505"/>
              <a:gd name="connsiteX9" fmla="*/ 35408 w 3528116"/>
              <a:gd name="connsiteY9" fmla="*/ 929390 h 2278505"/>
              <a:gd name="connsiteX10" fmla="*/ 155329 w 3528116"/>
              <a:gd name="connsiteY10" fmla="*/ 1109272 h 2278505"/>
              <a:gd name="connsiteX11" fmla="*/ 305231 w 3528116"/>
              <a:gd name="connsiteY11" fmla="*/ 1139252 h 2278505"/>
              <a:gd name="connsiteX12" fmla="*/ 455132 w 3528116"/>
              <a:gd name="connsiteY12" fmla="*/ 1199213 h 2278505"/>
              <a:gd name="connsiteX13" fmla="*/ 605034 w 3528116"/>
              <a:gd name="connsiteY13" fmla="*/ 1364105 h 2278505"/>
              <a:gd name="connsiteX14" fmla="*/ 679985 w 3528116"/>
              <a:gd name="connsiteY14" fmla="*/ 1469036 h 2278505"/>
              <a:gd name="connsiteX15" fmla="*/ 874857 w 3528116"/>
              <a:gd name="connsiteY15" fmla="*/ 1693888 h 2278505"/>
              <a:gd name="connsiteX16" fmla="*/ 994778 w 3528116"/>
              <a:gd name="connsiteY16" fmla="*/ 1798819 h 2278505"/>
              <a:gd name="connsiteX17" fmla="*/ 1114700 w 3528116"/>
              <a:gd name="connsiteY17" fmla="*/ 1843790 h 2278505"/>
              <a:gd name="connsiteX18" fmla="*/ 1309572 w 3528116"/>
              <a:gd name="connsiteY18" fmla="*/ 1888760 h 2278505"/>
              <a:gd name="connsiteX19" fmla="*/ 1429493 w 3528116"/>
              <a:gd name="connsiteY19" fmla="*/ 1933731 h 2278505"/>
              <a:gd name="connsiteX20" fmla="*/ 1534424 w 3528116"/>
              <a:gd name="connsiteY20" fmla="*/ 2008682 h 2278505"/>
              <a:gd name="connsiteX21" fmla="*/ 1699316 w 3528116"/>
              <a:gd name="connsiteY21" fmla="*/ 2188564 h 2278505"/>
              <a:gd name="connsiteX22" fmla="*/ 1819237 w 3528116"/>
              <a:gd name="connsiteY22" fmla="*/ 2218544 h 2278505"/>
              <a:gd name="connsiteX23" fmla="*/ 1954149 w 3528116"/>
              <a:gd name="connsiteY23" fmla="*/ 2278505 h 2278505"/>
              <a:gd name="connsiteX24" fmla="*/ 1894188 w 3528116"/>
              <a:gd name="connsiteY24" fmla="*/ 2128603 h 2278505"/>
              <a:gd name="connsiteX25" fmla="*/ 1864208 w 3528116"/>
              <a:gd name="connsiteY25" fmla="*/ 1963711 h 2278505"/>
              <a:gd name="connsiteX26" fmla="*/ 1864208 w 3528116"/>
              <a:gd name="connsiteY26" fmla="*/ 1783829 h 2278505"/>
              <a:gd name="connsiteX27" fmla="*/ 1864208 w 3528116"/>
              <a:gd name="connsiteY27" fmla="*/ 1783829 h 2278505"/>
              <a:gd name="connsiteX28" fmla="*/ 2029100 w 3528116"/>
              <a:gd name="connsiteY28" fmla="*/ 1678898 h 2278505"/>
              <a:gd name="connsiteX29" fmla="*/ 2104050 w 3528116"/>
              <a:gd name="connsiteY29" fmla="*/ 1588957 h 2278505"/>
              <a:gd name="connsiteX30" fmla="*/ 2193991 w 3528116"/>
              <a:gd name="connsiteY30" fmla="*/ 1514006 h 2278505"/>
              <a:gd name="connsiteX31" fmla="*/ 2208982 w 3528116"/>
              <a:gd name="connsiteY31" fmla="*/ 1364105 h 2278505"/>
              <a:gd name="connsiteX32" fmla="*/ 2208982 w 3528116"/>
              <a:gd name="connsiteY32" fmla="*/ 1364105 h 2278505"/>
              <a:gd name="connsiteX33" fmla="*/ 2208982 w 3528116"/>
              <a:gd name="connsiteY33" fmla="*/ 1139252 h 2278505"/>
              <a:gd name="connsiteX34" fmla="*/ 2343893 w 3528116"/>
              <a:gd name="connsiteY34" fmla="*/ 1079291 h 2278505"/>
              <a:gd name="connsiteX35" fmla="*/ 2433834 w 3528116"/>
              <a:gd name="connsiteY35" fmla="*/ 929390 h 2278505"/>
              <a:gd name="connsiteX36" fmla="*/ 2523775 w 3528116"/>
              <a:gd name="connsiteY36" fmla="*/ 869429 h 2278505"/>
              <a:gd name="connsiteX37" fmla="*/ 2598726 w 3528116"/>
              <a:gd name="connsiteY37" fmla="*/ 764498 h 2278505"/>
              <a:gd name="connsiteX38" fmla="*/ 2688667 w 3528116"/>
              <a:gd name="connsiteY38" fmla="*/ 674557 h 2278505"/>
              <a:gd name="connsiteX39" fmla="*/ 2898529 w 3528116"/>
              <a:gd name="connsiteY39" fmla="*/ 629587 h 2278505"/>
              <a:gd name="connsiteX40" fmla="*/ 3003460 w 3528116"/>
              <a:gd name="connsiteY40" fmla="*/ 629587 h 2278505"/>
              <a:gd name="connsiteX41" fmla="*/ 3003460 w 3528116"/>
              <a:gd name="connsiteY41" fmla="*/ 629587 h 2278505"/>
              <a:gd name="connsiteX42" fmla="*/ 3258293 w 3528116"/>
              <a:gd name="connsiteY42" fmla="*/ 629587 h 2278505"/>
              <a:gd name="connsiteX43" fmla="*/ 3453165 w 3528116"/>
              <a:gd name="connsiteY43" fmla="*/ 539646 h 2278505"/>
              <a:gd name="connsiteX44" fmla="*/ 3513126 w 3528116"/>
              <a:gd name="connsiteY44" fmla="*/ 464695 h 2278505"/>
              <a:gd name="connsiteX45" fmla="*/ 3528116 w 3528116"/>
              <a:gd name="connsiteY45" fmla="*/ 389744 h 2278505"/>
              <a:gd name="connsiteX46" fmla="*/ 3408195 w 3528116"/>
              <a:gd name="connsiteY46" fmla="*/ 389744 h 2278505"/>
              <a:gd name="connsiteX47" fmla="*/ 3243303 w 3528116"/>
              <a:gd name="connsiteY47" fmla="*/ 434714 h 2278505"/>
              <a:gd name="connsiteX48" fmla="*/ 3003460 w 3528116"/>
              <a:gd name="connsiteY48" fmla="*/ 404734 h 2278505"/>
              <a:gd name="connsiteX49" fmla="*/ 2793598 w 3528116"/>
              <a:gd name="connsiteY49" fmla="*/ 329783 h 2278505"/>
              <a:gd name="connsiteX50" fmla="*/ 2718647 w 3528116"/>
              <a:gd name="connsiteY50" fmla="*/ 284813 h 2278505"/>
              <a:gd name="connsiteX51" fmla="*/ 2598726 w 3528116"/>
              <a:gd name="connsiteY51" fmla="*/ 284813 h 2278505"/>
              <a:gd name="connsiteX52" fmla="*/ 2328903 w 3528116"/>
              <a:gd name="connsiteY52" fmla="*/ 164891 h 2278505"/>
              <a:gd name="connsiteX53" fmla="*/ 2193991 w 3528116"/>
              <a:gd name="connsiteY53" fmla="*/ 134911 h 2278505"/>
              <a:gd name="connsiteX54" fmla="*/ 2089060 w 3528116"/>
              <a:gd name="connsiteY54" fmla="*/ 0 h 2278505"/>
              <a:gd name="connsiteX0" fmla="*/ 2089060 w 3528116"/>
              <a:gd name="connsiteY0" fmla="*/ 0 h 2278505"/>
              <a:gd name="connsiteX1" fmla="*/ 1656184 w 3528116"/>
              <a:gd name="connsiteY1" fmla="*/ 136221 h 2278505"/>
              <a:gd name="connsiteX2" fmla="*/ 1656183 w 3528116"/>
              <a:gd name="connsiteY2" fmla="*/ 136221 h 2278505"/>
              <a:gd name="connsiteX3" fmla="*/ 1512167 w 3528116"/>
              <a:gd name="connsiteY3" fmla="*/ 64213 h 2278505"/>
              <a:gd name="connsiteX4" fmla="*/ 1224136 w 3528116"/>
              <a:gd name="connsiteY4" fmla="*/ 352245 h 2278505"/>
              <a:gd name="connsiteX5" fmla="*/ 799906 w 3528116"/>
              <a:gd name="connsiteY5" fmla="*/ 704537 h 2278505"/>
              <a:gd name="connsiteX6" fmla="*/ 648072 w 3528116"/>
              <a:gd name="connsiteY6" fmla="*/ 640277 h 2278505"/>
              <a:gd name="connsiteX7" fmla="*/ 216024 w 3528116"/>
              <a:gd name="connsiteY7" fmla="*/ 640277 h 2278505"/>
              <a:gd name="connsiteX8" fmla="*/ 0 w 3528116"/>
              <a:gd name="connsiteY8" fmla="*/ 640277 h 2278505"/>
              <a:gd name="connsiteX9" fmla="*/ 35408 w 3528116"/>
              <a:gd name="connsiteY9" fmla="*/ 929390 h 2278505"/>
              <a:gd name="connsiteX10" fmla="*/ 155329 w 3528116"/>
              <a:gd name="connsiteY10" fmla="*/ 1109272 h 2278505"/>
              <a:gd name="connsiteX11" fmla="*/ 305231 w 3528116"/>
              <a:gd name="connsiteY11" fmla="*/ 1139252 h 2278505"/>
              <a:gd name="connsiteX12" fmla="*/ 455132 w 3528116"/>
              <a:gd name="connsiteY12" fmla="*/ 1199213 h 2278505"/>
              <a:gd name="connsiteX13" fmla="*/ 605034 w 3528116"/>
              <a:gd name="connsiteY13" fmla="*/ 1364105 h 2278505"/>
              <a:gd name="connsiteX14" fmla="*/ 679985 w 3528116"/>
              <a:gd name="connsiteY14" fmla="*/ 1469036 h 2278505"/>
              <a:gd name="connsiteX15" fmla="*/ 874857 w 3528116"/>
              <a:gd name="connsiteY15" fmla="*/ 1693888 h 2278505"/>
              <a:gd name="connsiteX16" fmla="*/ 994778 w 3528116"/>
              <a:gd name="connsiteY16" fmla="*/ 1798819 h 2278505"/>
              <a:gd name="connsiteX17" fmla="*/ 1114700 w 3528116"/>
              <a:gd name="connsiteY17" fmla="*/ 1843790 h 2278505"/>
              <a:gd name="connsiteX18" fmla="*/ 1309572 w 3528116"/>
              <a:gd name="connsiteY18" fmla="*/ 1888760 h 2278505"/>
              <a:gd name="connsiteX19" fmla="*/ 1429493 w 3528116"/>
              <a:gd name="connsiteY19" fmla="*/ 1933731 h 2278505"/>
              <a:gd name="connsiteX20" fmla="*/ 1534424 w 3528116"/>
              <a:gd name="connsiteY20" fmla="*/ 2008682 h 2278505"/>
              <a:gd name="connsiteX21" fmla="*/ 1699316 w 3528116"/>
              <a:gd name="connsiteY21" fmla="*/ 2188564 h 2278505"/>
              <a:gd name="connsiteX22" fmla="*/ 1819237 w 3528116"/>
              <a:gd name="connsiteY22" fmla="*/ 2218544 h 2278505"/>
              <a:gd name="connsiteX23" fmla="*/ 1954149 w 3528116"/>
              <a:gd name="connsiteY23" fmla="*/ 2278505 h 2278505"/>
              <a:gd name="connsiteX24" fmla="*/ 1894188 w 3528116"/>
              <a:gd name="connsiteY24" fmla="*/ 2128603 h 2278505"/>
              <a:gd name="connsiteX25" fmla="*/ 1864208 w 3528116"/>
              <a:gd name="connsiteY25" fmla="*/ 1963711 h 2278505"/>
              <a:gd name="connsiteX26" fmla="*/ 1864208 w 3528116"/>
              <a:gd name="connsiteY26" fmla="*/ 1783829 h 2278505"/>
              <a:gd name="connsiteX27" fmla="*/ 1864208 w 3528116"/>
              <a:gd name="connsiteY27" fmla="*/ 1783829 h 2278505"/>
              <a:gd name="connsiteX28" fmla="*/ 2029100 w 3528116"/>
              <a:gd name="connsiteY28" fmla="*/ 1678898 h 2278505"/>
              <a:gd name="connsiteX29" fmla="*/ 2104050 w 3528116"/>
              <a:gd name="connsiteY29" fmla="*/ 1588957 h 2278505"/>
              <a:gd name="connsiteX30" fmla="*/ 2193991 w 3528116"/>
              <a:gd name="connsiteY30" fmla="*/ 1514006 h 2278505"/>
              <a:gd name="connsiteX31" fmla="*/ 2208982 w 3528116"/>
              <a:gd name="connsiteY31" fmla="*/ 1364105 h 2278505"/>
              <a:gd name="connsiteX32" fmla="*/ 2208982 w 3528116"/>
              <a:gd name="connsiteY32" fmla="*/ 1364105 h 2278505"/>
              <a:gd name="connsiteX33" fmla="*/ 2208982 w 3528116"/>
              <a:gd name="connsiteY33" fmla="*/ 1139252 h 2278505"/>
              <a:gd name="connsiteX34" fmla="*/ 2343893 w 3528116"/>
              <a:gd name="connsiteY34" fmla="*/ 1079291 h 2278505"/>
              <a:gd name="connsiteX35" fmla="*/ 2433834 w 3528116"/>
              <a:gd name="connsiteY35" fmla="*/ 929390 h 2278505"/>
              <a:gd name="connsiteX36" fmla="*/ 2523775 w 3528116"/>
              <a:gd name="connsiteY36" fmla="*/ 869429 h 2278505"/>
              <a:gd name="connsiteX37" fmla="*/ 2598726 w 3528116"/>
              <a:gd name="connsiteY37" fmla="*/ 764498 h 2278505"/>
              <a:gd name="connsiteX38" fmla="*/ 2688667 w 3528116"/>
              <a:gd name="connsiteY38" fmla="*/ 674557 h 2278505"/>
              <a:gd name="connsiteX39" fmla="*/ 2898529 w 3528116"/>
              <a:gd name="connsiteY39" fmla="*/ 629587 h 2278505"/>
              <a:gd name="connsiteX40" fmla="*/ 3003460 w 3528116"/>
              <a:gd name="connsiteY40" fmla="*/ 629587 h 2278505"/>
              <a:gd name="connsiteX41" fmla="*/ 3003460 w 3528116"/>
              <a:gd name="connsiteY41" fmla="*/ 629587 h 2278505"/>
              <a:gd name="connsiteX42" fmla="*/ 3258293 w 3528116"/>
              <a:gd name="connsiteY42" fmla="*/ 629587 h 2278505"/>
              <a:gd name="connsiteX43" fmla="*/ 3453165 w 3528116"/>
              <a:gd name="connsiteY43" fmla="*/ 539646 h 2278505"/>
              <a:gd name="connsiteX44" fmla="*/ 3513126 w 3528116"/>
              <a:gd name="connsiteY44" fmla="*/ 464695 h 2278505"/>
              <a:gd name="connsiteX45" fmla="*/ 3528116 w 3528116"/>
              <a:gd name="connsiteY45" fmla="*/ 389744 h 2278505"/>
              <a:gd name="connsiteX46" fmla="*/ 3408195 w 3528116"/>
              <a:gd name="connsiteY46" fmla="*/ 389744 h 2278505"/>
              <a:gd name="connsiteX47" fmla="*/ 3243303 w 3528116"/>
              <a:gd name="connsiteY47" fmla="*/ 434714 h 2278505"/>
              <a:gd name="connsiteX48" fmla="*/ 3003460 w 3528116"/>
              <a:gd name="connsiteY48" fmla="*/ 404734 h 2278505"/>
              <a:gd name="connsiteX49" fmla="*/ 2793598 w 3528116"/>
              <a:gd name="connsiteY49" fmla="*/ 329783 h 2278505"/>
              <a:gd name="connsiteX50" fmla="*/ 2718647 w 3528116"/>
              <a:gd name="connsiteY50" fmla="*/ 284813 h 2278505"/>
              <a:gd name="connsiteX51" fmla="*/ 2598726 w 3528116"/>
              <a:gd name="connsiteY51" fmla="*/ 284813 h 2278505"/>
              <a:gd name="connsiteX52" fmla="*/ 2328903 w 3528116"/>
              <a:gd name="connsiteY52" fmla="*/ 164891 h 2278505"/>
              <a:gd name="connsiteX53" fmla="*/ 2193991 w 3528116"/>
              <a:gd name="connsiteY53" fmla="*/ 134911 h 2278505"/>
              <a:gd name="connsiteX54" fmla="*/ 2089060 w 3528116"/>
              <a:gd name="connsiteY54" fmla="*/ 0 h 2278505"/>
              <a:gd name="connsiteX0" fmla="*/ 2089060 w 3528116"/>
              <a:gd name="connsiteY0" fmla="*/ 0 h 2278505"/>
              <a:gd name="connsiteX1" fmla="*/ 1656184 w 3528116"/>
              <a:gd name="connsiteY1" fmla="*/ 136221 h 2278505"/>
              <a:gd name="connsiteX2" fmla="*/ 1656183 w 3528116"/>
              <a:gd name="connsiteY2" fmla="*/ 136221 h 2278505"/>
              <a:gd name="connsiteX3" fmla="*/ 1512167 w 3528116"/>
              <a:gd name="connsiteY3" fmla="*/ 136221 h 2278505"/>
              <a:gd name="connsiteX4" fmla="*/ 1224136 w 3528116"/>
              <a:gd name="connsiteY4" fmla="*/ 352245 h 2278505"/>
              <a:gd name="connsiteX5" fmla="*/ 799906 w 3528116"/>
              <a:gd name="connsiteY5" fmla="*/ 704537 h 2278505"/>
              <a:gd name="connsiteX6" fmla="*/ 648072 w 3528116"/>
              <a:gd name="connsiteY6" fmla="*/ 640277 h 2278505"/>
              <a:gd name="connsiteX7" fmla="*/ 216024 w 3528116"/>
              <a:gd name="connsiteY7" fmla="*/ 640277 h 2278505"/>
              <a:gd name="connsiteX8" fmla="*/ 0 w 3528116"/>
              <a:gd name="connsiteY8" fmla="*/ 640277 h 2278505"/>
              <a:gd name="connsiteX9" fmla="*/ 35408 w 3528116"/>
              <a:gd name="connsiteY9" fmla="*/ 929390 h 2278505"/>
              <a:gd name="connsiteX10" fmla="*/ 155329 w 3528116"/>
              <a:gd name="connsiteY10" fmla="*/ 1109272 h 2278505"/>
              <a:gd name="connsiteX11" fmla="*/ 305231 w 3528116"/>
              <a:gd name="connsiteY11" fmla="*/ 1139252 h 2278505"/>
              <a:gd name="connsiteX12" fmla="*/ 455132 w 3528116"/>
              <a:gd name="connsiteY12" fmla="*/ 1199213 h 2278505"/>
              <a:gd name="connsiteX13" fmla="*/ 605034 w 3528116"/>
              <a:gd name="connsiteY13" fmla="*/ 1364105 h 2278505"/>
              <a:gd name="connsiteX14" fmla="*/ 679985 w 3528116"/>
              <a:gd name="connsiteY14" fmla="*/ 1469036 h 2278505"/>
              <a:gd name="connsiteX15" fmla="*/ 874857 w 3528116"/>
              <a:gd name="connsiteY15" fmla="*/ 1693888 h 2278505"/>
              <a:gd name="connsiteX16" fmla="*/ 994778 w 3528116"/>
              <a:gd name="connsiteY16" fmla="*/ 1798819 h 2278505"/>
              <a:gd name="connsiteX17" fmla="*/ 1114700 w 3528116"/>
              <a:gd name="connsiteY17" fmla="*/ 1843790 h 2278505"/>
              <a:gd name="connsiteX18" fmla="*/ 1309572 w 3528116"/>
              <a:gd name="connsiteY18" fmla="*/ 1888760 h 2278505"/>
              <a:gd name="connsiteX19" fmla="*/ 1429493 w 3528116"/>
              <a:gd name="connsiteY19" fmla="*/ 1933731 h 2278505"/>
              <a:gd name="connsiteX20" fmla="*/ 1534424 w 3528116"/>
              <a:gd name="connsiteY20" fmla="*/ 2008682 h 2278505"/>
              <a:gd name="connsiteX21" fmla="*/ 1699316 w 3528116"/>
              <a:gd name="connsiteY21" fmla="*/ 2188564 h 2278505"/>
              <a:gd name="connsiteX22" fmla="*/ 1819237 w 3528116"/>
              <a:gd name="connsiteY22" fmla="*/ 2218544 h 2278505"/>
              <a:gd name="connsiteX23" fmla="*/ 1954149 w 3528116"/>
              <a:gd name="connsiteY23" fmla="*/ 2278505 h 2278505"/>
              <a:gd name="connsiteX24" fmla="*/ 1894188 w 3528116"/>
              <a:gd name="connsiteY24" fmla="*/ 2128603 h 2278505"/>
              <a:gd name="connsiteX25" fmla="*/ 1864208 w 3528116"/>
              <a:gd name="connsiteY25" fmla="*/ 1963711 h 2278505"/>
              <a:gd name="connsiteX26" fmla="*/ 1864208 w 3528116"/>
              <a:gd name="connsiteY26" fmla="*/ 1783829 h 2278505"/>
              <a:gd name="connsiteX27" fmla="*/ 1864208 w 3528116"/>
              <a:gd name="connsiteY27" fmla="*/ 1783829 h 2278505"/>
              <a:gd name="connsiteX28" fmla="*/ 2029100 w 3528116"/>
              <a:gd name="connsiteY28" fmla="*/ 1678898 h 2278505"/>
              <a:gd name="connsiteX29" fmla="*/ 2104050 w 3528116"/>
              <a:gd name="connsiteY29" fmla="*/ 1588957 h 2278505"/>
              <a:gd name="connsiteX30" fmla="*/ 2193991 w 3528116"/>
              <a:gd name="connsiteY30" fmla="*/ 1514006 h 2278505"/>
              <a:gd name="connsiteX31" fmla="*/ 2208982 w 3528116"/>
              <a:gd name="connsiteY31" fmla="*/ 1364105 h 2278505"/>
              <a:gd name="connsiteX32" fmla="*/ 2208982 w 3528116"/>
              <a:gd name="connsiteY32" fmla="*/ 1364105 h 2278505"/>
              <a:gd name="connsiteX33" fmla="*/ 2208982 w 3528116"/>
              <a:gd name="connsiteY33" fmla="*/ 1139252 h 2278505"/>
              <a:gd name="connsiteX34" fmla="*/ 2343893 w 3528116"/>
              <a:gd name="connsiteY34" fmla="*/ 1079291 h 2278505"/>
              <a:gd name="connsiteX35" fmla="*/ 2433834 w 3528116"/>
              <a:gd name="connsiteY35" fmla="*/ 929390 h 2278505"/>
              <a:gd name="connsiteX36" fmla="*/ 2523775 w 3528116"/>
              <a:gd name="connsiteY36" fmla="*/ 869429 h 2278505"/>
              <a:gd name="connsiteX37" fmla="*/ 2598726 w 3528116"/>
              <a:gd name="connsiteY37" fmla="*/ 764498 h 2278505"/>
              <a:gd name="connsiteX38" fmla="*/ 2688667 w 3528116"/>
              <a:gd name="connsiteY38" fmla="*/ 674557 h 2278505"/>
              <a:gd name="connsiteX39" fmla="*/ 2898529 w 3528116"/>
              <a:gd name="connsiteY39" fmla="*/ 629587 h 2278505"/>
              <a:gd name="connsiteX40" fmla="*/ 3003460 w 3528116"/>
              <a:gd name="connsiteY40" fmla="*/ 629587 h 2278505"/>
              <a:gd name="connsiteX41" fmla="*/ 3003460 w 3528116"/>
              <a:gd name="connsiteY41" fmla="*/ 629587 h 2278505"/>
              <a:gd name="connsiteX42" fmla="*/ 3258293 w 3528116"/>
              <a:gd name="connsiteY42" fmla="*/ 629587 h 2278505"/>
              <a:gd name="connsiteX43" fmla="*/ 3453165 w 3528116"/>
              <a:gd name="connsiteY43" fmla="*/ 539646 h 2278505"/>
              <a:gd name="connsiteX44" fmla="*/ 3513126 w 3528116"/>
              <a:gd name="connsiteY44" fmla="*/ 464695 h 2278505"/>
              <a:gd name="connsiteX45" fmla="*/ 3528116 w 3528116"/>
              <a:gd name="connsiteY45" fmla="*/ 389744 h 2278505"/>
              <a:gd name="connsiteX46" fmla="*/ 3408195 w 3528116"/>
              <a:gd name="connsiteY46" fmla="*/ 389744 h 2278505"/>
              <a:gd name="connsiteX47" fmla="*/ 3243303 w 3528116"/>
              <a:gd name="connsiteY47" fmla="*/ 434714 h 2278505"/>
              <a:gd name="connsiteX48" fmla="*/ 3003460 w 3528116"/>
              <a:gd name="connsiteY48" fmla="*/ 404734 h 2278505"/>
              <a:gd name="connsiteX49" fmla="*/ 2793598 w 3528116"/>
              <a:gd name="connsiteY49" fmla="*/ 329783 h 2278505"/>
              <a:gd name="connsiteX50" fmla="*/ 2718647 w 3528116"/>
              <a:gd name="connsiteY50" fmla="*/ 284813 h 2278505"/>
              <a:gd name="connsiteX51" fmla="*/ 2598726 w 3528116"/>
              <a:gd name="connsiteY51" fmla="*/ 284813 h 2278505"/>
              <a:gd name="connsiteX52" fmla="*/ 2328903 w 3528116"/>
              <a:gd name="connsiteY52" fmla="*/ 164891 h 2278505"/>
              <a:gd name="connsiteX53" fmla="*/ 2193991 w 3528116"/>
              <a:gd name="connsiteY53" fmla="*/ 134911 h 2278505"/>
              <a:gd name="connsiteX54" fmla="*/ 2089060 w 3528116"/>
              <a:gd name="connsiteY54" fmla="*/ 0 h 2278505"/>
              <a:gd name="connsiteX0" fmla="*/ 2161069 w 3600125"/>
              <a:gd name="connsiteY0" fmla="*/ 0 h 2278505"/>
              <a:gd name="connsiteX1" fmla="*/ 1728193 w 3600125"/>
              <a:gd name="connsiteY1" fmla="*/ 136221 h 2278505"/>
              <a:gd name="connsiteX2" fmla="*/ 1728192 w 3600125"/>
              <a:gd name="connsiteY2" fmla="*/ 136221 h 2278505"/>
              <a:gd name="connsiteX3" fmla="*/ 1584176 w 3600125"/>
              <a:gd name="connsiteY3" fmla="*/ 136221 h 2278505"/>
              <a:gd name="connsiteX4" fmla="*/ 1296145 w 3600125"/>
              <a:gd name="connsiteY4" fmla="*/ 352245 h 2278505"/>
              <a:gd name="connsiteX5" fmla="*/ 871915 w 3600125"/>
              <a:gd name="connsiteY5" fmla="*/ 704537 h 2278505"/>
              <a:gd name="connsiteX6" fmla="*/ 720081 w 3600125"/>
              <a:gd name="connsiteY6" fmla="*/ 640277 h 2278505"/>
              <a:gd name="connsiteX7" fmla="*/ 288033 w 3600125"/>
              <a:gd name="connsiteY7" fmla="*/ 640277 h 2278505"/>
              <a:gd name="connsiteX8" fmla="*/ 72009 w 3600125"/>
              <a:gd name="connsiteY8" fmla="*/ 640277 h 2278505"/>
              <a:gd name="connsiteX9" fmla="*/ 0 w 3600125"/>
              <a:gd name="connsiteY9" fmla="*/ 784293 h 2278505"/>
              <a:gd name="connsiteX10" fmla="*/ 107417 w 3600125"/>
              <a:gd name="connsiteY10" fmla="*/ 929390 h 2278505"/>
              <a:gd name="connsiteX11" fmla="*/ 227338 w 3600125"/>
              <a:gd name="connsiteY11" fmla="*/ 1109272 h 2278505"/>
              <a:gd name="connsiteX12" fmla="*/ 377240 w 3600125"/>
              <a:gd name="connsiteY12" fmla="*/ 1139252 h 2278505"/>
              <a:gd name="connsiteX13" fmla="*/ 527141 w 3600125"/>
              <a:gd name="connsiteY13" fmla="*/ 1199213 h 2278505"/>
              <a:gd name="connsiteX14" fmla="*/ 677043 w 3600125"/>
              <a:gd name="connsiteY14" fmla="*/ 1364105 h 2278505"/>
              <a:gd name="connsiteX15" fmla="*/ 751994 w 3600125"/>
              <a:gd name="connsiteY15" fmla="*/ 1469036 h 2278505"/>
              <a:gd name="connsiteX16" fmla="*/ 946866 w 3600125"/>
              <a:gd name="connsiteY16" fmla="*/ 1693888 h 2278505"/>
              <a:gd name="connsiteX17" fmla="*/ 1066787 w 3600125"/>
              <a:gd name="connsiteY17" fmla="*/ 1798819 h 2278505"/>
              <a:gd name="connsiteX18" fmla="*/ 1186709 w 3600125"/>
              <a:gd name="connsiteY18" fmla="*/ 1843790 h 2278505"/>
              <a:gd name="connsiteX19" fmla="*/ 1381581 w 3600125"/>
              <a:gd name="connsiteY19" fmla="*/ 1888760 h 2278505"/>
              <a:gd name="connsiteX20" fmla="*/ 1501502 w 3600125"/>
              <a:gd name="connsiteY20" fmla="*/ 1933731 h 2278505"/>
              <a:gd name="connsiteX21" fmla="*/ 1606433 w 3600125"/>
              <a:gd name="connsiteY21" fmla="*/ 2008682 h 2278505"/>
              <a:gd name="connsiteX22" fmla="*/ 1771325 w 3600125"/>
              <a:gd name="connsiteY22" fmla="*/ 2188564 h 2278505"/>
              <a:gd name="connsiteX23" fmla="*/ 1891246 w 3600125"/>
              <a:gd name="connsiteY23" fmla="*/ 2218544 h 2278505"/>
              <a:gd name="connsiteX24" fmla="*/ 2026158 w 3600125"/>
              <a:gd name="connsiteY24" fmla="*/ 2278505 h 2278505"/>
              <a:gd name="connsiteX25" fmla="*/ 1966197 w 3600125"/>
              <a:gd name="connsiteY25" fmla="*/ 2128603 h 2278505"/>
              <a:gd name="connsiteX26" fmla="*/ 1936217 w 3600125"/>
              <a:gd name="connsiteY26" fmla="*/ 1963711 h 2278505"/>
              <a:gd name="connsiteX27" fmla="*/ 1936217 w 3600125"/>
              <a:gd name="connsiteY27" fmla="*/ 1783829 h 2278505"/>
              <a:gd name="connsiteX28" fmla="*/ 1936217 w 3600125"/>
              <a:gd name="connsiteY28" fmla="*/ 1783829 h 2278505"/>
              <a:gd name="connsiteX29" fmla="*/ 2101109 w 3600125"/>
              <a:gd name="connsiteY29" fmla="*/ 1678898 h 2278505"/>
              <a:gd name="connsiteX30" fmla="*/ 2176059 w 3600125"/>
              <a:gd name="connsiteY30" fmla="*/ 1588957 h 2278505"/>
              <a:gd name="connsiteX31" fmla="*/ 2266000 w 3600125"/>
              <a:gd name="connsiteY31" fmla="*/ 1514006 h 2278505"/>
              <a:gd name="connsiteX32" fmla="*/ 2280991 w 3600125"/>
              <a:gd name="connsiteY32" fmla="*/ 1364105 h 2278505"/>
              <a:gd name="connsiteX33" fmla="*/ 2280991 w 3600125"/>
              <a:gd name="connsiteY33" fmla="*/ 1364105 h 2278505"/>
              <a:gd name="connsiteX34" fmla="*/ 2280991 w 3600125"/>
              <a:gd name="connsiteY34" fmla="*/ 1139252 h 2278505"/>
              <a:gd name="connsiteX35" fmla="*/ 2415902 w 3600125"/>
              <a:gd name="connsiteY35" fmla="*/ 1079291 h 2278505"/>
              <a:gd name="connsiteX36" fmla="*/ 2505843 w 3600125"/>
              <a:gd name="connsiteY36" fmla="*/ 929390 h 2278505"/>
              <a:gd name="connsiteX37" fmla="*/ 2595784 w 3600125"/>
              <a:gd name="connsiteY37" fmla="*/ 869429 h 2278505"/>
              <a:gd name="connsiteX38" fmla="*/ 2670735 w 3600125"/>
              <a:gd name="connsiteY38" fmla="*/ 764498 h 2278505"/>
              <a:gd name="connsiteX39" fmla="*/ 2760676 w 3600125"/>
              <a:gd name="connsiteY39" fmla="*/ 674557 h 2278505"/>
              <a:gd name="connsiteX40" fmla="*/ 2970538 w 3600125"/>
              <a:gd name="connsiteY40" fmla="*/ 629587 h 2278505"/>
              <a:gd name="connsiteX41" fmla="*/ 3075469 w 3600125"/>
              <a:gd name="connsiteY41" fmla="*/ 629587 h 2278505"/>
              <a:gd name="connsiteX42" fmla="*/ 3075469 w 3600125"/>
              <a:gd name="connsiteY42" fmla="*/ 629587 h 2278505"/>
              <a:gd name="connsiteX43" fmla="*/ 3330302 w 3600125"/>
              <a:gd name="connsiteY43" fmla="*/ 629587 h 2278505"/>
              <a:gd name="connsiteX44" fmla="*/ 3525174 w 3600125"/>
              <a:gd name="connsiteY44" fmla="*/ 539646 h 2278505"/>
              <a:gd name="connsiteX45" fmla="*/ 3585135 w 3600125"/>
              <a:gd name="connsiteY45" fmla="*/ 464695 h 2278505"/>
              <a:gd name="connsiteX46" fmla="*/ 3600125 w 3600125"/>
              <a:gd name="connsiteY46" fmla="*/ 389744 h 2278505"/>
              <a:gd name="connsiteX47" fmla="*/ 3480204 w 3600125"/>
              <a:gd name="connsiteY47" fmla="*/ 389744 h 2278505"/>
              <a:gd name="connsiteX48" fmla="*/ 3315312 w 3600125"/>
              <a:gd name="connsiteY48" fmla="*/ 434714 h 2278505"/>
              <a:gd name="connsiteX49" fmla="*/ 3075469 w 3600125"/>
              <a:gd name="connsiteY49" fmla="*/ 404734 h 2278505"/>
              <a:gd name="connsiteX50" fmla="*/ 2865607 w 3600125"/>
              <a:gd name="connsiteY50" fmla="*/ 329783 h 2278505"/>
              <a:gd name="connsiteX51" fmla="*/ 2790656 w 3600125"/>
              <a:gd name="connsiteY51" fmla="*/ 284813 h 2278505"/>
              <a:gd name="connsiteX52" fmla="*/ 2670735 w 3600125"/>
              <a:gd name="connsiteY52" fmla="*/ 284813 h 2278505"/>
              <a:gd name="connsiteX53" fmla="*/ 2400912 w 3600125"/>
              <a:gd name="connsiteY53" fmla="*/ 164891 h 2278505"/>
              <a:gd name="connsiteX54" fmla="*/ 2266000 w 3600125"/>
              <a:gd name="connsiteY54" fmla="*/ 134911 h 2278505"/>
              <a:gd name="connsiteX55" fmla="*/ 2161069 w 3600125"/>
              <a:gd name="connsiteY55" fmla="*/ 0 h 2278505"/>
              <a:gd name="connsiteX0" fmla="*/ 2233076 w 3672132"/>
              <a:gd name="connsiteY0" fmla="*/ 0 h 2278505"/>
              <a:gd name="connsiteX1" fmla="*/ 1800200 w 3672132"/>
              <a:gd name="connsiteY1" fmla="*/ 136221 h 2278505"/>
              <a:gd name="connsiteX2" fmla="*/ 1800199 w 3672132"/>
              <a:gd name="connsiteY2" fmla="*/ 136221 h 2278505"/>
              <a:gd name="connsiteX3" fmla="*/ 1656183 w 3672132"/>
              <a:gd name="connsiteY3" fmla="*/ 136221 h 2278505"/>
              <a:gd name="connsiteX4" fmla="*/ 1368152 w 3672132"/>
              <a:gd name="connsiteY4" fmla="*/ 352245 h 2278505"/>
              <a:gd name="connsiteX5" fmla="*/ 943922 w 3672132"/>
              <a:gd name="connsiteY5" fmla="*/ 704537 h 2278505"/>
              <a:gd name="connsiteX6" fmla="*/ 792088 w 3672132"/>
              <a:gd name="connsiteY6" fmla="*/ 640277 h 2278505"/>
              <a:gd name="connsiteX7" fmla="*/ 360040 w 3672132"/>
              <a:gd name="connsiteY7" fmla="*/ 640277 h 2278505"/>
              <a:gd name="connsiteX8" fmla="*/ 144016 w 3672132"/>
              <a:gd name="connsiteY8" fmla="*/ 640277 h 2278505"/>
              <a:gd name="connsiteX9" fmla="*/ 0 w 3672132"/>
              <a:gd name="connsiteY9" fmla="*/ 784293 h 2278505"/>
              <a:gd name="connsiteX10" fmla="*/ 179424 w 3672132"/>
              <a:gd name="connsiteY10" fmla="*/ 929390 h 2278505"/>
              <a:gd name="connsiteX11" fmla="*/ 299345 w 3672132"/>
              <a:gd name="connsiteY11" fmla="*/ 1109272 h 2278505"/>
              <a:gd name="connsiteX12" fmla="*/ 449247 w 3672132"/>
              <a:gd name="connsiteY12" fmla="*/ 1139252 h 2278505"/>
              <a:gd name="connsiteX13" fmla="*/ 599148 w 3672132"/>
              <a:gd name="connsiteY13" fmla="*/ 1199213 h 2278505"/>
              <a:gd name="connsiteX14" fmla="*/ 749050 w 3672132"/>
              <a:gd name="connsiteY14" fmla="*/ 1364105 h 2278505"/>
              <a:gd name="connsiteX15" fmla="*/ 824001 w 3672132"/>
              <a:gd name="connsiteY15" fmla="*/ 1469036 h 2278505"/>
              <a:gd name="connsiteX16" fmla="*/ 1018873 w 3672132"/>
              <a:gd name="connsiteY16" fmla="*/ 1693888 h 2278505"/>
              <a:gd name="connsiteX17" fmla="*/ 1138794 w 3672132"/>
              <a:gd name="connsiteY17" fmla="*/ 1798819 h 2278505"/>
              <a:gd name="connsiteX18" fmla="*/ 1258716 w 3672132"/>
              <a:gd name="connsiteY18" fmla="*/ 1843790 h 2278505"/>
              <a:gd name="connsiteX19" fmla="*/ 1453588 w 3672132"/>
              <a:gd name="connsiteY19" fmla="*/ 1888760 h 2278505"/>
              <a:gd name="connsiteX20" fmla="*/ 1573509 w 3672132"/>
              <a:gd name="connsiteY20" fmla="*/ 1933731 h 2278505"/>
              <a:gd name="connsiteX21" fmla="*/ 1678440 w 3672132"/>
              <a:gd name="connsiteY21" fmla="*/ 2008682 h 2278505"/>
              <a:gd name="connsiteX22" fmla="*/ 1843332 w 3672132"/>
              <a:gd name="connsiteY22" fmla="*/ 2188564 h 2278505"/>
              <a:gd name="connsiteX23" fmla="*/ 1963253 w 3672132"/>
              <a:gd name="connsiteY23" fmla="*/ 2218544 h 2278505"/>
              <a:gd name="connsiteX24" fmla="*/ 2098165 w 3672132"/>
              <a:gd name="connsiteY24" fmla="*/ 2278505 h 2278505"/>
              <a:gd name="connsiteX25" fmla="*/ 2038204 w 3672132"/>
              <a:gd name="connsiteY25" fmla="*/ 2128603 h 2278505"/>
              <a:gd name="connsiteX26" fmla="*/ 2008224 w 3672132"/>
              <a:gd name="connsiteY26" fmla="*/ 1963711 h 2278505"/>
              <a:gd name="connsiteX27" fmla="*/ 2008224 w 3672132"/>
              <a:gd name="connsiteY27" fmla="*/ 1783829 h 2278505"/>
              <a:gd name="connsiteX28" fmla="*/ 2008224 w 3672132"/>
              <a:gd name="connsiteY28" fmla="*/ 1783829 h 2278505"/>
              <a:gd name="connsiteX29" fmla="*/ 2173116 w 3672132"/>
              <a:gd name="connsiteY29" fmla="*/ 1678898 h 2278505"/>
              <a:gd name="connsiteX30" fmla="*/ 2248066 w 3672132"/>
              <a:gd name="connsiteY30" fmla="*/ 1588957 h 2278505"/>
              <a:gd name="connsiteX31" fmla="*/ 2338007 w 3672132"/>
              <a:gd name="connsiteY31" fmla="*/ 1514006 h 2278505"/>
              <a:gd name="connsiteX32" fmla="*/ 2352998 w 3672132"/>
              <a:gd name="connsiteY32" fmla="*/ 1364105 h 2278505"/>
              <a:gd name="connsiteX33" fmla="*/ 2352998 w 3672132"/>
              <a:gd name="connsiteY33" fmla="*/ 1364105 h 2278505"/>
              <a:gd name="connsiteX34" fmla="*/ 2352998 w 3672132"/>
              <a:gd name="connsiteY34" fmla="*/ 1139252 h 2278505"/>
              <a:gd name="connsiteX35" fmla="*/ 2487909 w 3672132"/>
              <a:gd name="connsiteY35" fmla="*/ 1079291 h 2278505"/>
              <a:gd name="connsiteX36" fmla="*/ 2577850 w 3672132"/>
              <a:gd name="connsiteY36" fmla="*/ 929390 h 2278505"/>
              <a:gd name="connsiteX37" fmla="*/ 2667791 w 3672132"/>
              <a:gd name="connsiteY37" fmla="*/ 869429 h 2278505"/>
              <a:gd name="connsiteX38" fmla="*/ 2742742 w 3672132"/>
              <a:gd name="connsiteY38" fmla="*/ 764498 h 2278505"/>
              <a:gd name="connsiteX39" fmla="*/ 2832683 w 3672132"/>
              <a:gd name="connsiteY39" fmla="*/ 674557 h 2278505"/>
              <a:gd name="connsiteX40" fmla="*/ 3042545 w 3672132"/>
              <a:gd name="connsiteY40" fmla="*/ 629587 h 2278505"/>
              <a:gd name="connsiteX41" fmla="*/ 3147476 w 3672132"/>
              <a:gd name="connsiteY41" fmla="*/ 629587 h 2278505"/>
              <a:gd name="connsiteX42" fmla="*/ 3147476 w 3672132"/>
              <a:gd name="connsiteY42" fmla="*/ 629587 h 2278505"/>
              <a:gd name="connsiteX43" fmla="*/ 3402309 w 3672132"/>
              <a:gd name="connsiteY43" fmla="*/ 629587 h 2278505"/>
              <a:gd name="connsiteX44" fmla="*/ 3597181 w 3672132"/>
              <a:gd name="connsiteY44" fmla="*/ 539646 h 2278505"/>
              <a:gd name="connsiteX45" fmla="*/ 3657142 w 3672132"/>
              <a:gd name="connsiteY45" fmla="*/ 464695 h 2278505"/>
              <a:gd name="connsiteX46" fmla="*/ 3672132 w 3672132"/>
              <a:gd name="connsiteY46" fmla="*/ 389744 h 2278505"/>
              <a:gd name="connsiteX47" fmla="*/ 3552211 w 3672132"/>
              <a:gd name="connsiteY47" fmla="*/ 389744 h 2278505"/>
              <a:gd name="connsiteX48" fmla="*/ 3387319 w 3672132"/>
              <a:gd name="connsiteY48" fmla="*/ 434714 h 2278505"/>
              <a:gd name="connsiteX49" fmla="*/ 3147476 w 3672132"/>
              <a:gd name="connsiteY49" fmla="*/ 404734 h 2278505"/>
              <a:gd name="connsiteX50" fmla="*/ 2937614 w 3672132"/>
              <a:gd name="connsiteY50" fmla="*/ 329783 h 2278505"/>
              <a:gd name="connsiteX51" fmla="*/ 2862663 w 3672132"/>
              <a:gd name="connsiteY51" fmla="*/ 284813 h 2278505"/>
              <a:gd name="connsiteX52" fmla="*/ 2742742 w 3672132"/>
              <a:gd name="connsiteY52" fmla="*/ 284813 h 2278505"/>
              <a:gd name="connsiteX53" fmla="*/ 2472919 w 3672132"/>
              <a:gd name="connsiteY53" fmla="*/ 164891 h 2278505"/>
              <a:gd name="connsiteX54" fmla="*/ 2338007 w 3672132"/>
              <a:gd name="connsiteY54" fmla="*/ 134911 h 2278505"/>
              <a:gd name="connsiteX55" fmla="*/ 2233076 w 3672132"/>
              <a:gd name="connsiteY55" fmla="*/ 0 h 2278505"/>
              <a:gd name="connsiteX0" fmla="*/ 2233076 w 3672132"/>
              <a:gd name="connsiteY0" fmla="*/ 0 h 2278505"/>
              <a:gd name="connsiteX1" fmla="*/ 1800200 w 3672132"/>
              <a:gd name="connsiteY1" fmla="*/ 136221 h 2278505"/>
              <a:gd name="connsiteX2" fmla="*/ 1800199 w 3672132"/>
              <a:gd name="connsiteY2" fmla="*/ 136221 h 2278505"/>
              <a:gd name="connsiteX3" fmla="*/ 1656183 w 3672132"/>
              <a:gd name="connsiteY3" fmla="*/ 136221 h 2278505"/>
              <a:gd name="connsiteX4" fmla="*/ 1368152 w 3672132"/>
              <a:gd name="connsiteY4" fmla="*/ 352245 h 2278505"/>
              <a:gd name="connsiteX5" fmla="*/ 943922 w 3672132"/>
              <a:gd name="connsiteY5" fmla="*/ 704537 h 2278505"/>
              <a:gd name="connsiteX6" fmla="*/ 792088 w 3672132"/>
              <a:gd name="connsiteY6" fmla="*/ 640277 h 2278505"/>
              <a:gd name="connsiteX7" fmla="*/ 360040 w 3672132"/>
              <a:gd name="connsiteY7" fmla="*/ 640277 h 2278505"/>
              <a:gd name="connsiteX8" fmla="*/ 144016 w 3672132"/>
              <a:gd name="connsiteY8" fmla="*/ 640277 h 2278505"/>
              <a:gd name="connsiteX9" fmla="*/ 0 w 3672132"/>
              <a:gd name="connsiteY9" fmla="*/ 784293 h 2278505"/>
              <a:gd name="connsiteX10" fmla="*/ 179424 w 3672132"/>
              <a:gd name="connsiteY10" fmla="*/ 929390 h 2278505"/>
              <a:gd name="connsiteX11" fmla="*/ 299345 w 3672132"/>
              <a:gd name="connsiteY11" fmla="*/ 1109272 h 2278505"/>
              <a:gd name="connsiteX12" fmla="*/ 449247 w 3672132"/>
              <a:gd name="connsiteY12" fmla="*/ 1139252 h 2278505"/>
              <a:gd name="connsiteX13" fmla="*/ 599148 w 3672132"/>
              <a:gd name="connsiteY13" fmla="*/ 1199213 h 2278505"/>
              <a:gd name="connsiteX14" fmla="*/ 749050 w 3672132"/>
              <a:gd name="connsiteY14" fmla="*/ 1364105 h 2278505"/>
              <a:gd name="connsiteX15" fmla="*/ 824001 w 3672132"/>
              <a:gd name="connsiteY15" fmla="*/ 1469036 h 2278505"/>
              <a:gd name="connsiteX16" fmla="*/ 1018873 w 3672132"/>
              <a:gd name="connsiteY16" fmla="*/ 1693888 h 2278505"/>
              <a:gd name="connsiteX17" fmla="*/ 1138794 w 3672132"/>
              <a:gd name="connsiteY17" fmla="*/ 1798819 h 2278505"/>
              <a:gd name="connsiteX18" fmla="*/ 1258716 w 3672132"/>
              <a:gd name="connsiteY18" fmla="*/ 1843790 h 2278505"/>
              <a:gd name="connsiteX19" fmla="*/ 1453588 w 3672132"/>
              <a:gd name="connsiteY19" fmla="*/ 1888760 h 2278505"/>
              <a:gd name="connsiteX20" fmla="*/ 1573509 w 3672132"/>
              <a:gd name="connsiteY20" fmla="*/ 1933731 h 2278505"/>
              <a:gd name="connsiteX21" fmla="*/ 1678440 w 3672132"/>
              <a:gd name="connsiteY21" fmla="*/ 2008682 h 2278505"/>
              <a:gd name="connsiteX22" fmla="*/ 1843332 w 3672132"/>
              <a:gd name="connsiteY22" fmla="*/ 2188564 h 2278505"/>
              <a:gd name="connsiteX23" fmla="*/ 1963253 w 3672132"/>
              <a:gd name="connsiteY23" fmla="*/ 2218544 h 2278505"/>
              <a:gd name="connsiteX24" fmla="*/ 2098165 w 3672132"/>
              <a:gd name="connsiteY24" fmla="*/ 2278505 h 2278505"/>
              <a:gd name="connsiteX25" fmla="*/ 2038204 w 3672132"/>
              <a:gd name="connsiteY25" fmla="*/ 2128603 h 2278505"/>
              <a:gd name="connsiteX26" fmla="*/ 2008224 w 3672132"/>
              <a:gd name="connsiteY26" fmla="*/ 1963711 h 2278505"/>
              <a:gd name="connsiteX27" fmla="*/ 2008224 w 3672132"/>
              <a:gd name="connsiteY27" fmla="*/ 1783829 h 2278505"/>
              <a:gd name="connsiteX28" fmla="*/ 2008224 w 3672132"/>
              <a:gd name="connsiteY28" fmla="*/ 1783829 h 2278505"/>
              <a:gd name="connsiteX29" fmla="*/ 2173116 w 3672132"/>
              <a:gd name="connsiteY29" fmla="*/ 1678898 h 2278505"/>
              <a:gd name="connsiteX30" fmla="*/ 2248066 w 3672132"/>
              <a:gd name="connsiteY30" fmla="*/ 1588957 h 2278505"/>
              <a:gd name="connsiteX31" fmla="*/ 2338007 w 3672132"/>
              <a:gd name="connsiteY31" fmla="*/ 1514006 h 2278505"/>
              <a:gd name="connsiteX32" fmla="*/ 2352998 w 3672132"/>
              <a:gd name="connsiteY32" fmla="*/ 1364105 h 2278505"/>
              <a:gd name="connsiteX33" fmla="*/ 2352998 w 3672132"/>
              <a:gd name="connsiteY33" fmla="*/ 1364105 h 2278505"/>
              <a:gd name="connsiteX34" fmla="*/ 2352998 w 3672132"/>
              <a:gd name="connsiteY34" fmla="*/ 1139252 h 2278505"/>
              <a:gd name="connsiteX35" fmla="*/ 2487909 w 3672132"/>
              <a:gd name="connsiteY35" fmla="*/ 1079291 h 2278505"/>
              <a:gd name="connsiteX36" fmla="*/ 2577850 w 3672132"/>
              <a:gd name="connsiteY36" fmla="*/ 929390 h 2278505"/>
              <a:gd name="connsiteX37" fmla="*/ 2667791 w 3672132"/>
              <a:gd name="connsiteY37" fmla="*/ 869429 h 2278505"/>
              <a:gd name="connsiteX38" fmla="*/ 2742742 w 3672132"/>
              <a:gd name="connsiteY38" fmla="*/ 764498 h 2278505"/>
              <a:gd name="connsiteX39" fmla="*/ 2832683 w 3672132"/>
              <a:gd name="connsiteY39" fmla="*/ 674557 h 2278505"/>
              <a:gd name="connsiteX40" fmla="*/ 3042545 w 3672132"/>
              <a:gd name="connsiteY40" fmla="*/ 629587 h 2278505"/>
              <a:gd name="connsiteX41" fmla="*/ 3147476 w 3672132"/>
              <a:gd name="connsiteY41" fmla="*/ 629587 h 2278505"/>
              <a:gd name="connsiteX42" fmla="*/ 3147476 w 3672132"/>
              <a:gd name="connsiteY42" fmla="*/ 629587 h 2278505"/>
              <a:gd name="connsiteX43" fmla="*/ 3402309 w 3672132"/>
              <a:gd name="connsiteY43" fmla="*/ 629587 h 2278505"/>
              <a:gd name="connsiteX44" fmla="*/ 3597181 w 3672132"/>
              <a:gd name="connsiteY44" fmla="*/ 539646 h 2278505"/>
              <a:gd name="connsiteX45" fmla="*/ 3657142 w 3672132"/>
              <a:gd name="connsiteY45" fmla="*/ 464695 h 2278505"/>
              <a:gd name="connsiteX46" fmla="*/ 3672132 w 3672132"/>
              <a:gd name="connsiteY46" fmla="*/ 389744 h 2278505"/>
              <a:gd name="connsiteX47" fmla="*/ 3552211 w 3672132"/>
              <a:gd name="connsiteY47" fmla="*/ 389744 h 2278505"/>
              <a:gd name="connsiteX48" fmla="*/ 3387319 w 3672132"/>
              <a:gd name="connsiteY48" fmla="*/ 434714 h 2278505"/>
              <a:gd name="connsiteX49" fmla="*/ 3147476 w 3672132"/>
              <a:gd name="connsiteY49" fmla="*/ 404734 h 2278505"/>
              <a:gd name="connsiteX50" fmla="*/ 2937614 w 3672132"/>
              <a:gd name="connsiteY50" fmla="*/ 329783 h 2278505"/>
              <a:gd name="connsiteX51" fmla="*/ 2862663 w 3672132"/>
              <a:gd name="connsiteY51" fmla="*/ 284813 h 2278505"/>
              <a:gd name="connsiteX52" fmla="*/ 2742742 w 3672132"/>
              <a:gd name="connsiteY52" fmla="*/ 284813 h 2278505"/>
              <a:gd name="connsiteX53" fmla="*/ 2472919 w 3672132"/>
              <a:gd name="connsiteY53" fmla="*/ 164891 h 2278505"/>
              <a:gd name="connsiteX54" fmla="*/ 2376264 w 3672132"/>
              <a:gd name="connsiteY54" fmla="*/ 136221 h 2278505"/>
              <a:gd name="connsiteX55" fmla="*/ 2233076 w 3672132"/>
              <a:gd name="connsiteY55" fmla="*/ 0 h 2278505"/>
              <a:gd name="connsiteX0" fmla="*/ 2233076 w 3672132"/>
              <a:gd name="connsiteY0" fmla="*/ 0 h 2278505"/>
              <a:gd name="connsiteX1" fmla="*/ 1800200 w 3672132"/>
              <a:gd name="connsiteY1" fmla="*/ 136221 h 2278505"/>
              <a:gd name="connsiteX2" fmla="*/ 1800199 w 3672132"/>
              <a:gd name="connsiteY2" fmla="*/ 136221 h 2278505"/>
              <a:gd name="connsiteX3" fmla="*/ 1656183 w 3672132"/>
              <a:gd name="connsiteY3" fmla="*/ 136221 h 2278505"/>
              <a:gd name="connsiteX4" fmla="*/ 1368152 w 3672132"/>
              <a:gd name="connsiteY4" fmla="*/ 352245 h 2278505"/>
              <a:gd name="connsiteX5" fmla="*/ 943922 w 3672132"/>
              <a:gd name="connsiteY5" fmla="*/ 704537 h 2278505"/>
              <a:gd name="connsiteX6" fmla="*/ 792088 w 3672132"/>
              <a:gd name="connsiteY6" fmla="*/ 640277 h 2278505"/>
              <a:gd name="connsiteX7" fmla="*/ 360040 w 3672132"/>
              <a:gd name="connsiteY7" fmla="*/ 640277 h 2278505"/>
              <a:gd name="connsiteX8" fmla="*/ 144016 w 3672132"/>
              <a:gd name="connsiteY8" fmla="*/ 640277 h 2278505"/>
              <a:gd name="connsiteX9" fmla="*/ 0 w 3672132"/>
              <a:gd name="connsiteY9" fmla="*/ 784293 h 2278505"/>
              <a:gd name="connsiteX10" fmla="*/ 179424 w 3672132"/>
              <a:gd name="connsiteY10" fmla="*/ 929390 h 2278505"/>
              <a:gd name="connsiteX11" fmla="*/ 299345 w 3672132"/>
              <a:gd name="connsiteY11" fmla="*/ 1109272 h 2278505"/>
              <a:gd name="connsiteX12" fmla="*/ 449247 w 3672132"/>
              <a:gd name="connsiteY12" fmla="*/ 1139252 h 2278505"/>
              <a:gd name="connsiteX13" fmla="*/ 599148 w 3672132"/>
              <a:gd name="connsiteY13" fmla="*/ 1199213 h 2278505"/>
              <a:gd name="connsiteX14" fmla="*/ 749050 w 3672132"/>
              <a:gd name="connsiteY14" fmla="*/ 1364105 h 2278505"/>
              <a:gd name="connsiteX15" fmla="*/ 824001 w 3672132"/>
              <a:gd name="connsiteY15" fmla="*/ 1469036 h 2278505"/>
              <a:gd name="connsiteX16" fmla="*/ 1018873 w 3672132"/>
              <a:gd name="connsiteY16" fmla="*/ 1693888 h 2278505"/>
              <a:gd name="connsiteX17" fmla="*/ 1138794 w 3672132"/>
              <a:gd name="connsiteY17" fmla="*/ 1798819 h 2278505"/>
              <a:gd name="connsiteX18" fmla="*/ 1258716 w 3672132"/>
              <a:gd name="connsiteY18" fmla="*/ 1843790 h 2278505"/>
              <a:gd name="connsiteX19" fmla="*/ 1453588 w 3672132"/>
              <a:gd name="connsiteY19" fmla="*/ 1888760 h 2278505"/>
              <a:gd name="connsiteX20" fmla="*/ 1573509 w 3672132"/>
              <a:gd name="connsiteY20" fmla="*/ 1933731 h 2278505"/>
              <a:gd name="connsiteX21" fmla="*/ 1678440 w 3672132"/>
              <a:gd name="connsiteY21" fmla="*/ 2008682 h 2278505"/>
              <a:gd name="connsiteX22" fmla="*/ 1843332 w 3672132"/>
              <a:gd name="connsiteY22" fmla="*/ 2188564 h 2278505"/>
              <a:gd name="connsiteX23" fmla="*/ 1963253 w 3672132"/>
              <a:gd name="connsiteY23" fmla="*/ 2218544 h 2278505"/>
              <a:gd name="connsiteX24" fmla="*/ 2098165 w 3672132"/>
              <a:gd name="connsiteY24" fmla="*/ 2278505 h 2278505"/>
              <a:gd name="connsiteX25" fmla="*/ 2038204 w 3672132"/>
              <a:gd name="connsiteY25" fmla="*/ 2128603 h 2278505"/>
              <a:gd name="connsiteX26" fmla="*/ 2008224 w 3672132"/>
              <a:gd name="connsiteY26" fmla="*/ 1963711 h 2278505"/>
              <a:gd name="connsiteX27" fmla="*/ 2008224 w 3672132"/>
              <a:gd name="connsiteY27" fmla="*/ 1783829 h 2278505"/>
              <a:gd name="connsiteX28" fmla="*/ 2008224 w 3672132"/>
              <a:gd name="connsiteY28" fmla="*/ 1783829 h 2278505"/>
              <a:gd name="connsiteX29" fmla="*/ 2173116 w 3672132"/>
              <a:gd name="connsiteY29" fmla="*/ 1678898 h 2278505"/>
              <a:gd name="connsiteX30" fmla="*/ 2248066 w 3672132"/>
              <a:gd name="connsiteY30" fmla="*/ 1588957 h 2278505"/>
              <a:gd name="connsiteX31" fmla="*/ 2338007 w 3672132"/>
              <a:gd name="connsiteY31" fmla="*/ 1514006 h 2278505"/>
              <a:gd name="connsiteX32" fmla="*/ 2352998 w 3672132"/>
              <a:gd name="connsiteY32" fmla="*/ 1364105 h 2278505"/>
              <a:gd name="connsiteX33" fmla="*/ 2352998 w 3672132"/>
              <a:gd name="connsiteY33" fmla="*/ 1364105 h 2278505"/>
              <a:gd name="connsiteX34" fmla="*/ 2352998 w 3672132"/>
              <a:gd name="connsiteY34" fmla="*/ 1139252 h 2278505"/>
              <a:gd name="connsiteX35" fmla="*/ 2487909 w 3672132"/>
              <a:gd name="connsiteY35" fmla="*/ 1079291 h 2278505"/>
              <a:gd name="connsiteX36" fmla="*/ 2577850 w 3672132"/>
              <a:gd name="connsiteY36" fmla="*/ 929390 h 2278505"/>
              <a:gd name="connsiteX37" fmla="*/ 2667791 w 3672132"/>
              <a:gd name="connsiteY37" fmla="*/ 869429 h 2278505"/>
              <a:gd name="connsiteX38" fmla="*/ 2742742 w 3672132"/>
              <a:gd name="connsiteY38" fmla="*/ 764498 h 2278505"/>
              <a:gd name="connsiteX39" fmla="*/ 2832683 w 3672132"/>
              <a:gd name="connsiteY39" fmla="*/ 674557 h 2278505"/>
              <a:gd name="connsiteX40" fmla="*/ 3042545 w 3672132"/>
              <a:gd name="connsiteY40" fmla="*/ 629587 h 2278505"/>
              <a:gd name="connsiteX41" fmla="*/ 3147476 w 3672132"/>
              <a:gd name="connsiteY41" fmla="*/ 629587 h 2278505"/>
              <a:gd name="connsiteX42" fmla="*/ 3147476 w 3672132"/>
              <a:gd name="connsiteY42" fmla="*/ 629587 h 2278505"/>
              <a:gd name="connsiteX43" fmla="*/ 3402309 w 3672132"/>
              <a:gd name="connsiteY43" fmla="*/ 629587 h 2278505"/>
              <a:gd name="connsiteX44" fmla="*/ 3597181 w 3672132"/>
              <a:gd name="connsiteY44" fmla="*/ 539646 h 2278505"/>
              <a:gd name="connsiteX45" fmla="*/ 3657142 w 3672132"/>
              <a:gd name="connsiteY45" fmla="*/ 464695 h 2278505"/>
              <a:gd name="connsiteX46" fmla="*/ 3672132 w 3672132"/>
              <a:gd name="connsiteY46" fmla="*/ 389744 h 2278505"/>
              <a:gd name="connsiteX47" fmla="*/ 3552211 w 3672132"/>
              <a:gd name="connsiteY47" fmla="*/ 389744 h 2278505"/>
              <a:gd name="connsiteX48" fmla="*/ 3387319 w 3672132"/>
              <a:gd name="connsiteY48" fmla="*/ 434714 h 2278505"/>
              <a:gd name="connsiteX49" fmla="*/ 3147476 w 3672132"/>
              <a:gd name="connsiteY49" fmla="*/ 404734 h 2278505"/>
              <a:gd name="connsiteX50" fmla="*/ 2937614 w 3672132"/>
              <a:gd name="connsiteY50" fmla="*/ 329783 h 2278505"/>
              <a:gd name="connsiteX51" fmla="*/ 2862663 w 3672132"/>
              <a:gd name="connsiteY51" fmla="*/ 284813 h 2278505"/>
              <a:gd name="connsiteX52" fmla="*/ 2742742 w 3672132"/>
              <a:gd name="connsiteY52" fmla="*/ 284813 h 2278505"/>
              <a:gd name="connsiteX53" fmla="*/ 2592288 w 3672132"/>
              <a:gd name="connsiteY53" fmla="*/ 208229 h 2278505"/>
              <a:gd name="connsiteX54" fmla="*/ 2472919 w 3672132"/>
              <a:gd name="connsiteY54" fmla="*/ 164891 h 2278505"/>
              <a:gd name="connsiteX55" fmla="*/ 2376264 w 3672132"/>
              <a:gd name="connsiteY55" fmla="*/ 136221 h 2278505"/>
              <a:gd name="connsiteX56" fmla="*/ 2233076 w 3672132"/>
              <a:gd name="connsiteY56" fmla="*/ 0 h 2278505"/>
              <a:gd name="connsiteX0" fmla="*/ 2233076 w 3672132"/>
              <a:gd name="connsiteY0" fmla="*/ 0 h 2278505"/>
              <a:gd name="connsiteX1" fmla="*/ 1800200 w 3672132"/>
              <a:gd name="connsiteY1" fmla="*/ 136221 h 2278505"/>
              <a:gd name="connsiteX2" fmla="*/ 1800199 w 3672132"/>
              <a:gd name="connsiteY2" fmla="*/ 136221 h 2278505"/>
              <a:gd name="connsiteX3" fmla="*/ 1656183 w 3672132"/>
              <a:gd name="connsiteY3" fmla="*/ 136221 h 2278505"/>
              <a:gd name="connsiteX4" fmla="*/ 1368152 w 3672132"/>
              <a:gd name="connsiteY4" fmla="*/ 352245 h 2278505"/>
              <a:gd name="connsiteX5" fmla="*/ 943922 w 3672132"/>
              <a:gd name="connsiteY5" fmla="*/ 704537 h 2278505"/>
              <a:gd name="connsiteX6" fmla="*/ 792088 w 3672132"/>
              <a:gd name="connsiteY6" fmla="*/ 640277 h 2278505"/>
              <a:gd name="connsiteX7" fmla="*/ 360040 w 3672132"/>
              <a:gd name="connsiteY7" fmla="*/ 640277 h 2278505"/>
              <a:gd name="connsiteX8" fmla="*/ 144016 w 3672132"/>
              <a:gd name="connsiteY8" fmla="*/ 640277 h 2278505"/>
              <a:gd name="connsiteX9" fmla="*/ 0 w 3672132"/>
              <a:gd name="connsiteY9" fmla="*/ 784293 h 2278505"/>
              <a:gd name="connsiteX10" fmla="*/ 179424 w 3672132"/>
              <a:gd name="connsiteY10" fmla="*/ 929390 h 2278505"/>
              <a:gd name="connsiteX11" fmla="*/ 299345 w 3672132"/>
              <a:gd name="connsiteY11" fmla="*/ 1109272 h 2278505"/>
              <a:gd name="connsiteX12" fmla="*/ 449247 w 3672132"/>
              <a:gd name="connsiteY12" fmla="*/ 1139252 h 2278505"/>
              <a:gd name="connsiteX13" fmla="*/ 599148 w 3672132"/>
              <a:gd name="connsiteY13" fmla="*/ 1199213 h 2278505"/>
              <a:gd name="connsiteX14" fmla="*/ 749050 w 3672132"/>
              <a:gd name="connsiteY14" fmla="*/ 1364105 h 2278505"/>
              <a:gd name="connsiteX15" fmla="*/ 824001 w 3672132"/>
              <a:gd name="connsiteY15" fmla="*/ 1469036 h 2278505"/>
              <a:gd name="connsiteX16" fmla="*/ 1018873 w 3672132"/>
              <a:gd name="connsiteY16" fmla="*/ 1693888 h 2278505"/>
              <a:gd name="connsiteX17" fmla="*/ 1138794 w 3672132"/>
              <a:gd name="connsiteY17" fmla="*/ 1798819 h 2278505"/>
              <a:gd name="connsiteX18" fmla="*/ 1258716 w 3672132"/>
              <a:gd name="connsiteY18" fmla="*/ 1843790 h 2278505"/>
              <a:gd name="connsiteX19" fmla="*/ 1453588 w 3672132"/>
              <a:gd name="connsiteY19" fmla="*/ 1888760 h 2278505"/>
              <a:gd name="connsiteX20" fmla="*/ 1573509 w 3672132"/>
              <a:gd name="connsiteY20" fmla="*/ 1933731 h 2278505"/>
              <a:gd name="connsiteX21" fmla="*/ 1678440 w 3672132"/>
              <a:gd name="connsiteY21" fmla="*/ 2008682 h 2278505"/>
              <a:gd name="connsiteX22" fmla="*/ 1843332 w 3672132"/>
              <a:gd name="connsiteY22" fmla="*/ 2188564 h 2278505"/>
              <a:gd name="connsiteX23" fmla="*/ 1963253 w 3672132"/>
              <a:gd name="connsiteY23" fmla="*/ 2218544 h 2278505"/>
              <a:gd name="connsiteX24" fmla="*/ 2098165 w 3672132"/>
              <a:gd name="connsiteY24" fmla="*/ 2278505 h 2278505"/>
              <a:gd name="connsiteX25" fmla="*/ 2038204 w 3672132"/>
              <a:gd name="connsiteY25" fmla="*/ 2128603 h 2278505"/>
              <a:gd name="connsiteX26" fmla="*/ 2008224 w 3672132"/>
              <a:gd name="connsiteY26" fmla="*/ 1963711 h 2278505"/>
              <a:gd name="connsiteX27" fmla="*/ 2008224 w 3672132"/>
              <a:gd name="connsiteY27" fmla="*/ 1783829 h 2278505"/>
              <a:gd name="connsiteX28" fmla="*/ 2008224 w 3672132"/>
              <a:gd name="connsiteY28" fmla="*/ 1783829 h 2278505"/>
              <a:gd name="connsiteX29" fmla="*/ 2173116 w 3672132"/>
              <a:gd name="connsiteY29" fmla="*/ 1678898 h 2278505"/>
              <a:gd name="connsiteX30" fmla="*/ 2248066 w 3672132"/>
              <a:gd name="connsiteY30" fmla="*/ 1588957 h 2278505"/>
              <a:gd name="connsiteX31" fmla="*/ 2338007 w 3672132"/>
              <a:gd name="connsiteY31" fmla="*/ 1514006 h 2278505"/>
              <a:gd name="connsiteX32" fmla="*/ 2352998 w 3672132"/>
              <a:gd name="connsiteY32" fmla="*/ 1364105 h 2278505"/>
              <a:gd name="connsiteX33" fmla="*/ 2352998 w 3672132"/>
              <a:gd name="connsiteY33" fmla="*/ 1364105 h 2278505"/>
              <a:gd name="connsiteX34" fmla="*/ 2352998 w 3672132"/>
              <a:gd name="connsiteY34" fmla="*/ 1139252 h 2278505"/>
              <a:gd name="connsiteX35" fmla="*/ 2487909 w 3672132"/>
              <a:gd name="connsiteY35" fmla="*/ 1079291 h 2278505"/>
              <a:gd name="connsiteX36" fmla="*/ 2577850 w 3672132"/>
              <a:gd name="connsiteY36" fmla="*/ 929390 h 2278505"/>
              <a:gd name="connsiteX37" fmla="*/ 2667791 w 3672132"/>
              <a:gd name="connsiteY37" fmla="*/ 869429 h 2278505"/>
              <a:gd name="connsiteX38" fmla="*/ 2742742 w 3672132"/>
              <a:gd name="connsiteY38" fmla="*/ 764498 h 2278505"/>
              <a:gd name="connsiteX39" fmla="*/ 2832683 w 3672132"/>
              <a:gd name="connsiteY39" fmla="*/ 674557 h 2278505"/>
              <a:gd name="connsiteX40" fmla="*/ 3042545 w 3672132"/>
              <a:gd name="connsiteY40" fmla="*/ 629587 h 2278505"/>
              <a:gd name="connsiteX41" fmla="*/ 3147476 w 3672132"/>
              <a:gd name="connsiteY41" fmla="*/ 629587 h 2278505"/>
              <a:gd name="connsiteX42" fmla="*/ 3147476 w 3672132"/>
              <a:gd name="connsiteY42" fmla="*/ 629587 h 2278505"/>
              <a:gd name="connsiteX43" fmla="*/ 3402309 w 3672132"/>
              <a:gd name="connsiteY43" fmla="*/ 629587 h 2278505"/>
              <a:gd name="connsiteX44" fmla="*/ 3597181 w 3672132"/>
              <a:gd name="connsiteY44" fmla="*/ 539646 h 2278505"/>
              <a:gd name="connsiteX45" fmla="*/ 3657142 w 3672132"/>
              <a:gd name="connsiteY45" fmla="*/ 464695 h 2278505"/>
              <a:gd name="connsiteX46" fmla="*/ 3672132 w 3672132"/>
              <a:gd name="connsiteY46" fmla="*/ 389744 h 2278505"/>
              <a:gd name="connsiteX47" fmla="*/ 3552211 w 3672132"/>
              <a:gd name="connsiteY47" fmla="*/ 389744 h 2278505"/>
              <a:gd name="connsiteX48" fmla="*/ 3387319 w 3672132"/>
              <a:gd name="connsiteY48" fmla="*/ 434714 h 2278505"/>
              <a:gd name="connsiteX49" fmla="*/ 3147476 w 3672132"/>
              <a:gd name="connsiteY49" fmla="*/ 404734 h 2278505"/>
              <a:gd name="connsiteX50" fmla="*/ 2937614 w 3672132"/>
              <a:gd name="connsiteY50" fmla="*/ 329783 h 2278505"/>
              <a:gd name="connsiteX51" fmla="*/ 2862663 w 3672132"/>
              <a:gd name="connsiteY51" fmla="*/ 284813 h 2278505"/>
              <a:gd name="connsiteX52" fmla="*/ 2736304 w 3672132"/>
              <a:gd name="connsiteY52" fmla="*/ 208229 h 2278505"/>
              <a:gd name="connsiteX53" fmla="*/ 2592288 w 3672132"/>
              <a:gd name="connsiteY53" fmla="*/ 208229 h 2278505"/>
              <a:gd name="connsiteX54" fmla="*/ 2472919 w 3672132"/>
              <a:gd name="connsiteY54" fmla="*/ 164891 h 2278505"/>
              <a:gd name="connsiteX55" fmla="*/ 2376264 w 3672132"/>
              <a:gd name="connsiteY55" fmla="*/ 136221 h 2278505"/>
              <a:gd name="connsiteX56" fmla="*/ 2233076 w 3672132"/>
              <a:gd name="connsiteY56" fmla="*/ 0 h 227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72132" h="2278505">
                <a:moveTo>
                  <a:pt x="2233076" y="0"/>
                </a:moveTo>
                <a:lnTo>
                  <a:pt x="1800200" y="136221"/>
                </a:lnTo>
                <a:lnTo>
                  <a:pt x="1800199" y="136221"/>
                </a:lnTo>
                <a:lnTo>
                  <a:pt x="1656183" y="136221"/>
                </a:lnTo>
                <a:lnTo>
                  <a:pt x="1368152" y="352245"/>
                </a:lnTo>
                <a:lnTo>
                  <a:pt x="943922" y="704537"/>
                </a:lnTo>
                <a:lnTo>
                  <a:pt x="792088" y="640277"/>
                </a:lnTo>
                <a:lnTo>
                  <a:pt x="360040" y="640277"/>
                </a:lnTo>
                <a:lnTo>
                  <a:pt x="144016" y="640277"/>
                </a:lnTo>
                <a:lnTo>
                  <a:pt x="0" y="784293"/>
                </a:lnTo>
                <a:lnTo>
                  <a:pt x="179424" y="929390"/>
                </a:lnTo>
                <a:lnTo>
                  <a:pt x="299345" y="1109272"/>
                </a:lnTo>
                <a:lnTo>
                  <a:pt x="449247" y="1139252"/>
                </a:lnTo>
                <a:lnTo>
                  <a:pt x="599148" y="1199213"/>
                </a:lnTo>
                <a:lnTo>
                  <a:pt x="749050" y="1364105"/>
                </a:lnTo>
                <a:lnTo>
                  <a:pt x="824001" y="1469036"/>
                </a:lnTo>
                <a:lnTo>
                  <a:pt x="1018873" y="1693888"/>
                </a:lnTo>
                <a:lnTo>
                  <a:pt x="1138794" y="1798819"/>
                </a:lnTo>
                <a:lnTo>
                  <a:pt x="1258716" y="1843790"/>
                </a:lnTo>
                <a:lnTo>
                  <a:pt x="1453588" y="1888760"/>
                </a:lnTo>
                <a:lnTo>
                  <a:pt x="1573509" y="1933731"/>
                </a:lnTo>
                <a:lnTo>
                  <a:pt x="1678440" y="2008682"/>
                </a:lnTo>
                <a:lnTo>
                  <a:pt x="1843332" y="2188564"/>
                </a:lnTo>
                <a:lnTo>
                  <a:pt x="1963253" y="2218544"/>
                </a:lnTo>
                <a:lnTo>
                  <a:pt x="2098165" y="2278505"/>
                </a:lnTo>
                <a:lnTo>
                  <a:pt x="2038204" y="2128603"/>
                </a:lnTo>
                <a:lnTo>
                  <a:pt x="2008224" y="1963711"/>
                </a:lnTo>
                <a:lnTo>
                  <a:pt x="2008224" y="1783829"/>
                </a:lnTo>
                <a:lnTo>
                  <a:pt x="2008224" y="1783829"/>
                </a:lnTo>
                <a:lnTo>
                  <a:pt x="2173116" y="1678898"/>
                </a:lnTo>
                <a:lnTo>
                  <a:pt x="2248066" y="1588957"/>
                </a:lnTo>
                <a:lnTo>
                  <a:pt x="2338007" y="1514006"/>
                </a:lnTo>
                <a:lnTo>
                  <a:pt x="2352998" y="1364105"/>
                </a:lnTo>
                <a:lnTo>
                  <a:pt x="2352998" y="1364105"/>
                </a:lnTo>
                <a:lnTo>
                  <a:pt x="2352998" y="1139252"/>
                </a:lnTo>
                <a:lnTo>
                  <a:pt x="2487909" y="1079291"/>
                </a:lnTo>
                <a:lnTo>
                  <a:pt x="2577850" y="929390"/>
                </a:lnTo>
                <a:lnTo>
                  <a:pt x="2667791" y="869429"/>
                </a:lnTo>
                <a:lnTo>
                  <a:pt x="2742742" y="764498"/>
                </a:lnTo>
                <a:lnTo>
                  <a:pt x="2832683" y="674557"/>
                </a:lnTo>
                <a:lnTo>
                  <a:pt x="3042545" y="629587"/>
                </a:lnTo>
                <a:lnTo>
                  <a:pt x="3147476" y="629587"/>
                </a:lnTo>
                <a:lnTo>
                  <a:pt x="3147476" y="629587"/>
                </a:lnTo>
                <a:lnTo>
                  <a:pt x="3402309" y="629587"/>
                </a:lnTo>
                <a:lnTo>
                  <a:pt x="3597181" y="539646"/>
                </a:lnTo>
                <a:lnTo>
                  <a:pt x="3657142" y="464695"/>
                </a:lnTo>
                <a:lnTo>
                  <a:pt x="3672132" y="389744"/>
                </a:lnTo>
                <a:lnTo>
                  <a:pt x="3552211" y="389744"/>
                </a:lnTo>
                <a:lnTo>
                  <a:pt x="3387319" y="434714"/>
                </a:lnTo>
                <a:lnTo>
                  <a:pt x="3147476" y="404734"/>
                </a:lnTo>
                <a:lnTo>
                  <a:pt x="2937614" y="329783"/>
                </a:lnTo>
                <a:lnTo>
                  <a:pt x="2862663" y="284813"/>
                </a:lnTo>
                <a:lnTo>
                  <a:pt x="2736304" y="208229"/>
                </a:lnTo>
                <a:lnTo>
                  <a:pt x="2592288" y="208229"/>
                </a:lnTo>
                <a:lnTo>
                  <a:pt x="2472919" y="164891"/>
                </a:lnTo>
                <a:lnTo>
                  <a:pt x="2376264" y="136221"/>
                </a:lnTo>
                <a:lnTo>
                  <a:pt x="2233076" y="0"/>
                </a:lnTo>
                <a:close/>
              </a:path>
            </a:pathLst>
          </a:custGeom>
          <a:solidFill>
            <a:srgbClr val="D9FAC6">
              <a:alpha val="81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684000" rtlCol="0" anchor="t" anchorCtr="0"/>
          <a:lstStyle/>
          <a:p>
            <a:r>
              <a:rPr lang="ru-RU" dirty="0"/>
              <a:t>             Умеренно</a:t>
            </a:r>
          </a:p>
          <a:p>
            <a:r>
              <a:rPr lang="ru-RU" dirty="0"/>
              <a:t>      континентальный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6655633" y="2293495"/>
            <a:ext cx="1993692" cy="2368446"/>
          </a:xfrm>
          <a:custGeom>
            <a:avLst/>
            <a:gdLst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49508 w 1993692"/>
              <a:gd name="connsiteY6" fmla="*/ 854439 h 2368446"/>
              <a:gd name="connsiteX7" fmla="*/ 629587 w 1993692"/>
              <a:gd name="connsiteY7" fmla="*/ 959371 h 2368446"/>
              <a:gd name="connsiteX8" fmla="*/ 509665 w 1993692"/>
              <a:gd name="connsiteY8" fmla="*/ 1079292 h 2368446"/>
              <a:gd name="connsiteX9" fmla="*/ 509665 w 1993692"/>
              <a:gd name="connsiteY9" fmla="*/ 118422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9803 w 1993692"/>
              <a:gd name="connsiteY14" fmla="*/ 1768839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49508 w 1993692"/>
              <a:gd name="connsiteY6" fmla="*/ 854439 h 2368446"/>
              <a:gd name="connsiteX7" fmla="*/ 629587 w 1993692"/>
              <a:gd name="connsiteY7" fmla="*/ 959371 h 2368446"/>
              <a:gd name="connsiteX8" fmla="*/ 508655 w 1993692"/>
              <a:gd name="connsiteY8" fmla="*/ 1063497 h 2368446"/>
              <a:gd name="connsiteX9" fmla="*/ 509665 w 1993692"/>
              <a:gd name="connsiteY9" fmla="*/ 118422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9803 w 1993692"/>
              <a:gd name="connsiteY14" fmla="*/ 1768839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49508 w 1993692"/>
              <a:gd name="connsiteY6" fmla="*/ 854439 h 2368446"/>
              <a:gd name="connsiteX7" fmla="*/ 629587 w 1993692"/>
              <a:gd name="connsiteY7" fmla="*/ 959371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9803 w 1993692"/>
              <a:gd name="connsiteY14" fmla="*/ 1768839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49508 w 1993692"/>
              <a:gd name="connsiteY6" fmla="*/ 854439 h 2368446"/>
              <a:gd name="connsiteX7" fmla="*/ 629587 w 1993692"/>
              <a:gd name="connsiteY7" fmla="*/ 959371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20623 w 1993692"/>
              <a:gd name="connsiteY14" fmla="*/ 1711569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49508 w 1993692"/>
              <a:gd name="connsiteY6" fmla="*/ 854439 h 2368446"/>
              <a:gd name="connsiteX7" fmla="*/ 629587 w 1993692"/>
              <a:gd name="connsiteY7" fmla="*/ 959371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20623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49508 w 1993692"/>
              <a:gd name="connsiteY6" fmla="*/ 854439 h 2368446"/>
              <a:gd name="connsiteX7" fmla="*/ 629587 w 1993692"/>
              <a:gd name="connsiteY7" fmla="*/ 959371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20623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49508 w 1993692"/>
              <a:gd name="connsiteY6" fmla="*/ 854439 h 2368446"/>
              <a:gd name="connsiteX7" fmla="*/ 629587 w 1993692"/>
              <a:gd name="connsiteY7" fmla="*/ 959371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2631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652671 w 1993692"/>
              <a:gd name="connsiteY6" fmla="*/ 919481 h 2368446"/>
              <a:gd name="connsiteX7" fmla="*/ 629587 w 1993692"/>
              <a:gd name="connsiteY7" fmla="*/ 959371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2631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652671 w 1993692"/>
              <a:gd name="connsiteY6" fmla="*/ 919481 h 2368446"/>
              <a:gd name="connsiteX7" fmla="*/ 580663 w 1993692"/>
              <a:gd name="connsiteY7" fmla="*/ 991489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2631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764498 w 1993692"/>
              <a:gd name="connsiteY5" fmla="*/ 794479 h 2368446"/>
              <a:gd name="connsiteX6" fmla="*/ 724679 w 1993692"/>
              <a:gd name="connsiteY6" fmla="*/ 847473 h 2368446"/>
              <a:gd name="connsiteX7" fmla="*/ 580663 w 1993692"/>
              <a:gd name="connsiteY7" fmla="*/ 991489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2631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652671 w 1993692"/>
              <a:gd name="connsiteY5" fmla="*/ 775465 h 2368446"/>
              <a:gd name="connsiteX6" fmla="*/ 724679 w 1993692"/>
              <a:gd name="connsiteY6" fmla="*/ 847473 h 2368446"/>
              <a:gd name="connsiteX7" fmla="*/ 580663 w 1993692"/>
              <a:gd name="connsiteY7" fmla="*/ 991489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2631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  <a:gd name="connsiteX0" fmla="*/ 704537 w 1993692"/>
              <a:gd name="connsiteY0" fmla="*/ 29980 h 2368446"/>
              <a:gd name="connsiteX1" fmla="*/ 644577 w 1993692"/>
              <a:gd name="connsiteY1" fmla="*/ 329784 h 2368446"/>
              <a:gd name="connsiteX2" fmla="*/ 644577 w 1993692"/>
              <a:gd name="connsiteY2" fmla="*/ 329784 h 2368446"/>
              <a:gd name="connsiteX3" fmla="*/ 689547 w 1993692"/>
              <a:gd name="connsiteY3" fmla="*/ 584616 h 2368446"/>
              <a:gd name="connsiteX4" fmla="*/ 689547 w 1993692"/>
              <a:gd name="connsiteY4" fmla="*/ 584616 h 2368446"/>
              <a:gd name="connsiteX5" fmla="*/ 652671 w 1993692"/>
              <a:gd name="connsiteY5" fmla="*/ 775465 h 2368446"/>
              <a:gd name="connsiteX6" fmla="*/ 652671 w 1993692"/>
              <a:gd name="connsiteY6" fmla="*/ 847473 h 2368446"/>
              <a:gd name="connsiteX7" fmla="*/ 580663 w 1993692"/>
              <a:gd name="connsiteY7" fmla="*/ 991489 h 2368446"/>
              <a:gd name="connsiteX8" fmla="*/ 508655 w 1993692"/>
              <a:gd name="connsiteY8" fmla="*/ 1063497 h 2368446"/>
              <a:gd name="connsiteX9" fmla="*/ 436647 w 1993692"/>
              <a:gd name="connsiteY9" fmla="*/ 1207513 h 2368446"/>
              <a:gd name="connsiteX10" fmla="*/ 419724 w 1993692"/>
              <a:gd name="connsiteY10" fmla="*/ 1229194 h 2368446"/>
              <a:gd name="connsiteX11" fmla="*/ 419724 w 1993692"/>
              <a:gd name="connsiteY11" fmla="*/ 1229194 h 2368446"/>
              <a:gd name="connsiteX12" fmla="*/ 359764 w 1993692"/>
              <a:gd name="connsiteY12" fmla="*/ 1454046 h 2368446"/>
              <a:gd name="connsiteX13" fmla="*/ 314793 w 1993692"/>
              <a:gd name="connsiteY13" fmla="*/ 1573967 h 2368446"/>
              <a:gd name="connsiteX14" fmla="*/ 292631 w 1993692"/>
              <a:gd name="connsiteY14" fmla="*/ 1639561 h 2368446"/>
              <a:gd name="connsiteX15" fmla="*/ 269823 w 1993692"/>
              <a:gd name="connsiteY15" fmla="*/ 1843790 h 2368446"/>
              <a:gd name="connsiteX16" fmla="*/ 179882 w 1993692"/>
              <a:gd name="connsiteY16" fmla="*/ 2083633 h 2368446"/>
              <a:gd name="connsiteX17" fmla="*/ 119921 w 1993692"/>
              <a:gd name="connsiteY17" fmla="*/ 2203554 h 2368446"/>
              <a:gd name="connsiteX18" fmla="*/ 29980 w 1993692"/>
              <a:gd name="connsiteY18" fmla="*/ 2338466 h 2368446"/>
              <a:gd name="connsiteX19" fmla="*/ 0 w 1993692"/>
              <a:gd name="connsiteY19" fmla="*/ 2368446 h 2368446"/>
              <a:gd name="connsiteX20" fmla="*/ 134911 w 1993692"/>
              <a:gd name="connsiteY20" fmla="*/ 2353456 h 2368446"/>
              <a:gd name="connsiteX21" fmla="*/ 344774 w 1993692"/>
              <a:gd name="connsiteY21" fmla="*/ 2263515 h 2368446"/>
              <a:gd name="connsiteX22" fmla="*/ 449705 w 1993692"/>
              <a:gd name="connsiteY22" fmla="*/ 2203554 h 2368446"/>
              <a:gd name="connsiteX23" fmla="*/ 599606 w 1993692"/>
              <a:gd name="connsiteY23" fmla="*/ 2248525 h 2368446"/>
              <a:gd name="connsiteX24" fmla="*/ 824459 w 1993692"/>
              <a:gd name="connsiteY24" fmla="*/ 2278505 h 2368446"/>
              <a:gd name="connsiteX25" fmla="*/ 1094282 w 1993692"/>
              <a:gd name="connsiteY25" fmla="*/ 2278505 h 2368446"/>
              <a:gd name="connsiteX26" fmla="*/ 1229193 w 1993692"/>
              <a:gd name="connsiteY26" fmla="*/ 2173574 h 2368446"/>
              <a:gd name="connsiteX27" fmla="*/ 1394085 w 1993692"/>
              <a:gd name="connsiteY27" fmla="*/ 2083633 h 2368446"/>
              <a:gd name="connsiteX28" fmla="*/ 1543987 w 1993692"/>
              <a:gd name="connsiteY28" fmla="*/ 2083633 h 2368446"/>
              <a:gd name="connsiteX29" fmla="*/ 1753849 w 1993692"/>
              <a:gd name="connsiteY29" fmla="*/ 2008682 h 2368446"/>
              <a:gd name="connsiteX30" fmla="*/ 1918741 w 1993692"/>
              <a:gd name="connsiteY30" fmla="*/ 1978702 h 2368446"/>
              <a:gd name="connsiteX31" fmla="*/ 1918741 w 1993692"/>
              <a:gd name="connsiteY31" fmla="*/ 1978702 h 2368446"/>
              <a:gd name="connsiteX32" fmla="*/ 1963711 w 1993692"/>
              <a:gd name="connsiteY32" fmla="*/ 1603948 h 2368446"/>
              <a:gd name="connsiteX33" fmla="*/ 1993692 w 1993692"/>
              <a:gd name="connsiteY33" fmla="*/ 1334125 h 2368446"/>
              <a:gd name="connsiteX34" fmla="*/ 1948721 w 1993692"/>
              <a:gd name="connsiteY34" fmla="*/ 1154243 h 2368446"/>
              <a:gd name="connsiteX35" fmla="*/ 1843790 w 1993692"/>
              <a:gd name="connsiteY35" fmla="*/ 809469 h 2368446"/>
              <a:gd name="connsiteX36" fmla="*/ 1723869 w 1993692"/>
              <a:gd name="connsiteY36" fmla="*/ 719528 h 2368446"/>
              <a:gd name="connsiteX37" fmla="*/ 1573967 w 1993692"/>
              <a:gd name="connsiteY37" fmla="*/ 599607 h 2368446"/>
              <a:gd name="connsiteX38" fmla="*/ 1334124 w 1993692"/>
              <a:gd name="connsiteY38" fmla="*/ 359764 h 2368446"/>
              <a:gd name="connsiteX39" fmla="*/ 1244183 w 1993692"/>
              <a:gd name="connsiteY39" fmla="*/ 284813 h 2368446"/>
              <a:gd name="connsiteX40" fmla="*/ 1199213 w 1993692"/>
              <a:gd name="connsiteY40" fmla="*/ 104931 h 2368446"/>
              <a:gd name="connsiteX41" fmla="*/ 1094282 w 1993692"/>
              <a:gd name="connsiteY41" fmla="*/ 14990 h 2368446"/>
              <a:gd name="connsiteX42" fmla="*/ 1094282 w 1993692"/>
              <a:gd name="connsiteY42" fmla="*/ 14990 h 2368446"/>
              <a:gd name="connsiteX43" fmla="*/ 929390 w 1993692"/>
              <a:gd name="connsiteY43" fmla="*/ 0 h 2368446"/>
              <a:gd name="connsiteX44" fmla="*/ 929390 w 1993692"/>
              <a:gd name="connsiteY44" fmla="*/ 0 h 2368446"/>
              <a:gd name="connsiteX45" fmla="*/ 824459 w 1993692"/>
              <a:gd name="connsiteY45" fmla="*/ 134912 h 2368446"/>
              <a:gd name="connsiteX46" fmla="*/ 809469 w 1993692"/>
              <a:gd name="connsiteY46" fmla="*/ 104931 h 2368446"/>
              <a:gd name="connsiteX47" fmla="*/ 704537 w 1993692"/>
              <a:gd name="connsiteY47" fmla="*/ 29980 h 236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993692" h="2368446">
                <a:moveTo>
                  <a:pt x="704537" y="29980"/>
                </a:moveTo>
                <a:lnTo>
                  <a:pt x="644577" y="329784"/>
                </a:lnTo>
                <a:lnTo>
                  <a:pt x="644577" y="329784"/>
                </a:lnTo>
                <a:lnTo>
                  <a:pt x="689547" y="584616"/>
                </a:lnTo>
                <a:lnTo>
                  <a:pt x="689547" y="584616"/>
                </a:lnTo>
                <a:lnTo>
                  <a:pt x="652671" y="775465"/>
                </a:lnTo>
                <a:lnTo>
                  <a:pt x="652671" y="847473"/>
                </a:lnTo>
                <a:lnTo>
                  <a:pt x="580663" y="991489"/>
                </a:lnTo>
                <a:lnTo>
                  <a:pt x="508655" y="1063497"/>
                </a:lnTo>
                <a:cubicBezTo>
                  <a:pt x="508992" y="1103739"/>
                  <a:pt x="436310" y="1167271"/>
                  <a:pt x="436647" y="1207513"/>
                </a:cubicBezTo>
                <a:lnTo>
                  <a:pt x="419724" y="1229194"/>
                </a:lnTo>
                <a:lnTo>
                  <a:pt x="419724" y="1229194"/>
                </a:lnTo>
                <a:lnTo>
                  <a:pt x="359764" y="1454046"/>
                </a:lnTo>
                <a:lnTo>
                  <a:pt x="314793" y="1573967"/>
                </a:lnTo>
                <a:lnTo>
                  <a:pt x="292631" y="1639561"/>
                </a:lnTo>
                <a:lnTo>
                  <a:pt x="269823" y="1843790"/>
                </a:lnTo>
                <a:lnTo>
                  <a:pt x="179882" y="2083633"/>
                </a:lnTo>
                <a:lnTo>
                  <a:pt x="119921" y="2203554"/>
                </a:lnTo>
                <a:lnTo>
                  <a:pt x="29980" y="2338466"/>
                </a:lnTo>
                <a:lnTo>
                  <a:pt x="0" y="2368446"/>
                </a:lnTo>
                <a:lnTo>
                  <a:pt x="134911" y="2353456"/>
                </a:lnTo>
                <a:lnTo>
                  <a:pt x="344774" y="2263515"/>
                </a:lnTo>
                <a:lnTo>
                  <a:pt x="449705" y="2203554"/>
                </a:lnTo>
                <a:lnTo>
                  <a:pt x="599606" y="2248525"/>
                </a:lnTo>
                <a:lnTo>
                  <a:pt x="824459" y="2278505"/>
                </a:lnTo>
                <a:lnTo>
                  <a:pt x="1094282" y="2278505"/>
                </a:lnTo>
                <a:lnTo>
                  <a:pt x="1229193" y="2173574"/>
                </a:lnTo>
                <a:lnTo>
                  <a:pt x="1394085" y="2083633"/>
                </a:lnTo>
                <a:lnTo>
                  <a:pt x="1543987" y="2083633"/>
                </a:lnTo>
                <a:lnTo>
                  <a:pt x="1753849" y="2008682"/>
                </a:lnTo>
                <a:lnTo>
                  <a:pt x="1918741" y="1978702"/>
                </a:lnTo>
                <a:lnTo>
                  <a:pt x="1918741" y="1978702"/>
                </a:lnTo>
                <a:lnTo>
                  <a:pt x="1963711" y="1603948"/>
                </a:lnTo>
                <a:lnTo>
                  <a:pt x="1993692" y="1334125"/>
                </a:lnTo>
                <a:lnTo>
                  <a:pt x="1948721" y="1154243"/>
                </a:lnTo>
                <a:lnTo>
                  <a:pt x="1843790" y="809469"/>
                </a:lnTo>
                <a:cubicBezTo>
                  <a:pt x="1733109" y="730411"/>
                  <a:pt x="1769253" y="764912"/>
                  <a:pt x="1723869" y="719528"/>
                </a:cubicBezTo>
                <a:lnTo>
                  <a:pt x="1573967" y="599607"/>
                </a:lnTo>
                <a:lnTo>
                  <a:pt x="1334124" y="359764"/>
                </a:lnTo>
                <a:lnTo>
                  <a:pt x="1244183" y="284813"/>
                </a:lnTo>
                <a:lnTo>
                  <a:pt x="1199213" y="104931"/>
                </a:lnTo>
                <a:lnTo>
                  <a:pt x="1094282" y="14990"/>
                </a:lnTo>
                <a:lnTo>
                  <a:pt x="1094282" y="14990"/>
                </a:lnTo>
                <a:lnTo>
                  <a:pt x="929390" y="0"/>
                </a:lnTo>
                <a:lnTo>
                  <a:pt x="929390" y="0"/>
                </a:lnTo>
                <a:lnTo>
                  <a:pt x="824459" y="134912"/>
                </a:lnTo>
                <a:lnTo>
                  <a:pt x="809469" y="104931"/>
                </a:lnTo>
                <a:lnTo>
                  <a:pt x="704537" y="29980"/>
                </a:lnTo>
                <a:close/>
              </a:path>
            </a:pathLst>
          </a:custGeom>
          <a:solidFill>
            <a:srgbClr val="9FFFFF">
              <a:alpha val="75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      Муссонный 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3183018" y="2293495"/>
            <a:ext cx="4197294" cy="2608289"/>
          </a:xfrm>
          <a:custGeom>
            <a:avLst/>
            <a:gdLst>
              <a:gd name="connsiteX0" fmla="*/ 1678898 w 4092314"/>
              <a:gd name="connsiteY0" fmla="*/ 179882 h 2608289"/>
              <a:gd name="connsiteX1" fmla="*/ 1588957 w 4092314"/>
              <a:gd name="connsiteY1" fmla="*/ 404735 h 2608289"/>
              <a:gd name="connsiteX2" fmla="*/ 1424065 w 4092314"/>
              <a:gd name="connsiteY2" fmla="*/ 434715 h 2608289"/>
              <a:gd name="connsiteX3" fmla="*/ 1214203 w 4092314"/>
              <a:gd name="connsiteY3" fmla="*/ 43471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44773 w 4092314"/>
              <a:gd name="connsiteY9" fmla="*/ 1319135 h 2608289"/>
              <a:gd name="connsiteX10" fmla="*/ 299803 w 4092314"/>
              <a:gd name="connsiteY10" fmla="*/ 1439056 h 2608289"/>
              <a:gd name="connsiteX11" fmla="*/ 179882 w 4092314"/>
              <a:gd name="connsiteY11" fmla="*/ 1469036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678898 w 4092314"/>
              <a:gd name="connsiteY0" fmla="*/ 179882 h 2608289"/>
              <a:gd name="connsiteX1" fmla="*/ 1535158 w 4092314"/>
              <a:gd name="connsiteY1" fmla="*/ 415425 h 2608289"/>
              <a:gd name="connsiteX2" fmla="*/ 1424065 w 4092314"/>
              <a:gd name="connsiteY2" fmla="*/ 434715 h 2608289"/>
              <a:gd name="connsiteX3" fmla="*/ 1214203 w 4092314"/>
              <a:gd name="connsiteY3" fmla="*/ 43471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44773 w 4092314"/>
              <a:gd name="connsiteY9" fmla="*/ 1319135 h 2608289"/>
              <a:gd name="connsiteX10" fmla="*/ 299803 w 4092314"/>
              <a:gd name="connsiteY10" fmla="*/ 1439056 h 2608289"/>
              <a:gd name="connsiteX11" fmla="*/ 179882 w 4092314"/>
              <a:gd name="connsiteY11" fmla="*/ 1469036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678898 w 4092314"/>
              <a:gd name="connsiteY0" fmla="*/ 179882 h 2608289"/>
              <a:gd name="connsiteX1" fmla="*/ 1535158 w 4092314"/>
              <a:gd name="connsiteY1" fmla="*/ 415425 h 2608289"/>
              <a:gd name="connsiteX2" fmla="*/ 1424065 w 4092314"/>
              <a:gd name="connsiteY2" fmla="*/ 434715 h 2608289"/>
              <a:gd name="connsiteX3" fmla="*/ 1214203 w 4092314"/>
              <a:gd name="connsiteY3" fmla="*/ 43471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44773 w 4092314"/>
              <a:gd name="connsiteY9" fmla="*/ 1319135 h 2608289"/>
              <a:gd name="connsiteX10" fmla="*/ 239014 w 4092314"/>
              <a:gd name="connsiteY10" fmla="*/ 1423537 h 2608289"/>
              <a:gd name="connsiteX11" fmla="*/ 179882 w 4092314"/>
              <a:gd name="connsiteY11" fmla="*/ 1469036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678898 w 4092314"/>
              <a:gd name="connsiteY0" fmla="*/ 179882 h 2608289"/>
              <a:gd name="connsiteX1" fmla="*/ 1535158 w 4092314"/>
              <a:gd name="connsiteY1" fmla="*/ 415425 h 2608289"/>
              <a:gd name="connsiteX2" fmla="*/ 1424065 w 4092314"/>
              <a:gd name="connsiteY2" fmla="*/ 434715 h 2608289"/>
              <a:gd name="connsiteX3" fmla="*/ 1214203 w 4092314"/>
              <a:gd name="connsiteY3" fmla="*/ 43471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11022 w 4092314"/>
              <a:gd name="connsiteY9" fmla="*/ 1279521 h 2608289"/>
              <a:gd name="connsiteX10" fmla="*/ 239014 w 4092314"/>
              <a:gd name="connsiteY10" fmla="*/ 1423537 h 2608289"/>
              <a:gd name="connsiteX11" fmla="*/ 179882 w 4092314"/>
              <a:gd name="connsiteY11" fmla="*/ 1469036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678898 w 4092314"/>
              <a:gd name="connsiteY0" fmla="*/ 179882 h 2608289"/>
              <a:gd name="connsiteX1" fmla="*/ 1463150 w 4092314"/>
              <a:gd name="connsiteY1" fmla="*/ 343417 h 2608289"/>
              <a:gd name="connsiteX2" fmla="*/ 1424065 w 4092314"/>
              <a:gd name="connsiteY2" fmla="*/ 434715 h 2608289"/>
              <a:gd name="connsiteX3" fmla="*/ 1214203 w 4092314"/>
              <a:gd name="connsiteY3" fmla="*/ 43471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11022 w 4092314"/>
              <a:gd name="connsiteY9" fmla="*/ 1279521 h 2608289"/>
              <a:gd name="connsiteX10" fmla="*/ 239014 w 4092314"/>
              <a:gd name="connsiteY10" fmla="*/ 1423537 h 2608289"/>
              <a:gd name="connsiteX11" fmla="*/ 179882 w 4092314"/>
              <a:gd name="connsiteY11" fmla="*/ 1469036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678898 w 4092314"/>
              <a:gd name="connsiteY0" fmla="*/ 179882 h 2608289"/>
              <a:gd name="connsiteX1" fmla="*/ 1463150 w 4092314"/>
              <a:gd name="connsiteY1" fmla="*/ 343417 h 2608289"/>
              <a:gd name="connsiteX2" fmla="*/ 1391142 w 4092314"/>
              <a:gd name="connsiteY2" fmla="*/ 415425 h 2608289"/>
              <a:gd name="connsiteX3" fmla="*/ 1214203 w 4092314"/>
              <a:gd name="connsiteY3" fmla="*/ 43471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11022 w 4092314"/>
              <a:gd name="connsiteY9" fmla="*/ 1279521 h 2608289"/>
              <a:gd name="connsiteX10" fmla="*/ 239014 w 4092314"/>
              <a:gd name="connsiteY10" fmla="*/ 1423537 h 2608289"/>
              <a:gd name="connsiteX11" fmla="*/ 179882 w 4092314"/>
              <a:gd name="connsiteY11" fmla="*/ 1469036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678898 w 4092314"/>
              <a:gd name="connsiteY0" fmla="*/ 179882 h 2608289"/>
              <a:gd name="connsiteX1" fmla="*/ 1463150 w 4092314"/>
              <a:gd name="connsiteY1" fmla="*/ 343417 h 2608289"/>
              <a:gd name="connsiteX2" fmla="*/ 1391142 w 4092314"/>
              <a:gd name="connsiteY2" fmla="*/ 415425 h 2608289"/>
              <a:gd name="connsiteX3" fmla="*/ 1175118 w 4092314"/>
              <a:gd name="connsiteY3" fmla="*/ 41542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11022 w 4092314"/>
              <a:gd name="connsiteY9" fmla="*/ 1279521 h 2608289"/>
              <a:gd name="connsiteX10" fmla="*/ 239014 w 4092314"/>
              <a:gd name="connsiteY10" fmla="*/ 1423537 h 2608289"/>
              <a:gd name="connsiteX11" fmla="*/ 179882 w 4092314"/>
              <a:gd name="connsiteY11" fmla="*/ 1469036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678898 w 4092314"/>
              <a:gd name="connsiteY0" fmla="*/ 179882 h 2608289"/>
              <a:gd name="connsiteX1" fmla="*/ 1463150 w 4092314"/>
              <a:gd name="connsiteY1" fmla="*/ 343417 h 2608289"/>
              <a:gd name="connsiteX2" fmla="*/ 1391142 w 4092314"/>
              <a:gd name="connsiteY2" fmla="*/ 415425 h 2608289"/>
              <a:gd name="connsiteX3" fmla="*/ 1175118 w 4092314"/>
              <a:gd name="connsiteY3" fmla="*/ 415425 h 2608289"/>
              <a:gd name="connsiteX4" fmla="*/ 959370 w 4092314"/>
              <a:gd name="connsiteY4" fmla="*/ 434715 h 2608289"/>
              <a:gd name="connsiteX5" fmla="*/ 779488 w 4092314"/>
              <a:gd name="connsiteY5" fmla="*/ 479685 h 2608289"/>
              <a:gd name="connsiteX6" fmla="*/ 569626 w 4092314"/>
              <a:gd name="connsiteY6" fmla="*/ 749508 h 2608289"/>
              <a:gd name="connsiteX7" fmla="*/ 464695 w 4092314"/>
              <a:gd name="connsiteY7" fmla="*/ 869430 h 2608289"/>
              <a:gd name="connsiteX8" fmla="*/ 359764 w 4092314"/>
              <a:gd name="connsiteY8" fmla="*/ 974361 h 2608289"/>
              <a:gd name="connsiteX9" fmla="*/ 311022 w 4092314"/>
              <a:gd name="connsiteY9" fmla="*/ 1279521 h 2608289"/>
              <a:gd name="connsiteX10" fmla="*/ 239014 w 4092314"/>
              <a:gd name="connsiteY10" fmla="*/ 1423537 h 2608289"/>
              <a:gd name="connsiteX11" fmla="*/ 94998 w 4092314"/>
              <a:gd name="connsiteY11" fmla="*/ 1423537 h 2608289"/>
              <a:gd name="connsiteX12" fmla="*/ 0 w 4092314"/>
              <a:gd name="connsiteY12" fmla="*/ 1618938 h 2608289"/>
              <a:gd name="connsiteX13" fmla="*/ 14990 w 4092314"/>
              <a:gd name="connsiteY13" fmla="*/ 1963712 h 2608289"/>
              <a:gd name="connsiteX14" fmla="*/ 134911 w 4092314"/>
              <a:gd name="connsiteY14" fmla="*/ 2113613 h 2608289"/>
              <a:gd name="connsiteX15" fmla="*/ 134911 w 4092314"/>
              <a:gd name="connsiteY15" fmla="*/ 2113613 h 2608289"/>
              <a:gd name="connsiteX16" fmla="*/ 134911 w 4092314"/>
              <a:gd name="connsiteY16" fmla="*/ 2113613 h 2608289"/>
              <a:gd name="connsiteX17" fmla="*/ 404734 w 4092314"/>
              <a:gd name="connsiteY17" fmla="*/ 2398426 h 2608289"/>
              <a:gd name="connsiteX18" fmla="*/ 524655 w 4092314"/>
              <a:gd name="connsiteY18" fmla="*/ 2413416 h 2608289"/>
              <a:gd name="connsiteX19" fmla="*/ 599606 w 4092314"/>
              <a:gd name="connsiteY19" fmla="*/ 2413416 h 2608289"/>
              <a:gd name="connsiteX20" fmla="*/ 764498 w 4092314"/>
              <a:gd name="connsiteY20" fmla="*/ 2413416 h 2608289"/>
              <a:gd name="connsiteX21" fmla="*/ 914400 w 4092314"/>
              <a:gd name="connsiteY21" fmla="*/ 2503357 h 2608289"/>
              <a:gd name="connsiteX22" fmla="*/ 1094282 w 4092314"/>
              <a:gd name="connsiteY22" fmla="*/ 2578308 h 2608289"/>
              <a:gd name="connsiteX23" fmla="*/ 1379095 w 4092314"/>
              <a:gd name="connsiteY23" fmla="*/ 2608289 h 2608289"/>
              <a:gd name="connsiteX24" fmla="*/ 1633927 w 4092314"/>
              <a:gd name="connsiteY24" fmla="*/ 2563318 h 2608289"/>
              <a:gd name="connsiteX25" fmla="*/ 1783829 w 4092314"/>
              <a:gd name="connsiteY25" fmla="*/ 2383436 h 2608289"/>
              <a:gd name="connsiteX26" fmla="*/ 2038662 w 4092314"/>
              <a:gd name="connsiteY26" fmla="*/ 2533338 h 2608289"/>
              <a:gd name="connsiteX27" fmla="*/ 2218544 w 4092314"/>
              <a:gd name="connsiteY27" fmla="*/ 2548328 h 2608289"/>
              <a:gd name="connsiteX28" fmla="*/ 2398426 w 4092314"/>
              <a:gd name="connsiteY28" fmla="*/ 2458387 h 2608289"/>
              <a:gd name="connsiteX29" fmla="*/ 2653259 w 4092314"/>
              <a:gd name="connsiteY29" fmla="*/ 2368446 h 2608289"/>
              <a:gd name="connsiteX30" fmla="*/ 2998032 w 4092314"/>
              <a:gd name="connsiteY30" fmla="*/ 2338466 h 2608289"/>
              <a:gd name="connsiteX31" fmla="*/ 3207895 w 4092314"/>
              <a:gd name="connsiteY31" fmla="*/ 2368446 h 2608289"/>
              <a:gd name="connsiteX32" fmla="*/ 3207895 w 4092314"/>
              <a:gd name="connsiteY32" fmla="*/ 2368446 h 2608289"/>
              <a:gd name="connsiteX33" fmla="*/ 3432747 w 4092314"/>
              <a:gd name="connsiteY33" fmla="*/ 2338466 h 2608289"/>
              <a:gd name="connsiteX34" fmla="*/ 3597639 w 4092314"/>
              <a:gd name="connsiteY34" fmla="*/ 1978702 h 2608289"/>
              <a:gd name="connsiteX35" fmla="*/ 3717560 w 4092314"/>
              <a:gd name="connsiteY35" fmla="*/ 1618938 h 2608289"/>
              <a:gd name="connsiteX36" fmla="*/ 3822491 w 4092314"/>
              <a:gd name="connsiteY36" fmla="*/ 1304144 h 2608289"/>
              <a:gd name="connsiteX37" fmla="*/ 3912432 w 4092314"/>
              <a:gd name="connsiteY37" fmla="*/ 1064302 h 2608289"/>
              <a:gd name="connsiteX38" fmla="*/ 4017364 w 4092314"/>
              <a:gd name="connsiteY38" fmla="*/ 914400 h 2608289"/>
              <a:gd name="connsiteX39" fmla="*/ 4077324 w 4092314"/>
              <a:gd name="connsiteY39" fmla="*/ 659567 h 2608289"/>
              <a:gd name="connsiteX40" fmla="*/ 4077324 w 4092314"/>
              <a:gd name="connsiteY40" fmla="*/ 479685 h 2608289"/>
              <a:gd name="connsiteX41" fmla="*/ 4032354 w 4092314"/>
              <a:gd name="connsiteY41" fmla="*/ 239843 h 2608289"/>
              <a:gd name="connsiteX42" fmla="*/ 4092314 w 4092314"/>
              <a:gd name="connsiteY42" fmla="*/ 0 h 2608289"/>
              <a:gd name="connsiteX43" fmla="*/ 3867462 w 4092314"/>
              <a:gd name="connsiteY43" fmla="*/ 29980 h 2608289"/>
              <a:gd name="connsiteX44" fmla="*/ 3717560 w 4092314"/>
              <a:gd name="connsiteY44" fmla="*/ 149902 h 2608289"/>
              <a:gd name="connsiteX45" fmla="*/ 3567659 w 4092314"/>
              <a:gd name="connsiteY45" fmla="*/ 134912 h 2608289"/>
              <a:gd name="connsiteX46" fmla="*/ 3432747 w 4092314"/>
              <a:gd name="connsiteY46" fmla="*/ 29980 h 2608289"/>
              <a:gd name="connsiteX47" fmla="*/ 3222885 w 4092314"/>
              <a:gd name="connsiteY47" fmla="*/ 59961 h 2608289"/>
              <a:gd name="connsiteX48" fmla="*/ 3013023 w 4092314"/>
              <a:gd name="connsiteY48" fmla="*/ 74951 h 2608289"/>
              <a:gd name="connsiteX49" fmla="*/ 2698229 w 4092314"/>
              <a:gd name="connsiteY49" fmla="*/ 194872 h 2608289"/>
              <a:gd name="connsiteX50" fmla="*/ 2578308 w 4092314"/>
              <a:gd name="connsiteY50" fmla="*/ 149902 h 2608289"/>
              <a:gd name="connsiteX51" fmla="*/ 2473377 w 4092314"/>
              <a:gd name="connsiteY51" fmla="*/ 134912 h 2608289"/>
              <a:gd name="connsiteX52" fmla="*/ 2233534 w 4092314"/>
              <a:gd name="connsiteY52" fmla="*/ 164892 h 2608289"/>
              <a:gd name="connsiteX53" fmla="*/ 2128603 w 4092314"/>
              <a:gd name="connsiteY53" fmla="*/ 209862 h 2608289"/>
              <a:gd name="connsiteX54" fmla="*/ 1948721 w 4092314"/>
              <a:gd name="connsiteY54" fmla="*/ 209862 h 2608289"/>
              <a:gd name="connsiteX55" fmla="*/ 1768839 w 4092314"/>
              <a:gd name="connsiteY55" fmla="*/ 239843 h 2608289"/>
              <a:gd name="connsiteX56" fmla="*/ 1678898 w 4092314"/>
              <a:gd name="connsiteY56" fmla="*/ 179882 h 2608289"/>
              <a:gd name="connsiteX0" fmla="*/ 1727916 w 4141332"/>
              <a:gd name="connsiteY0" fmla="*/ 179882 h 2608289"/>
              <a:gd name="connsiteX1" fmla="*/ 1512168 w 4141332"/>
              <a:gd name="connsiteY1" fmla="*/ 343417 h 2608289"/>
              <a:gd name="connsiteX2" fmla="*/ 1440160 w 4141332"/>
              <a:gd name="connsiteY2" fmla="*/ 415425 h 2608289"/>
              <a:gd name="connsiteX3" fmla="*/ 1224136 w 4141332"/>
              <a:gd name="connsiteY3" fmla="*/ 415425 h 2608289"/>
              <a:gd name="connsiteX4" fmla="*/ 1008388 w 4141332"/>
              <a:gd name="connsiteY4" fmla="*/ 434715 h 2608289"/>
              <a:gd name="connsiteX5" fmla="*/ 828506 w 4141332"/>
              <a:gd name="connsiteY5" fmla="*/ 479685 h 2608289"/>
              <a:gd name="connsiteX6" fmla="*/ 618644 w 4141332"/>
              <a:gd name="connsiteY6" fmla="*/ 749508 h 2608289"/>
              <a:gd name="connsiteX7" fmla="*/ 513713 w 4141332"/>
              <a:gd name="connsiteY7" fmla="*/ 869430 h 2608289"/>
              <a:gd name="connsiteX8" fmla="*/ 408782 w 4141332"/>
              <a:gd name="connsiteY8" fmla="*/ 974361 h 2608289"/>
              <a:gd name="connsiteX9" fmla="*/ 360040 w 4141332"/>
              <a:gd name="connsiteY9" fmla="*/ 1279521 h 2608289"/>
              <a:gd name="connsiteX10" fmla="*/ 288032 w 4141332"/>
              <a:gd name="connsiteY10" fmla="*/ 1423537 h 2608289"/>
              <a:gd name="connsiteX11" fmla="*/ 144016 w 4141332"/>
              <a:gd name="connsiteY11" fmla="*/ 1423537 h 2608289"/>
              <a:gd name="connsiteX12" fmla="*/ 0 w 4141332"/>
              <a:gd name="connsiteY12" fmla="*/ 1567553 h 2608289"/>
              <a:gd name="connsiteX13" fmla="*/ 64008 w 4141332"/>
              <a:gd name="connsiteY13" fmla="*/ 1963712 h 2608289"/>
              <a:gd name="connsiteX14" fmla="*/ 183929 w 4141332"/>
              <a:gd name="connsiteY14" fmla="*/ 2113613 h 2608289"/>
              <a:gd name="connsiteX15" fmla="*/ 183929 w 4141332"/>
              <a:gd name="connsiteY15" fmla="*/ 2113613 h 2608289"/>
              <a:gd name="connsiteX16" fmla="*/ 183929 w 4141332"/>
              <a:gd name="connsiteY16" fmla="*/ 2113613 h 2608289"/>
              <a:gd name="connsiteX17" fmla="*/ 453752 w 4141332"/>
              <a:gd name="connsiteY17" fmla="*/ 2398426 h 2608289"/>
              <a:gd name="connsiteX18" fmla="*/ 573673 w 4141332"/>
              <a:gd name="connsiteY18" fmla="*/ 2413416 h 2608289"/>
              <a:gd name="connsiteX19" fmla="*/ 648624 w 4141332"/>
              <a:gd name="connsiteY19" fmla="*/ 2413416 h 2608289"/>
              <a:gd name="connsiteX20" fmla="*/ 813516 w 4141332"/>
              <a:gd name="connsiteY20" fmla="*/ 2413416 h 2608289"/>
              <a:gd name="connsiteX21" fmla="*/ 963418 w 4141332"/>
              <a:gd name="connsiteY21" fmla="*/ 2503357 h 2608289"/>
              <a:gd name="connsiteX22" fmla="*/ 1143300 w 4141332"/>
              <a:gd name="connsiteY22" fmla="*/ 2578308 h 2608289"/>
              <a:gd name="connsiteX23" fmla="*/ 1428113 w 4141332"/>
              <a:gd name="connsiteY23" fmla="*/ 2608289 h 2608289"/>
              <a:gd name="connsiteX24" fmla="*/ 1682945 w 4141332"/>
              <a:gd name="connsiteY24" fmla="*/ 2563318 h 2608289"/>
              <a:gd name="connsiteX25" fmla="*/ 1832847 w 4141332"/>
              <a:gd name="connsiteY25" fmla="*/ 2383436 h 2608289"/>
              <a:gd name="connsiteX26" fmla="*/ 2087680 w 4141332"/>
              <a:gd name="connsiteY26" fmla="*/ 2533338 h 2608289"/>
              <a:gd name="connsiteX27" fmla="*/ 2267562 w 4141332"/>
              <a:gd name="connsiteY27" fmla="*/ 2548328 h 2608289"/>
              <a:gd name="connsiteX28" fmla="*/ 2447444 w 4141332"/>
              <a:gd name="connsiteY28" fmla="*/ 2458387 h 2608289"/>
              <a:gd name="connsiteX29" fmla="*/ 2702277 w 4141332"/>
              <a:gd name="connsiteY29" fmla="*/ 2368446 h 2608289"/>
              <a:gd name="connsiteX30" fmla="*/ 3047050 w 4141332"/>
              <a:gd name="connsiteY30" fmla="*/ 2338466 h 2608289"/>
              <a:gd name="connsiteX31" fmla="*/ 3256913 w 4141332"/>
              <a:gd name="connsiteY31" fmla="*/ 2368446 h 2608289"/>
              <a:gd name="connsiteX32" fmla="*/ 3256913 w 4141332"/>
              <a:gd name="connsiteY32" fmla="*/ 2368446 h 2608289"/>
              <a:gd name="connsiteX33" fmla="*/ 3481765 w 4141332"/>
              <a:gd name="connsiteY33" fmla="*/ 2338466 h 2608289"/>
              <a:gd name="connsiteX34" fmla="*/ 3646657 w 4141332"/>
              <a:gd name="connsiteY34" fmla="*/ 1978702 h 2608289"/>
              <a:gd name="connsiteX35" fmla="*/ 3766578 w 4141332"/>
              <a:gd name="connsiteY35" fmla="*/ 1618938 h 2608289"/>
              <a:gd name="connsiteX36" fmla="*/ 3871509 w 4141332"/>
              <a:gd name="connsiteY36" fmla="*/ 1304144 h 2608289"/>
              <a:gd name="connsiteX37" fmla="*/ 3961450 w 4141332"/>
              <a:gd name="connsiteY37" fmla="*/ 1064302 h 2608289"/>
              <a:gd name="connsiteX38" fmla="*/ 4066382 w 4141332"/>
              <a:gd name="connsiteY38" fmla="*/ 914400 h 2608289"/>
              <a:gd name="connsiteX39" fmla="*/ 4126342 w 4141332"/>
              <a:gd name="connsiteY39" fmla="*/ 659567 h 2608289"/>
              <a:gd name="connsiteX40" fmla="*/ 4126342 w 4141332"/>
              <a:gd name="connsiteY40" fmla="*/ 479685 h 2608289"/>
              <a:gd name="connsiteX41" fmla="*/ 4081372 w 4141332"/>
              <a:gd name="connsiteY41" fmla="*/ 239843 h 2608289"/>
              <a:gd name="connsiteX42" fmla="*/ 4141332 w 4141332"/>
              <a:gd name="connsiteY42" fmla="*/ 0 h 2608289"/>
              <a:gd name="connsiteX43" fmla="*/ 3916480 w 4141332"/>
              <a:gd name="connsiteY43" fmla="*/ 29980 h 2608289"/>
              <a:gd name="connsiteX44" fmla="*/ 3766578 w 4141332"/>
              <a:gd name="connsiteY44" fmla="*/ 149902 h 2608289"/>
              <a:gd name="connsiteX45" fmla="*/ 3616677 w 4141332"/>
              <a:gd name="connsiteY45" fmla="*/ 134912 h 2608289"/>
              <a:gd name="connsiteX46" fmla="*/ 3481765 w 4141332"/>
              <a:gd name="connsiteY46" fmla="*/ 29980 h 2608289"/>
              <a:gd name="connsiteX47" fmla="*/ 3271903 w 4141332"/>
              <a:gd name="connsiteY47" fmla="*/ 59961 h 2608289"/>
              <a:gd name="connsiteX48" fmla="*/ 3062041 w 4141332"/>
              <a:gd name="connsiteY48" fmla="*/ 74951 h 2608289"/>
              <a:gd name="connsiteX49" fmla="*/ 2747247 w 4141332"/>
              <a:gd name="connsiteY49" fmla="*/ 194872 h 2608289"/>
              <a:gd name="connsiteX50" fmla="*/ 2627326 w 4141332"/>
              <a:gd name="connsiteY50" fmla="*/ 149902 h 2608289"/>
              <a:gd name="connsiteX51" fmla="*/ 2522395 w 4141332"/>
              <a:gd name="connsiteY51" fmla="*/ 134912 h 2608289"/>
              <a:gd name="connsiteX52" fmla="*/ 2282552 w 4141332"/>
              <a:gd name="connsiteY52" fmla="*/ 164892 h 2608289"/>
              <a:gd name="connsiteX53" fmla="*/ 2177621 w 4141332"/>
              <a:gd name="connsiteY53" fmla="*/ 209862 h 2608289"/>
              <a:gd name="connsiteX54" fmla="*/ 1997739 w 4141332"/>
              <a:gd name="connsiteY54" fmla="*/ 209862 h 2608289"/>
              <a:gd name="connsiteX55" fmla="*/ 1817857 w 4141332"/>
              <a:gd name="connsiteY55" fmla="*/ 239843 h 2608289"/>
              <a:gd name="connsiteX56" fmla="*/ 1727916 w 4141332"/>
              <a:gd name="connsiteY56" fmla="*/ 179882 h 2608289"/>
              <a:gd name="connsiteX0" fmla="*/ 1727916 w 4141332"/>
              <a:gd name="connsiteY0" fmla="*/ 179882 h 2608289"/>
              <a:gd name="connsiteX1" fmla="*/ 1512168 w 4141332"/>
              <a:gd name="connsiteY1" fmla="*/ 343417 h 2608289"/>
              <a:gd name="connsiteX2" fmla="*/ 1440160 w 4141332"/>
              <a:gd name="connsiteY2" fmla="*/ 415425 h 2608289"/>
              <a:gd name="connsiteX3" fmla="*/ 1152128 w 4141332"/>
              <a:gd name="connsiteY3" fmla="*/ 343417 h 2608289"/>
              <a:gd name="connsiteX4" fmla="*/ 1008388 w 4141332"/>
              <a:gd name="connsiteY4" fmla="*/ 434715 h 2608289"/>
              <a:gd name="connsiteX5" fmla="*/ 828506 w 4141332"/>
              <a:gd name="connsiteY5" fmla="*/ 479685 h 2608289"/>
              <a:gd name="connsiteX6" fmla="*/ 618644 w 4141332"/>
              <a:gd name="connsiteY6" fmla="*/ 749508 h 2608289"/>
              <a:gd name="connsiteX7" fmla="*/ 513713 w 4141332"/>
              <a:gd name="connsiteY7" fmla="*/ 869430 h 2608289"/>
              <a:gd name="connsiteX8" fmla="*/ 408782 w 4141332"/>
              <a:gd name="connsiteY8" fmla="*/ 974361 h 2608289"/>
              <a:gd name="connsiteX9" fmla="*/ 360040 w 4141332"/>
              <a:gd name="connsiteY9" fmla="*/ 1279521 h 2608289"/>
              <a:gd name="connsiteX10" fmla="*/ 288032 w 4141332"/>
              <a:gd name="connsiteY10" fmla="*/ 1423537 h 2608289"/>
              <a:gd name="connsiteX11" fmla="*/ 144016 w 4141332"/>
              <a:gd name="connsiteY11" fmla="*/ 1423537 h 2608289"/>
              <a:gd name="connsiteX12" fmla="*/ 0 w 4141332"/>
              <a:gd name="connsiteY12" fmla="*/ 1567553 h 2608289"/>
              <a:gd name="connsiteX13" fmla="*/ 64008 w 4141332"/>
              <a:gd name="connsiteY13" fmla="*/ 1963712 h 2608289"/>
              <a:gd name="connsiteX14" fmla="*/ 183929 w 4141332"/>
              <a:gd name="connsiteY14" fmla="*/ 2113613 h 2608289"/>
              <a:gd name="connsiteX15" fmla="*/ 183929 w 4141332"/>
              <a:gd name="connsiteY15" fmla="*/ 2113613 h 2608289"/>
              <a:gd name="connsiteX16" fmla="*/ 183929 w 4141332"/>
              <a:gd name="connsiteY16" fmla="*/ 2113613 h 2608289"/>
              <a:gd name="connsiteX17" fmla="*/ 453752 w 4141332"/>
              <a:gd name="connsiteY17" fmla="*/ 2398426 h 2608289"/>
              <a:gd name="connsiteX18" fmla="*/ 573673 w 4141332"/>
              <a:gd name="connsiteY18" fmla="*/ 2413416 h 2608289"/>
              <a:gd name="connsiteX19" fmla="*/ 648624 w 4141332"/>
              <a:gd name="connsiteY19" fmla="*/ 2413416 h 2608289"/>
              <a:gd name="connsiteX20" fmla="*/ 813516 w 4141332"/>
              <a:gd name="connsiteY20" fmla="*/ 2413416 h 2608289"/>
              <a:gd name="connsiteX21" fmla="*/ 963418 w 4141332"/>
              <a:gd name="connsiteY21" fmla="*/ 2503357 h 2608289"/>
              <a:gd name="connsiteX22" fmla="*/ 1143300 w 4141332"/>
              <a:gd name="connsiteY22" fmla="*/ 2578308 h 2608289"/>
              <a:gd name="connsiteX23" fmla="*/ 1428113 w 4141332"/>
              <a:gd name="connsiteY23" fmla="*/ 2608289 h 2608289"/>
              <a:gd name="connsiteX24" fmla="*/ 1682945 w 4141332"/>
              <a:gd name="connsiteY24" fmla="*/ 2563318 h 2608289"/>
              <a:gd name="connsiteX25" fmla="*/ 1832847 w 4141332"/>
              <a:gd name="connsiteY25" fmla="*/ 2383436 h 2608289"/>
              <a:gd name="connsiteX26" fmla="*/ 2087680 w 4141332"/>
              <a:gd name="connsiteY26" fmla="*/ 2533338 h 2608289"/>
              <a:gd name="connsiteX27" fmla="*/ 2267562 w 4141332"/>
              <a:gd name="connsiteY27" fmla="*/ 2548328 h 2608289"/>
              <a:gd name="connsiteX28" fmla="*/ 2447444 w 4141332"/>
              <a:gd name="connsiteY28" fmla="*/ 2458387 h 2608289"/>
              <a:gd name="connsiteX29" fmla="*/ 2702277 w 4141332"/>
              <a:gd name="connsiteY29" fmla="*/ 2368446 h 2608289"/>
              <a:gd name="connsiteX30" fmla="*/ 3047050 w 4141332"/>
              <a:gd name="connsiteY30" fmla="*/ 2338466 h 2608289"/>
              <a:gd name="connsiteX31" fmla="*/ 3256913 w 4141332"/>
              <a:gd name="connsiteY31" fmla="*/ 2368446 h 2608289"/>
              <a:gd name="connsiteX32" fmla="*/ 3256913 w 4141332"/>
              <a:gd name="connsiteY32" fmla="*/ 2368446 h 2608289"/>
              <a:gd name="connsiteX33" fmla="*/ 3481765 w 4141332"/>
              <a:gd name="connsiteY33" fmla="*/ 2338466 h 2608289"/>
              <a:gd name="connsiteX34" fmla="*/ 3646657 w 4141332"/>
              <a:gd name="connsiteY34" fmla="*/ 1978702 h 2608289"/>
              <a:gd name="connsiteX35" fmla="*/ 3766578 w 4141332"/>
              <a:gd name="connsiteY35" fmla="*/ 1618938 h 2608289"/>
              <a:gd name="connsiteX36" fmla="*/ 3871509 w 4141332"/>
              <a:gd name="connsiteY36" fmla="*/ 1304144 h 2608289"/>
              <a:gd name="connsiteX37" fmla="*/ 3961450 w 4141332"/>
              <a:gd name="connsiteY37" fmla="*/ 1064302 h 2608289"/>
              <a:gd name="connsiteX38" fmla="*/ 4066382 w 4141332"/>
              <a:gd name="connsiteY38" fmla="*/ 914400 h 2608289"/>
              <a:gd name="connsiteX39" fmla="*/ 4126342 w 4141332"/>
              <a:gd name="connsiteY39" fmla="*/ 659567 h 2608289"/>
              <a:gd name="connsiteX40" fmla="*/ 4126342 w 4141332"/>
              <a:gd name="connsiteY40" fmla="*/ 479685 h 2608289"/>
              <a:gd name="connsiteX41" fmla="*/ 4081372 w 4141332"/>
              <a:gd name="connsiteY41" fmla="*/ 239843 h 2608289"/>
              <a:gd name="connsiteX42" fmla="*/ 4141332 w 4141332"/>
              <a:gd name="connsiteY42" fmla="*/ 0 h 2608289"/>
              <a:gd name="connsiteX43" fmla="*/ 3916480 w 4141332"/>
              <a:gd name="connsiteY43" fmla="*/ 29980 h 2608289"/>
              <a:gd name="connsiteX44" fmla="*/ 3766578 w 4141332"/>
              <a:gd name="connsiteY44" fmla="*/ 149902 h 2608289"/>
              <a:gd name="connsiteX45" fmla="*/ 3616677 w 4141332"/>
              <a:gd name="connsiteY45" fmla="*/ 134912 h 2608289"/>
              <a:gd name="connsiteX46" fmla="*/ 3481765 w 4141332"/>
              <a:gd name="connsiteY46" fmla="*/ 29980 h 2608289"/>
              <a:gd name="connsiteX47" fmla="*/ 3271903 w 4141332"/>
              <a:gd name="connsiteY47" fmla="*/ 59961 h 2608289"/>
              <a:gd name="connsiteX48" fmla="*/ 3062041 w 4141332"/>
              <a:gd name="connsiteY48" fmla="*/ 74951 h 2608289"/>
              <a:gd name="connsiteX49" fmla="*/ 2747247 w 4141332"/>
              <a:gd name="connsiteY49" fmla="*/ 194872 h 2608289"/>
              <a:gd name="connsiteX50" fmla="*/ 2627326 w 4141332"/>
              <a:gd name="connsiteY50" fmla="*/ 149902 h 2608289"/>
              <a:gd name="connsiteX51" fmla="*/ 2522395 w 4141332"/>
              <a:gd name="connsiteY51" fmla="*/ 134912 h 2608289"/>
              <a:gd name="connsiteX52" fmla="*/ 2282552 w 4141332"/>
              <a:gd name="connsiteY52" fmla="*/ 164892 h 2608289"/>
              <a:gd name="connsiteX53" fmla="*/ 2177621 w 4141332"/>
              <a:gd name="connsiteY53" fmla="*/ 209862 h 2608289"/>
              <a:gd name="connsiteX54" fmla="*/ 1997739 w 4141332"/>
              <a:gd name="connsiteY54" fmla="*/ 209862 h 2608289"/>
              <a:gd name="connsiteX55" fmla="*/ 1817857 w 4141332"/>
              <a:gd name="connsiteY55" fmla="*/ 239843 h 2608289"/>
              <a:gd name="connsiteX56" fmla="*/ 1727916 w 4141332"/>
              <a:gd name="connsiteY56" fmla="*/ 179882 h 2608289"/>
              <a:gd name="connsiteX0" fmla="*/ 1727916 w 4141332"/>
              <a:gd name="connsiteY0" fmla="*/ 179882 h 2608289"/>
              <a:gd name="connsiteX1" fmla="*/ 1512168 w 4141332"/>
              <a:gd name="connsiteY1" fmla="*/ 343417 h 2608289"/>
              <a:gd name="connsiteX2" fmla="*/ 1440160 w 4141332"/>
              <a:gd name="connsiteY2" fmla="*/ 415425 h 2608289"/>
              <a:gd name="connsiteX3" fmla="*/ 1152128 w 4141332"/>
              <a:gd name="connsiteY3" fmla="*/ 343417 h 2608289"/>
              <a:gd name="connsiteX4" fmla="*/ 1008112 w 4141332"/>
              <a:gd name="connsiteY4" fmla="*/ 415425 h 2608289"/>
              <a:gd name="connsiteX5" fmla="*/ 828506 w 4141332"/>
              <a:gd name="connsiteY5" fmla="*/ 479685 h 2608289"/>
              <a:gd name="connsiteX6" fmla="*/ 618644 w 4141332"/>
              <a:gd name="connsiteY6" fmla="*/ 749508 h 2608289"/>
              <a:gd name="connsiteX7" fmla="*/ 513713 w 4141332"/>
              <a:gd name="connsiteY7" fmla="*/ 869430 h 2608289"/>
              <a:gd name="connsiteX8" fmla="*/ 408782 w 4141332"/>
              <a:gd name="connsiteY8" fmla="*/ 974361 h 2608289"/>
              <a:gd name="connsiteX9" fmla="*/ 360040 w 4141332"/>
              <a:gd name="connsiteY9" fmla="*/ 1279521 h 2608289"/>
              <a:gd name="connsiteX10" fmla="*/ 288032 w 4141332"/>
              <a:gd name="connsiteY10" fmla="*/ 1423537 h 2608289"/>
              <a:gd name="connsiteX11" fmla="*/ 144016 w 4141332"/>
              <a:gd name="connsiteY11" fmla="*/ 1423537 h 2608289"/>
              <a:gd name="connsiteX12" fmla="*/ 0 w 4141332"/>
              <a:gd name="connsiteY12" fmla="*/ 1567553 h 2608289"/>
              <a:gd name="connsiteX13" fmla="*/ 64008 w 4141332"/>
              <a:gd name="connsiteY13" fmla="*/ 1963712 h 2608289"/>
              <a:gd name="connsiteX14" fmla="*/ 183929 w 4141332"/>
              <a:gd name="connsiteY14" fmla="*/ 2113613 h 2608289"/>
              <a:gd name="connsiteX15" fmla="*/ 183929 w 4141332"/>
              <a:gd name="connsiteY15" fmla="*/ 2113613 h 2608289"/>
              <a:gd name="connsiteX16" fmla="*/ 183929 w 4141332"/>
              <a:gd name="connsiteY16" fmla="*/ 2113613 h 2608289"/>
              <a:gd name="connsiteX17" fmla="*/ 453752 w 4141332"/>
              <a:gd name="connsiteY17" fmla="*/ 2398426 h 2608289"/>
              <a:gd name="connsiteX18" fmla="*/ 573673 w 4141332"/>
              <a:gd name="connsiteY18" fmla="*/ 2413416 h 2608289"/>
              <a:gd name="connsiteX19" fmla="*/ 648624 w 4141332"/>
              <a:gd name="connsiteY19" fmla="*/ 2413416 h 2608289"/>
              <a:gd name="connsiteX20" fmla="*/ 813516 w 4141332"/>
              <a:gd name="connsiteY20" fmla="*/ 2413416 h 2608289"/>
              <a:gd name="connsiteX21" fmla="*/ 963418 w 4141332"/>
              <a:gd name="connsiteY21" fmla="*/ 2503357 h 2608289"/>
              <a:gd name="connsiteX22" fmla="*/ 1143300 w 4141332"/>
              <a:gd name="connsiteY22" fmla="*/ 2578308 h 2608289"/>
              <a:gd name="connsiteX23" fmla="*/ 1428113 w 4141332"/>
              <a:gd name="connsiteY23" fmla="*/ 2608289 h 2608289"/>
              <a:gd name="connsiteX24" fmla="*/ 1682945 w 4141332"/>
              <a:gd name="connsiteY24" fmla="*/ 2563318 h 2608289"/>
              <a:gd name="connsiteX25" fmla="*/ 1832847 w 4141332"/>
              <a:gd name="connsiteY25" fmla="*/ 2383436 h 2608289"/>
              <a:gd name="connsiteX26" fmla="*/ 2087680 w 4141332"/>
              <a:gd name="connsiteY26" fmla="*/ 2533338 h 2608289"/>
              <a:gd name="connsiteX27" fmla="*/ 2267562 w 4141332"/>
              <a:gd name="connsiteY27" fmla="*/ 2548328 h 2608289"/>
              <a:gd name="connsiteX28" fmla="*/ 2447444 w 4141332"/>
              <a:gd name="connsiteY28" fmla="*/ 2458387 h 2608289"/>
              <a:gd name="connsiteX29" fmla="*/ 2702277 w 4141332"/>
              <a:gd name="connsiteY29" fmla="*/ 2368446 h 2608289"/>
              <a:gd name="connsiteX30" fmla="*/ 3047050 w 4141332"/>
              <a:gd name="connsiteY30" fmla="*/ 2338466 h 2608289"/>
              <a:gd name="connsiteX31" fmla="*/ 3256913 w 4141332"/>
              <a:gd name="connsiteY31" fmla="*/ 2368446 h 2608289"/>
              <a:gd name="connsiteX32" fmla="*/ 3256913 w 4141332"/>
              <a:gd name="connsiteY32" fmla="*/ 2368446 h 2608289"/>
              <a:gd name="connsiteX33" fmla="*/ 3481765 w 4141332"/>
              <a:gd name="connsiteY33" fmla="*/ 2338466 h 2608289"/>
              <a:gd name="connsiteX34" fmla="*/ 3646657 w 4141332"/>
              <a:gd name="connsiteY34" fmla="*/ 1978702 h 2608289"/>
              <a:gd name="connsiteX35" fmla="*/ 3766578 w 4141332"/>
              <a:gd name="connsiteY35" fmla="*/ 1618938 h 2608289"/>
              <a:gd name="connsiteX36" fmla="*/ 3871509 w 4141332"/>
              <a:gd name="connsiteY36" fmla="*/ 1304144 h 2608289"/>
              <a:gd name="connsiteX37" fmla="*/ 3961450 w 4141332"/>
              <a:gd name="connsiteY37" fmla="*/ 1064302 h 2608289"/>
              <a:gd name="connsiteX38" fmla="*/ 4066382 w 4141332"/>
              <a:gd name="connsiteY38" fmla="*/ 914400 h 2608289"/>
              <a:gd name="connsiteX39" fmla="*/ 4126342 w 4141332"/>
              <a:gd name="connsiteY39" fmla="*/ 659567 h 2608289"/>
              <a:gd name="connsiteX40" fmla="*/ 4126342 w 4141332"/>
              <a:gd name="connsiteY40" fmla="*/ 479685 h 2608289"/>
              <a:gd name="connsiteX41" fmla="*/ 4081372 w 4141332"/>
              <a:gd name="connsiteY41" fmla="*/ 239843 h 2608289"/>
              <a:gd name="connsiteX42" fmla="*/ 4141332 w 4141332"/>
              <a:gd name="connsiteY42" fmla="*/ 0 h 2608289"/>
              <a:gd name="connsiteX43" fmla="*/ 3916480 w 4141332"/>
              <a:gd name="connsiteY43" fmla="*/ 29980 h 2608289"/>
              <a:gd name="connsiteX44" fmla="*/ 3766578 w 4141332"/>
              <a:gd name="connsiteY44" fmla="*/ 149902 h 2608289"/>
              <a:gd name="connsiteX45" fmla="*/ 3616677 w 4141332"/>
              <a:gd name="connsiteY45" fmla="*/ 134912 h 2608289"/>
              <a:gd name="connsiteX46" fmla="*/ 3481765 w 4141332"/>
              <a:gd name="connsiteY46" fmla="*/ 29980 h 2608289"/>
              <a:gd name="connsiteX47" fmla="*/ 3271903 w 4141332"/>
              <a:gd name="connsiteY47" fmla="*/ 59961 h 2608289"/>
              <a:gd name="connsiteX48" fmla="*/ 3062041 w 4141332"/>
              <a:gd name="connsiteY48" fmla="*/ 74951 h 2608289"/>
              <a:gd name="connsiteX49" fmla="*/ 2747247 w 4141332"/>
              <a:gd name="connsiteY49" fmla="*/ 194872 h 2608289"/>
              <a:gd name="connsiteX50" fmla="*/ 2627326 w 4141332"/>
              <a:gd name="connsiteY50" fmla="*/ 149902 h 2608289"/>
              <a:gd name="connsiteX51" fmla="*/ 2522395 w 4141332"/>
              <a:gd name="connsiteY51" fmla="*/ 134912 h 2608289"/>
              <a:gd name="connsiteX52" fmla="*/ 2282552 w 4141332"/>
              <a:gd name="connsiteY52" fmla="*/ 164892 h 2608289"/>
              <a:gd name="connsiteX53" fmla="*/ 2177621 w 4141332"/>
              <a:gd name="connsiteY53" fmla="*/ 209862 h 2608289"/>
              <a:gd name="connsiteX54" fmla="*/ 1997739 w 4141332"/>
              <a:gd name="connsiteY54" fmla="*/ 209862 h 2608289"/>
              <a:gd name="connsiteX55" fmla="*/ 1817857 w 4141332"/>
              <a:gd name="connsiteY55" fmla="*/ 239843 h 2608289"/>
              <a:gd name="connsiteX56" fmla="*/ 1727916 w 4141332"/>
              <a:gd name="connsiteY56" fmla="*/ 179882 h 2608289"/>
              <a:gd name="connsiteX0" fmla="*/ 1777484 w 4190900"/>
              <a:gd name="connsiteY0" fmla="*/ 179882 h 2608289"/>
              <a:gd name="connsiteX1" fmla="*/ 1561736 w 4190900"/>
              <a:gd name="connsiteY1" fmla="*/ 343417 h 2608289"/>
              <a:gd name="connsiteX2" fmla="*/ 1489728 w 4190900"/>
              <a:gd name="connsiteY2" fmla="*/ 415425 h 2608289"/>
              <a:gd name="connsiteX3" fmla="*/ 1201696 w 4190900"/>
              <a:gd name="connsiteY3" fmla="*/ 343417 h 2608289"/>
              <a:gd name="connsiteX4" fmla="*/ 1057680 w 4190900"/>
              <a:gd name="connsiteY4" fmla="*/ 415425 h 2608289"/>
              <a:gd name="connsiteX5" fmla="*/ 878074 w 4190900"/>
              <a:gd name="connsiteY5" fmla="*/ 479685 h 2608289"/>
              <a:gd name="connsiteX6" fmla="*/ 668212 w 4190900"/>
              <a:gd name="connsiteY6" fmla="*/ 749508 h 2608289"/>
              <a:gd name="connsiteX7" fmla="*/ 563281 w 4190900"/>
              <a:gd name="connsiteY7" fmla="*/ 869430 h 2608289"/>
              <a:gd name="connsiteX8" fmla="*/ 458350 w 4190900"/>
              <a:gd name="connsiteY8" fmla="*/ 974361 h 2608289"/>
              <a:gd name="connsiteX9" fmla="*/ 409608 w 4190900"/>
              <a:gd name="connsiteY9" fmla="*/ 1279521 h 2608289"/>
              <a:gd name="connsiteX10" fmla="*/ 337600 w 4190900"/>
              <a:gd name="connsiteY10" fmla="*/ 1423537 h 2608289"/>
              <a:gd name="connsiteX11" fmla="*/ 193584 w 4190900"/>
              <a:gd name="connsiteY11" fmla="*/ 1423537 h 2608289"/>
              <a:gd name="connsiteX12" fmla="*/ 49568 w 4190900"/>
              <a:gd name="connsiteY12" fmla="*/ 1567553 h 2608289"/>
              <a:gd name="connsiteX13" fmla="*/ 113576 w 4190900"/>
              <a:gd name="connsiteY13" fmla="*/ 1963712 h 2608289"/>
              <a:gd name="connsiteX14" fmla="*/ 233497 w 4190900"/>
              <a:gd name="connsiteY14" fmla="*/ 2113613 h 2608289"/>
              <a:gd name="connsiteX15" fmla="*/ 233497 w 4190900"/>
              <a:gd name="connsiteY15" fmla="*/ 2113613 h 2608289"/>
              <a:gd name="connsiteX16" fmla="*/ 233497 w 4190900"/>
              <a:gd name="connsiteY16" fmla="*/ 2113613 h 2608289"/>
              <a:gd name="connsiteX17" fmla="*/ 503320 w 4190900"/>
              <a:gd name="connsiteY17" fmla="*/ 2398426 h 2608289"/>
              <a:gd name="connsiteX18" fmla="*/ 623241 w 4190900"/>
              <a:gd name="connsiteY18" fmla="*/ 2413416 h 2608289"/>
              <a:gd name="connsiteX19" fmla="*/ 698192 w 4190900"/>
              <a:gd name="connsiteY19" fmla="*/ 2413416 h 2608289"/>
              <a:gd name="connsiteX20" fmla="*/ 863084 w 4190900"/>
              <a:gd name="connsiteY20" fmla="*/ 2413416 h 2608289"/>
              <a:gd name="connsiteX21" fmla="*/ 1012986 w 4190900"/>
              <a:gd name="connsiteY21" fmla="*/ 2503357 h 2608289"/>
              <a:gd name="connsiteX22" fmla="*/ 1192868 w 4190900"/>
              <a:gd name="connsiteY22" fmla="*/ 2578308 h 2608289"/>
              <a:gd name="connsiteX23" fmla="*/ 1477681 w 4190900"/>
              <a:gd name="connsiteY23" fmla="*/ 2608289 h 2608289"/>
              <a:gd name="connsiteX24" fmla="*/ 1732513 w 4190900"/>
              <a:gd name="connsiteY24" fmla="*/ 2563318 h 2608289"/>
              <a:gd name="connsiteX25" fmla="*/ 1882415 w 4190900"/>
              <a:gd name="connsiteY25" fmla="*/ 2383436 h 2608289"/>
              <a:gd name="connsiteX26" fmla="*/ 2137248 w 4190900"/>
              <a:gd name="connsiteY26" fmla="*/ 2533338 h 2608289"/>
              <a:gd name="connsiteX27" fmla="*/ 2317130 w 4190900"/>
              <a:gd name="connsiteY27" fmla="*/ 2548328 h 2608289"/>
              <a:gd name="connsiteX28" fmla="*/ 2497012 w 4190900"/>
              <a:gd name="connsiteY28" fmla="*/ 2458387 h 2608289"/>
              <a:gd name="connsiteX29" fmla="*/ 2751845 w 4190900"/>
              <a:gd name="connsiteY29" fmla="*/ 2368446 h 2608289"/>
              <a:gd name="connsiteX30" fmla="*/ 3096618 w 4190900"/>
              <a:gd name="connsiteY30" fmla="*/ 2338466 h 2608289"/>
              <a:gd name="connsiteX31" fmla="*/ 3306481 w 4190900"/>
              <a:gd name="connsiteY31" fmla="*/ 2368446 h 2608289"/>
              <a:gd name="connsiteX32" fmla="*/ 3306481 w 4190900"/>
              <a:gd name="connsiteY32" fmla="*/ 2368446 h 2608289"/>
              <a:gd name="connsiteX33" fmla="*/ 3531333 w 4190900"/>
              <a:gd name="connsiteY33" fmla="*/ 2338466 h 2608289"/>
              <a:gd name="connsiteX34" fmla="*/ 3696225 w 4190900"/>
              <a:gd name="connsiteY34" fmla="*/ 1978702 h 2608289"/>
              <a:gd name="connsiteX35" fmla="*/ 3816146 w 4190900"/>
              <a:gd name="connsiteY35" fmla="*/ 1618938 h 2608289"/>
              <a:gd name="connsiteX36" fmla="*/ 3921077 w 4190900"/>
              <a:gd name="connsiteY36" fmla="*/ 1304144 h 2608289"/>
              <a:gd name="connsiteX37" fmla="*/ 4011018 w 4190900"/>
              <a:gd name="connsiteY37" fmla="*/ 1064302 h 2608289"/>
              <a:gd name="connsiteX38" fmla="*/ 4115950 w 4190900"/>
              <a:gd name="connsiteY38" fmla="*/ 914400 h 2608289"/>
              <a:gd name="connsiteX39" fmla="*/ 4175910 w 4190900"/>
              <a:gd name="connsiteY39" fmla="*/ 659567 h 2608289"/>
              <a:gd name="connsiteX40" fmla="*/ 4175910 w 4190900"/>
              <a:gd name="connsiteY40" fmla="*/ 479685 h 2608289"/>
              <a:gd name="connsiteX41" fmla="*/ 4130940 w 4190900"/>
              <a:gd name="connsiteY41" fmla="*/ 239843 h 2608289"/>
              <a:gd name="connsiteX42" fmla="*/ 4190900 w 4190900"/>
              <a:gd name="connsiteY42" fmla="*/ 0 h 2608289"/>
              <a:gd name="connsiteX43" fmla="*/ 3966048 w 4190900"/>
              <a:gd name="connsiteY43" fmla="*/ 29980 h 2608289"/>
              <a:gd name="connsiteX44" fmla="*/ 3816146 w 4190900"/>
              <a:gd name="connsiteY44" fmla="*/ 149902 h 2608289"/>
              <a:gd name="connsiteX45" fmla="*/ 3666245 w 4190900"/>
              <a:gd name="connsiteY45" fmla="*/ 134912 h 2608289"/>
              <a:gd name="connsiteX46" fmla="*/ 3531333 w 4190900"/>
              <a:gd name="connsiteY46" fmla="*/ 29980 h 2608289"/>
              <a:gd name="connsiteX47" fmla="*/ 3321471 w 4190900"/>
              <a:gd name="connsiteY47" fmla="*/ 59961 h 2608289"/>
              <a:gd name="connsiteX48" fmla="*/ 3111609 w 4190900"/>
              <a:gd name="connsiteY48" fmla="*/ 74951 h 2608289"/>
              <a:gd name="connsiteX49" fmla="*/ 2796815 w 4190900"/>
              <a:gd name="connsiteY49" fmla="*/ 194872 h 2608289"/>
              <a:gd name="connsiteX50" fmla="*/ 2676894 w 4190900"/>
              <a:gd name="connsiteY50" fmla="*/ 149902 h 2608289"/>
              <a:gd name="connsiteX51" fmla="*/ 2571963 w 4190900"/>
              <a:gd name="connsiteY51" fmla="*/ 134912 h 2608289"/>
              <a:gd name="connsiteX52" fmla="*/ 2332120 w 4190900"/>
              <a:gd name="connsiteY52" fmla="*/ 164892 h 2608289"/>
              <a:gd name="connsiteX53" fmla="*/ 2227189 w 4190900"/>
              <a:gd name="connsiteY53" fmla="*/ 209862 h 2608289"/>
              <a:gd name="connsiteX54" fmla="*/ 2047307 w 4190900"/>
              <a:gd name="connsiteY54" fmla="*/ 209862 h 2608289"/>
              <a:gd name="connsiteX55" fmla="*/ 1867425 w 4190900"/>
              <a:gd name="connsiteY55" fmla="*/ 239843 h 2608289"/>
              <a:gd name="connsiteX56" fmla="*/ 1777484 w 4190900"/>
              <a:gd name="connsiteY56" fmla="*/ 179882 h 2608289"/>
              <a:gd name="connsiteX0" fmla="*/ 1748746 w 4162162"/>
              <a:gd name="connsiteY0" fmla="*/ 179882 h 2608289"/>
              <a:gd name="connsiteX1" fmla="*/ 1532998 w 4162162"/>
              <a:gd name="connsiteY1" fmla="*/ 343417 h 2608289"/>
              <a:gd name="connsiteX2" fmla="*/ 1460990 w 4162162"/>
              <a:gd name="connsiteY2" fmla="*/ 415425 h 2608289"/>
              <a:gd name="connsiteX3" fmla="*/ 1172958 w 4162162"/>
              <a:gd name="connsiteY3" fmla="*/ 343417 h 2608289"/>
              <a:gd name="connsiteX4" fmla="*/ 1028942 w 4162162"/>
              <a:gd name="connsiteY4" fmla="*/ 415425 h 2608289"/>
              <a:gd name="connsiteX5" fmla="*/ 849336 w 4162162"/>
              <a:gd name="connsiteY5" fmla="*/ 479685 h 2608289"/>
              <a:gd name="connsiteX6" fmla="*/ 639474 w 4162162"/>
              <a:gd name="connsiteY6" fmla="*/ 749508 h 2608289"/>
              <a:gd name="connsiteX7" fmla="*/ 534543 w 4162162"/>
              <a:gd name="connsiteY7" fmla="*/ 869430 h 2608289"/>
              <a:gd name="connsiteX8" fmla="*/ 429612 w 4162162"/>
              <a:gd name="connsiteY8" fmla="*/ 974361 h 2608289"/>
              <a:gd name="connsiteX9" fmla="*/ 380870 w 4162162"/>
              <a:gd name="connsiteY9" fmla="*/ 1279521 h 2608289"/>
              <a:gd name="connsiteX10" fmla="*/ 308862 w 4162162"/>
              <a:gd name="connsiteY10" fmla="*/ 1423537 h 2608289"/>
              <a:gd name="connsiteX11" fmla="*/ 164846 w 4162162"/>
              <a:gd name="connsiteY11" fmla="*/ 1423537 h 2608289"/>
              <a:gd name="connsiteX12" fmla="*/ 20830 w 4162162"/>
              <a:gd name="connsiteY12" fmla="*/ 1567553 h 2608289"/>
              <a:gd name="connsiteX13" fmla="*/ 20830 w 4162162"/>
              <a:gd name="connsiteY13" fmla="*/ 1783577 h 2608289"/>
              <a:gd name="connsiteX14" fmla="*/ 84838 w 4162162"/>
              <a:gd name="connsiteY14" fmla="*/ 1963712 h 2608289"/>
              <a:gd name="connsiteX15" fmla="*/ 204759 w 4162162"/>
              <a:gd name="connsiteY15" fmla="*/ 2113613 h 2608289"/>
              <a:gd name="connsiteX16" fmla="*/ 204759 w 4162162"/>
              <a:gd name="connsiteY16" fmla="*/ 2113613 h 2608289"/>
              <a:gd name="connsiteX17" fmla="*/ 204759 w 4162162"/>
              <a:gd name="connsiteY17" fmla="*/ 2113613 h 2608289"/>
              <a:gd name="connsiteX18" fmla="*/ 474582 w 4162162"/>
              <a:gd name="connsiteY18" fmla="*/ 2398426 h 2608289"/>
              <a:gd name="connsiteX19" fmla="*/ 594503 w 4162162"/>
              <a:gd name="connsiteY19" fmla="*/ 2413416 h 2608289"/>
              <a:gd name="connsiteX20" fmla="*/ 669454 w 4162162"/>
              <a:gd name="connsiteY20" fmla="*/ 2413416 h 2608289"/>
              <a:gd name="connsiteX21" fmla="*/ 834346 w 4162162"/>
              <a:gd name="connsiteY21" fmla="*/ 2413416 h 2608289"/>
              <a:gd name="connsiteX22" fmla="*/ 984248 w 4162162"/>
              <a:gd name="connsiteY22" fmla="*/ 2503357 h 2608289"/>
              <a:gd name="connsiteX23" fmla="*/ 1164130 w 4162162"/>
              <a:gd name="connsiteY23" fmla="*/ 2578308 h 2608289"/>
              <a:gd name="connsiteX24" fmla="*/ 1448943 w 4162162"/>
              <a:gd name="connsiteY24" fmla="*/ 2608289 h 2608289"/>
              <a:gd name="connsiteX25" fmla="*/ 1703775 w 4162162"/>
              <a:gd name="connsiteY25" fmla="*/ 2563318 h 2608289"/>
              <a:gd name="connsiteX26" fmla="*/ 1853677 w 4162162"/>
              <a:gd name="connsiteY26" fmla="*/ 2383436 h 2608289"/>
              <a:gd name="connsiteX27" fmla="*/ 2108510 w 4162162"/>
              <a:gd name="connsiteY27" fmla="*/ 2533338 h 2608289"/>
              <a:gd name="connsiteX28" fmla="*/ 2288392 w 4162162"/>
              <a:gd name="connsiteY28" fmla="*/ 2548328 h 2608289"/>
              <a:gd name="connsiteX29" fmla="*/ 2468274 w 4162162"/>
              <a:gd name="connsiteY29" fmla="*/ 2458387 h 2608289"/>
              <a:gd name="connsiteX30" fmla="*/ 2723107 w 4162162"/>
              <a:gd name="connsiteY30" fmla="*/ 2368446 h 2608289"/>
              <a:gd name="connsiteX31" fmla="*/ 3067880 w 4162162"/>
              <a:gd name="connsiteY31" fmla="*/ 2338466 h 2608289"/>
              <a:gd name="connsiteX32" fmla="*/ 3277743 w 4162162"/>
              <a:gd name="connsiteY32" fmla="*/ 2368446 h 2608289"/>
              <a:gd name="connsiteX33" fmla="*/ 3277743 w 4162162"/>
              <a:gd name="connsiteY33" fmla="*/ 2368446 h 2608289"/>
              <a:gd name="connsiteX34" fmla="*/ 3502595 w 4162162"/>
              <a:gd name="connsiteY34" fmla="*/ 2338466 h 2608289"/>
              <a:gd name="connsiteX35" fmla="*/ 3667487 w 4162162"/>
              <a:gd name="connsiteY35" fmla="*/ 1978702 h 2608289"/>
              <a:gd name="connsiteX36" fmla="*/ 3787408 w 4162162"/>
              <a:gd name="connsiteY36" fmla="*/ 1618938 h 2608289"/>
              <a:gd name="connsiteX37" fmla="*/ 3892339 w 4162162"/>
              <a:gd name="connsiteY37" fmla="*/ 1304144 h 2608289"/>
              <a:gd name="connsiteX38" fmla="*/ 3982280 w 4162162"/>
              <a:gd name="connsiteY38" fmla="*/ 1064302 h 2608289"/>
              <a:gd name="connsiteX39" fmla="*/ 4087212 w 4162162"/>
              <a:gd name="connsiteY39" fmla="*/ 914400 h 2608289"/>
              <a:gd name="connsiteX40" fmla="*/ 4147172 w 4162162"/>
              <a:gd name="connsiteY40" fmla="*/ 659567 h 2608289"/>
              <a:gd name="connsiteX41" fmla="*/ 4147172 w 4162162"/>
              <a:gd name="connsiteY41" fmla="*/ 479685 h 2608289"/>
              <a:gd name="connsiteX42" fmla="*/ 4102202 w 4162162"/>
              <a:gd name="connsiteY42" fmla="*/ 239843 h 2608289"/>
              <a:gd name="connsiteX43" fmla="*/ 4162162 w 4162162"/>
              <a:gd name="connsiteY43" fmla="*/ 0 h 2608289"/>
              <a:gd name="connsiteX44" fmla="*/ 3937310 w 4162162"/>
              <a:gd name="connsiteY44" fmla="*/ 29980 h 2608289"/>
              <a:gd name="connsiteX45" fmla="*/ 3787408 w 4162162"/>
              <a:gd name="connsiteY45" fmla="*/ 149902 h 2608289"/>
              <a:gd name="connsiteX46" fmla="*/ 3637507 w 4162162"/>
              <a:gd name="connsiteY46" fmla="*/ 134912 h 2608289"/>
              <a:gd name="connsiteX47" fmla="*/ 3502595 w 4162162"/>
              <a:gd name="connsiteY47" fmla="*/ 29980 h 2608289"/>
              <a:gd name="connsiteX48" fmla="*/ 3292733 w 4162162"/>
              <a:gd name="connsiteY48" fmla="*/ 59961 h 2608289"/>
              <a:gd name="connsiteX49" fmla="*/ 3082871 w 4162162"/>
              <a:gd name="connsiteY49" fmla="*/ 74951 h 2608289"/>
              <a:gd name="connsiteX50" fmla="*/ 2768077 w 4162162"/>
              <a:gd name="connsiteY50" fmla="*/ 194872 h 2608289"/>
              <a:gd name="connsiteX51" fmla="*/ 2648156 w 4162162"/>
              <a:gd name="connsiteY51" fmla="*/ 149902 h 2608289"/>
              <a:gd name="connsiteX52" fmla="*/ 2543225 w 4162162"/>
              <a:gd name="connsiteY52" fmla="*/ 134912 h 2608289"/>
              <a:gd name="connsiteX53" fmla="*/ 2303382 w 4162162"/>
              <a:gd name="connsiteY53" fmla="*/ 164892 h 2608289"/>
              <a:gd name="connsiteX54" fmla="*/ 2198451 w 4162162"/>
              <a:gd name="connsiteY54" fmla="*/ 209862 h 2608289"/>
              <a:gd name="connsiteX55" fmla="*/ 2018569 w 4162162"/>
              <a:gd name="connsiteY55" fmla="*/ 209862 h 2608289"/>
              <a:gd name="connsiteX56" fmla="*/ 1838687 w 4162162"/>
              <a:gd name="connsiteY56" fmla="*/ 239843 h 2608289"/>
              <a:gd name="connsiteX57" fmla="*/ 1748746 w 4162162"/>
              <a:gd name="connsiteY57" fmla="*/ 179882 h 2608289"/>
              <a:gd name="connsiteX0" fmla="*/ 1748746 w 4197294"/>
              <a:gd name="connsiteY0" fmla="*/ 179882 h 2608289"/>
              <a:gd name="connsiteX1" fmla="*/ 1532998 w 4197294"/>
              <a:gd name="connsiteY1" fmla="*/ 343417 h 2608289"/>
              <a:gd name="connsiteX2" fmla="*/ 1460990 w 4197294"/>
              <a:gd name="connsiteY2" fmla="*/ 415425 h 2608289"/>
              <a:gd name="connsiteX3" fmla="*/ 1172958 w 4197294"/>
              <a:gd name="connsiteY3" fmla="*/ 343417 h 2608289"/>
              <a:gd name="connsiteX4" fmla="*/ 1028942 w 4197294"/>
              <a:gd name="connsiteY4" fmla="*/ 415425 h 2608289"/>
              <a:gd name="connsiteX5" fmla="*/ 849336 w 4197294"/>
              <a:gd name="connsiteY5" fmla="*/ 479685 h 2608289"/>
              <a:gd name="connsiteX6" fmla="*/ 639474 w 4197294"/>
              <a:gd name="connsiteY6" fmla="*/ 749508 h 2608289"/>
              <a:gd name="connsiteX7" fmla="*/ 534543 w 4197294"/>
              <a:gd name="connsiteY7" fmla="*/ 869430 h 2608289"/>
              <a:gd name="connsiteX8" fmla="*/ 429612 w 4197294"/>
              <a:gd name="connsiteY8" fmla="*/ 974361 h 2608289"/>
              <a:gd name="connsiteX9" fmla="*/ 380870 w 4197294"/>
              <a:gd name="connsiteY9" fmla="*/ 1279521 h 2608289"/>
              <a:gd name="connsiteX10" fmla="*/ 308862 w 4197294"/>
              <a:gd name="connsiteY10" fmla="*/ 1423537 h 2608289"/>
              <a:gd name="connsiteX11" fmla="*/ 164846 w 4197294"/>
              <a:gd name="connsiteY11" fmla="*/ 1423537 h 2608289"/>
              <a:gd name="connsiteX12" fmla="*/ 20830 w 4197294"/>
              <a:gd name="connsiteY12" fmla="*/ 1567553 h 2608289"/>
              <a:gd name="connsiteX13" fmla="*/ 20830 w 4197294"/>
              <a:gd name="connsiteY13" fmla="*/ 1783577 h 2608289"/>
              <a:gd name="connsiteX14" fmla="*/ 84838 w 4197294"/>
              <a:gd name="connsiteY14" fmla="*/ 1963712 h 2608289"/>
              <a:gd name="connsiteX15" fmla="*/ 204759 w 4197294"/>
              <a:gd name="connsiteY15" fmla="*/ 2113613 h 2608289"/>
              <a:gd name="connsiteX16" fmla="*/ 204759 w 4197294"/>
              <a:gd name="connsiteY16" fmla="*/ 2113613 h 2608289"/>
              <a:gd name="connsiteX17" fmla="*/ 204759 w 4197294"/>
              <a:gd name="connsiteY17" fmla="*/ 2113613 h 2608289"/>
              <a:gd name="connsiteX18" fmla="*/ 474582 w 4197294"/>
              <a:gd name="connsiteY18" fmla="*/ 2398426 h 2608289"/>
              <a:gd name="connsiteX19" fmla="*/ 594503 w 4197294"/>
              <a:gd name="connsiteY19" fmla="*/ 2413416 h 2608289"/>
              <a:gd name="connsiteX20" fmla="*/ 669454 w 4197294"/>
              <a:gd name="connsiteY20" fmla="*/ 2413416 h 2608289"/>
              <a:gd name="connsiteX21" fmla="*/ 834346 w 4197294"/>
              <a:gd name="connsiteY21" fmla="*/ 2413416 h 2608289"/>
              <a:gd name="connsiteX22" fmla="*/ 984248 w 4197294"/>
              <a:gd name="connsiteY22" fmla="*/ 2503357 h 2608289"/>
              <a:gd name="connsiteX23" fmla="*/ 1164130 w 4197294"/>
              <a:gd name="connsiteY23" fmla="*/ 2578308 h 2608289"/>
              <a:gd name="connsiteX24" fmla="*/ 1448943 w 4197294"/>
              <a:gd name="connsiteY24" fmla="*/ 2608289 h 2608289"/>
              <a:gd name="connsiteX25" fmla="*/ 1703775 w 4197294"/>
              <a:gd name="connsiteY25" fmla="*/ 2563318 h 2608289"/>
              <a:gd name="connsiteX26" fmla="*/ 1853677 w 4197294"/>
              <a:gd name="connsiteY26" fmla="*/ 2383436 h 2608289"/>
              <a:gd name="connsiteX27" fmla="*/ 2108510 w 4197294"/>
              <a:gd name="connsiteY27" fmla="*/ 2533338 h 2608289"/>
              <a:gd name="connsiteX28" fmla="*/ 2288392 w 4197294"/>
              <a:gd name="connsiteY28" fmla="*/ 2548328 h 2608289"/>
              <a:gd name="connsiteX29" fmla="*/ 2468274 w 4197294"/>
              <a:gd name="connsiteY29" fmla="*/ 2458387 h 2608289"/>
              <a:gd name="connsiteX30" fmla="*/ 2723107 w 4197294"/>
              <a:gd name="connsiteY30" fmla="*/ 2368446 h 2608289"/>
              <a:gd name="connsiteX31" fmla="*/ 3067880 w 4197294"/>
              <a:gd name="connsiteY31" fmla="*/ 2338466 h 2608289"/>
              <a:gd name="connsiteX32" fmla="*/ 3277743 w 4197294"/>
              <a:gd name="connsiteY32" fmla="*/ 2368446 h 2608289"/>
              <a:gd name="connsiteX33" fmla="*/ 3277743 w 4197294"/>
              <a:gd name="connsiteY33" fmla="*/ 2368446 h 2608289"/>
              <a:gd name="connsiteX34" fmla="*/ 3502595 w 4197294"/>
              <a:gd name="connsiteY34" fmla="*/ 2338466 h 2608289"/>
              <a:gd name="connsiteX35" fmla="*/ 3667487 w 4197294"/>
              <a:gd name="connsiteY35" fmla="*/ 1978702 h 2608289"/>
              <a:gd name="connsiteX36" fmla="*/ 3787408 w 4197294"/>
              <a:gd name="connsiteY36" fmla="*/ 1618938 h 2608289"/>
              <a:gd name="connsiteX37" fmla="*/ 3892339 w 4197294"/>
              <a:gd name="connsiteY37" fmla="*/ 1304144 h 2608289"/>
              <a:gd name="connsiteX38" fmla="*/ 3982280 w 4197294"/>
              <a:gd name="connsiteY38" fmla="*/ 1064302 h 2608289"/>
              <a:gd name="connsiteX39" fmla="*/ 4087212 w 4197294"/>
              <a:gd name="connsiteY39" fmla="*/ 914400 h 2608289"/>
              <a:gd name="connsiteX40" fmla="*/ 4147172 w 4197294"/>
              <a:gd name="connsiteY40" fmla="*/ 659567 h 2608289"/>
              <a:gd name="connsiteX41" fmla="*/ 4147172 w 4197294"/>
              <a:gd name="connsiteY41" fmla="*/ 479685 h 2608289"/>
              <a:gd name="connsiteX42" fmla="*/ 4197294 w 4197294"/>
              <a:gd name="connsiteY42" fmla="*/ 271409 h 2608289"/>
              <a:gd name="connsiteX43" fmla="*/ 4162162 w 4197294"/>
              <a:gd name="connsiteY43" fmla="*/ 0 h 2608289"/>
              <a:gd name="connsiteX44" fmla="*/ 3937310 w 4197294"/>
              <a:gd name="connsiteY44" fmla="*/ 29980 h 2608289"/>
              <a:gd name="connsiteX45" fmla="*/ 3787408 w 4197294"/>
              <a:gd name="connsiteY45" fmla="*/ 149902 h 2608289"/>
              <a:gd name="connsiteX46" fmla="*/ 3637507 w 4197294"/>
              <a:gd name="connsiteY46" fmla="*/ 134912 h 2608289"/>
              <a:gd name="connsiteX47" fmla="*/ 3502595 w 4197294"/>
              <a:gd name="connsiteY47" fmla="*/ 29980 h 2608289"/>
              <a:gd name="connsiteX48" fmla="*/ 3292733 w 4197294"/>
              <a:gd name="connsiteY48" fmla="*/ 59961 h 2608289"/>
              <a:gd name="connsiteX49" fmla="*/ 3082871 w 4197294"/>
              <a:gd name="connsiteY49" fmla="*/ 74951 h 2608289"/>
              <a:gd name="connsiteX50" fmla="*/ 2768077 w 4197294"/>
              <a:gd name="connsiteY50" fmla="*/ 194872 h 2608289"/>
              <a:gd name="connsiteX51" fmla="*/ 2648156 w 4197294"/>
              <a:gd name="connsiteY51" fmla="*/ 149902 h 2608289"/>
              <a:gd name="connsiteX52" fmla="*/ 2543225 w 4197294"/>
              <a:gd name="connsiteY52" fmla="*/ 134912 h 2608289"/>
              <a:gd name="connsiteX53" fmla="*/ 2303382 w 4197294"/>
              <a:gd name="connsiteY53" fmla="*/ 164892 h 2608289"/>
              <a:gd name="connsiteX54" fmla="*/ 2198451 w 4197294"/>
              <a:gd name="connsiteY54" fmla="*/ 209862 h 2608289"/>
              <a:gd name="connsiteX55" fmla="*/ 2018569 w 4197294"/>
              <a:gd name="connsiteY55" fmla="*/ 209862 h 2608289"/>
              <a:gd name="connsiteX56" fmla="*/ 1838687 w 4197294"/>
              <a:gd name="connsiteY56" fmla="*/ 239843 h 2608289"/>
              <a:gd name="connsiteX57" fmla="*/ 1748746 w 4197294"/>
              <a:gd name="connsiteY57" fmla="*/ 179882 h 2608289"/>
              <a:gd name="connsiteX0" fmla="*/ 1748746 w 4197294"/>
              <a:gd name="connsiteY0" fmla="*/ 179882 h 2608289"/>
              <a:gd name="connsiteX1" fmla="*/ 1532998 w 4197294"/>
              <a:gd name="connsiteY1" fmla="*/ 343417 h 2608289"/>
              <a:gd name="connsiteX2" fmla="*/ 1460990 w 4197294"/>
              <a:gd name="connsiteY2" fmla="*/ 415425 h 2608289"/>
              <a:gd name="connsiteX3" fmla="*/ 1172958 w 4197294"/>
              <a:gd name="connsiteY3" fmla="*/ 343417 h 2608289"/>
              <a:gd name="connsiteX4" fmla="*/ 1028942 w 4197294"/>
              <a:gd name="connsiteY4" fmla="*/ 415425 h 2608289"/>
              <a:gd name="connsiteX5" fmla="*/ 849336 w 4197294"/>
              <a:gd name="connsiteY5" fmla="*/ 479685 h 2608289"/>
              <a:gd name="connsiteX6" fmla="*/ 639474 w 4197294"/>
              <a:gd name="connsiteY6" fmla="*/ 749508 h 2608289"/>
              <a:gd name="connsiteX7" fmla="*/ 534543 w 4197294"/>
              <a:gd name="connsiteY7" fmla="*/ 869430 h 2608289"/>
              <a:gd name="connsiteX8" fmla="*/ 429612 w 4197294"/>
              <a:gd name="connsiteY8" fmla="*/ 974361 h 2608289"/>
              <a:gd name="connsiteX9" fmla="*/ 380870 w 4197294"/>
              <a:gd name="connsiteY9" fmla="*/ 1279521 h 2608289"/>
              <a:gd name="connsiteX10" fmla="*/ 308862 w 4197294"/>
              <a:gd name="connsiteY10" fmla="*/ 1423537 h 2608289"/>
              <a:gd name="connsiteX11" fmla="*/ 164846 w 4197294"/>
              <a:gd name="connsiteY11" fmla="*/ 1423537 h 2608289"/>
              <a:gd name="connsiteX12" fmla="*/ 20830 w 4197294"/>
              <a:gd name="connsiteY12" fmla="*/ 1567553 h 2608289"/>
              <a:gd name="connsiteX13" fmla="*/ 20830 w 4197294"/>
              <a:gd name="connsiteY13" fmla="*/ 1783577 h 2608289"/>
              <a:gd name="connsiteX14" fmla="*/ 84838 w 4197294"/>
              <a:gd name="connsiteY14" fmla="*/ 1963712 h 2608289"/>
              <a:gd name="connsiteX15" fmla="*/ 204759 w 4197294"/>
              <a:gd name="connsiteY15" fmla="*/ 2113613 h 2608289"/>
              <a:gd name="connsiteX16" fmla="*/ 204759 w 4197294"/>
              <a:gd name="connsiteY16" fmla="*/ 2113613 h 2608289"/>
              <a:gd name="connsiteX17" fmla="*/ 204759 w 4197294"/>
              <a:gd name="connsiteY17" fmla="*/ 2113613 h 2608289"/>
              <a:gd name="connsiteX18" fmla="*/ 474582 w 4197294"/>
              <a:gd name="connsiteY18" fmla="*/ 2398426 h 2608289"/>
              <a:gd name="connsiteX19" fmla="*/ 594503 w 4197294"/>
              <a:gd name="connsiteY19" fmla="*/ 2413416 h 2608289"/>
              <a:gd name="connsiteX20" fmla="*/ 669454 w 4197294"/>
              <a:gd name="connsiteY20" fmla="*/ 2413416 h 2608289"/>
              <a:gd name="connsiteX21" fmla="*/ 834346 w 4197294"/>
              <a:gd name="connsiteY21" fmla="*/ 2413416 h 2608289"/>
              <a:gd name="connsiteX22" fmla="*/ 984248 w 4197294"/>
              <a:gd name="connsiteY22" fmla="*/ 2503357 h 2608289"/>
              <a:gd name="connsiteX23" fmla="*/ 1164130 w 4197294"/>
              <a:gd name="connsiteY23" fmla="*/ 2578308 h 2608289"/>
              <a:gd name="connsiteX24" fmla="*/ 1448943 w 4197294"/>
              <a:gd name="connsiteY24" fmla="*/ 2608289 h 2608289"/>
              <a:gd name="connsiteX25" fmla="*/ 1703775 w 4197294"/>
              <a:gd name="connsiteY25" fmla="*/ 2563318 h 2608289"/>
              <a:gd name="connsiteX26" fmla="*/ 1853677 w 4197294"/>
              <a:gd name="connsiteY26" fmla="*/ 2383436 h 2608289"/>
              <a:gd name="connsiteX27" fmla="*/ 2108510 w 4197294"/>
              <a:gd name="connsiteY27" fmla="*/ 2533338 h 2608289"/>
              <a:gd name="connsiteX28" fmla="*/ 2288392 w 4197294"/>
              <a:gd name="connsiteY28" fmla="*/ 2548328 h 2608289"/>
              <a:gd name="connsiteX29" fmla="*/ 2468274 w 4197294"/>
              <a:gd name="connsiteY29" fmla="*/ 2458387 h 2608289"/>
              <a:gd name="connsiteX30" fmla="*/ 2723107 w 4197294"/>
              <a:gd name="connsiteY30" fmla="*/ 2368446 h 2608289"/>
              <a:gd name="connsiteX31" fmla="*/ 3067880 w 4197294"/>
              <a:gd name="connsiteY31" fmla="*/ 2338466 h 2608289"/>
              <a:gd name="connsiteX32" fmla="*/ 3277743 w 4197294"/>
              <a:gd name="connsiteY32" fmla="*/ 2368446 h 2608289"/>
              <a:gd name="connsiteX33" fmla="*/ 3277743 w 4197294"/>
              <a:gd name="connsiteY33" fmla="*/ 2368446 h 2608289"/>
              <a:gd name="connsiteX34" fmla="*/ 3502595 w 4197294"/>
              <a:gd name="connsiteY34" fmla="*/ 2338466 h 2608289"/>
              <a:gd name="connsiteX35" fmla="*/ 3693238 w 4197294"/>
              <a:gd name="connsiteY35" fmla="*/ 1999601 h 2608289"/>
              <a:gd name="connsiteX36" fmla="*/ 3787408 w 4197294"/>
              <a:gd name="connsiteY36" fmla="*/ 1618938 h 2608289"/>
              <a:gd name="connsiteX37" fmla="*/ 3892339 w 4197294"/>
              <a:gd name="connsiteY37" fmla="*/ 1304144 h 2608289"/>
              <a:gd name="connsiteX38" fmla="*/ 3982280 w 4197294"/>
              <a:gd name="connsiteY38" fmla="*/ 1064302 h 2608289"/>
              <a:gd name="connsiteX39" fmla="*/ 4087212 w 4197294"/>
              <a:gd name="connsiteY39" fmla="*/ 914400 h 2608289"/>
              <a:gd name="connsiteX40" fmla="*/ 4147172 w 4197294"/>
              <a:gd name="connsiteY40" fmla="*/ 659567 h 2608289"/>
              <a:gd name="connsiteX41" fmla="*/ 4147172 w 4197294"/>
              <a:gd name="connsiteY41" fmla="*/ 479685 h 2608289"/>
              <a:gd name="connsiteX42" fmla="*/ 4197294 w 4197294"/>
              <a:gd name="connsiteY42" fmla="*/ 271409 h 2608289"/>
              <a:gd name="connsiteX43" fmla="*/ 4162162 w 4197294"/>
              <a:gd name="connsiteY43" fmla="*/ 0 h 2608289"/>
              <a:gd name="connsiteX44" fmla="*/ 3937310 w 4197294"/>
              <a:gd name="connsiteY44" fmla="*/ 29980 h 2608289"/>
              <a:gd name="connsiteX45" fmla="*/ 3787408 w 4197294"/>
              <a:gd name="connsiteY45" fmla="*/ 149902 h 2608289"/>
              <a:gd name="connsiteX46" fmla="*/ 3637507 w 4197294"/>
              <a:gd name="connsiteY46" fmla="*/ 134912 h 2608289"/>
              <a:gd name="connsiteX47" fmla="*/ 3502595 w 4197294"/>
              <a:gd name="connsiteY47" fmla="*/ 29980 h 2608289"/>
              <a:gd name="connsiteX48" fmla="*/ 3292733 w 4197294"/>
              <a:gd name="connsiteY48" fmla="*/ 59961 h 2608289"/>
              <a:gd name="connsiteX49" fmla="*/ 3082871 w 4197294"/>
              <a:gd name="connsiteY49" fmla="*/ 74951 h 2608289"/>
              <a:gd name="connsiteX50" fmla="*/ 2768077 w 4197294"/>
              <a:gd name="connsiteY50" fmla="*/ 194872 h 2608289"/>
              <a:gd name="connsiteX51" fmla="*/ 2648156 w 4197294"/>
              <a:gd name="connsiteY51" fmla="*/ 149902 h 2608289"/>
              <a:gd name="connsiteX52" fmla="*/ 2543225 w 4197294"/>
              <a:gd name="connsiteY52" fmla="*/ 134912 h 2608289"/>
              <a:gd name="connsiteX53" fmla="*/ 2303382 w 4197294"/>
              <a:gd name="connsiteY53" fmla="*/ 164892 h 2608289"/>
              <a:gd name="connsiteX54" fmla="*/ 2198451 w 4197294"/>
              <a:gd name="connsiteY54" fmla="*/ 209862 h 2608289"/>
              <a:gd name="connsiteX55" fmla="*/ 2018569 w 4197294"/>
              <a:gd name="connsiteY55" fmla="*/ 209862 h 2608289"/>
              <a:gd name="connsiteX56" fmla="*/ 1838687 w 4197294"/>
              <a:gd name="connsiteY56" fmla="*/ 239843 h 2608289"/>
              <a:gd name="connsiteX57" fmla="*/ 1748746 w 4197294"/>
              <a:gd name="connsiteY57" fmla="*/ 179882 h 260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197294" h="2608289">
                <a:moveTo>
                  <a:pt x="1748746" y="179882"/>
                </a:moveTo>
                <a:lnTo>
                  <a:pt x="1532998" y="343417"/>
                </a:lnTo>
                <a:lnTo>
                  <a:pt x="1460990" y="415425"/>
                </a:lnTo>
                <a:lnTo>
                  <a:pt x="1172958" y="343417"/>
                </a:lnTo>
                <a:lnTo>
                  <a:pt x="1028942" y="415425"/>
                </a:lnTo>
                <a:lnTo>
                  <a:pt x="849336" y="479685"/>
                </a:lnTo>
                <a:lnTo>
                  <a:pt x="639474" y="749508"/>
                </a:lnTo>
                <a:lnTo>
                  <a:pt x="534543" y="869430"/>
                </a:lnTo>
                <a:lnTo>
                  <a:pt x="429612" y="974361"/>
                </a:lnTo>
                <a:lnTo>
                  <a:pt x="380870" y="1279521"/>
                </a:lnTo>
                <a:lnTo>
                  <a:pt x="308862" y="1423537"/>
                </a:lnTo>
                <a:lnTo>
                  <a:pt x="164846" y="1423537"/>
                </a:lnTo>
                <a:lnTo>
                  <a:pt x="20830" y="1567553"/>
                </a:lnTo>
                <a:cubicBezTo>
                  <a:pt x="0" y="1630100"/>
                  <a:pt x="10162" y="1717551"/>
                  <a:pt x="20830" y="1783577"/>
                </a:cubicBezTo>
                <a:cubicBezTo>
                  <a:pt x="31498" y="1849604"/>
                  <a:pt x="57356" y="1911247"/>
                  <a:pt x="84838" y="1963712"/>
                </a:cubicBezTo>
                <a:lnTo>
                  <a:pt x="204759" y="2113613"/>
                </a:lnTo>
                <a:lnTo>
                  <a:pt x="204759" y="2113613"/>
                </a:lnTo>
                <a:lnTo>
                  <a:pt x="204759" y="2113613"/>
                </a:lnTo>
                <a:lnTo>
                  <a:pt x="474582" y="2398426"/>
                </a:lnTo>
                <a:lnTo>
                  <a:pt x="594503" y="2413416"/>
                </a:lnTo>
                <a:lnTo>
                  <a:pt x="669454" y="2413416"/>
                </a:lnTo>
                <a:lnTo>
                  <a:pt x="834346" y="2413416"/>
                </a:lnTo>
                <a:lnTo>
                  <a:pt x="984248" y="2503357"/>
                </a:lnTo>
                <a:lnTo>
                  <a:pt x="1164130" y="2578308"/>
                </a:lnTo>
                <a:lnTo>
                  <a:pt x="1448943" y="2608289"/>
                </a:lnTo>
                <a:lnTo>
                  <a:pt x="1703775" y="2563318"/>
                </a:lnTo>
                <a:lnTo>
                  <a:pt x="1853677" y="2383436"/>
                </a:lnTo>
                <a:lnTo>
                  <a:pt x="2108510" y="2533338"/>
                </a:lnTo>
                <a:lnTo>
                  <a:pt x="2288392" y="2548328"/>
                </a:lnTo>
                <a:lnTo>
                  <a:pt x="2468274" y="2458387"/>
                </a:lnTo>
                <a:lnTo>
                  <a:pt x="2723107" y="2368446"/>
                </a:lnTo>
                <a:lnTo>
                  <a:pt x="3067880" y="2338466"/>
                </a:lnTo>
                <a:lnTo>
                  <a:pt x="3277743" y="2368446"/>
                </a:lnTo>
                <a:lnTo>
                  <a:pt x="3277743" y="2368446"/>
                </a:lnTo>
                <a:lnTo>
                  <a:pt x="3502595" y="2338466"/>
                </a:lnTo>
                <a:lnTo>
                  <a:pt x="3693238" y="1999601"/>
                </a:lnTo>
                <a:lnTo>
                  <a:pt x="3787408" y="1618938"/>
                </a:lnTo>
                <a:lnTo>
                  <a:pt x="3892339" y="1304144"/>
                </a:lnTo>
                <a:lnTo>
                  <a:pt x="3982280" y="1064302"/>
                </a:lnTo>
                <a:lnTo>
                  <a:pt x="4087212" y="914400"/>
                </a:lnTo>
                <a:lnTo>
                  <a:pt x="4147172" y="659567"/>
                </a:lnTo>
                <a:lnTo>
                  <a:pt x="4147172" y="479685"/>
                </a:lnTo>
                <a:lnTo>
                  <a:pt x="4197294" y="271409"/>
                </a:lnTo>
                <a:lnTo>
                  <a:pt x="4162162" y="0"/>
                </a:lnTo>
                <a:lnTo>
                  <a:pt x="3937310" y="29980"/>
                </a:lnTo>
                <a:lnTo>
                  <a:pt x="3787408" y="149902"/>
                </a:lnTo>
                <a:lnTo>
                  <a:pt x="3637507" y="134912"/>
                </a:lnTo>
                <a:lnTo>
                  <a:pt x="3502595" y="29980"/>
                </a:lnTo>
                <a:lnTo>
                  <a:pt x="3292733" y="59961"/>
                </a:lnTo>
                <a:lnTo>
                  <a:pt x="3082871" y="74951"/>
                </a:lnTo>
                <a:lnTo>
                  <a:pt x="2768077" y="194872"/>
                </a:lnTo>
                <a:lnTo>
                  <a:pt x="2648156" y="149902"/>
                </a:lnTo>
                <a:lnTo>
                  <a:pt x="2543225" y="134912"/>
                </a:lnTo>
                <a:lnTo>
                  <a:pt x="2303382" y="164892"/>
                </a:lnTo>
                <a:lnTo>
                  <a:pt x="2198451" y="209862"/>
                </a:lnTo>
                <a:lnTo>
                  <a:pt x="2018569" y="209862"/>
                </a:lnTo>
                <a:lnTo>
                  <a:pt x="1838687" y="239843"/>
                </a:lnTo>
                <a:lnTo>
                  <a:pt x="1748746" y="17988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2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Континентальный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43608" y="1916832"/>
            <a:ext cx="432048" cy="432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47864" y="2492896"/>
            <a:ext cx="432048" cy="432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322680" y="2899377"/>
            <a:ext cx="432048" cy="432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49386" y="2773180"/>
            <a:ext cx="432048" cy="432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23556" name="Picture 4" descr="http://www.klimadiagramme.de/Europa/Plots/edinburgh.gif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7366" y="3808775"/>
            <a:ext cx="2160240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7" name="Picture 5" descr="D:\Климат Евразии\Ум ку.g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361166" y="3808775"/>
            <a:ext cx="2088232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8" name="Picture 6" descr="D:\Климат Евразии\ум к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31115" y="3836954"/>
            <a:ext cx="2151330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9" name="Picture 7" descr="D:\Климат Евразии\ум мус.gif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783499" y="3788824"/>
            <a:ext cx="2170137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569C188-6EB4-42C0-8326-9058EED80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7611497" y="1583552"/>
            <a:ext cx="536494" cy="54868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E229315-939C-4F94-8EE8-4B4BA697B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1897" y="1504794"/>
            <a:ext cx="654210" cy="844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7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8" grpId="0" animBg="1"/>
      <p:bldP spid="3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3681E5-3EC1-4309-8946-365FC704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892239" cy="65009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Субарктический, субантарктический климат</a:t>
            </a:r>
            <a:endParaRPr 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E1B26-794B-4EA5-8AAE-40796A60904D}"/>
              </a:ext>
            </a:extLst>
          </p:cNvPr>
          <p:cNvSpPr txBox="1"/>
          <p:nvPr/>
        </p:nvSpPr>
        <p:spPr>
          <a:xfrm>
            <a:off x="3708000" y="1322705"/>
            <a:ext cx="5853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3D1E6A-508C-4FBF-B05C-D3C8A346BAEC}"/>
              </a:ext>
            </a:extLst>
          </p:cNvPr>
          <p:cNvSpPr/>
          <p:nvPr/>
        </p:nvSpPr>
        <p:spPr>
          <a:xfrm>
            <a:off x="4320000" y="1328808"/>
            <a:ext cx="188312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t°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+8°</a:t>
            </a:r>
            <a:r>
              <a:rPr lang="ru-RU" sz="2800" b="1" dirty="0">
                <a:solidFill>
                  <a:srgbClr val="002060"/>
                </a:solidFill>
              </a:rPr>
              <a:t>, -40°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C34B06-ED52-4792-8702-2E030D8058EB}"/>
              </a:ext>
            </a:extLst>
          </p:cNvPr>
          <p:cNvSpPr/>
          <p:nvPr/>
        </p:nvSpPr>
        <p:spPr>
          <a:xfrm>
            <a:off x="3680573" y="1911529"/>
            <a:ext cx="20922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100–300 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8CD31-AA69-407F-B19B-9F310105B5BB}"/>
              </a:ext>
            </a:extLst>
          </p:cNvPr>
          <p:cNvSpPr txBox="1"/>
          <p:nvPr/>
        </p:nvSpPr>
        <p:spPr>
          <a:xfrm>
            <a:off x="6264000" y="1332437"/>
            <a:ext cx="612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АВ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89B95B-8257-44D5-9C67-37FDFBB4B26B}"/>
              </a:ext>
            </a:extLst>
          </p:cNvPr>
          <p:cNvSpPr/>
          <p:nvPr/>
        </p:nvSpPr>
        <p:spPr>
          <a:xfrm>
            <a:off x="5796000" y="1913721"/>
            <a:ext cx="20922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100–200 мм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3B3F05-6FB6-4A1F-98CC-650F3E1A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13290"/>
            <a:ext cx="3461796" cy="2259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Умножение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4FF2821-AA6B-41BD-9BAC-827070DFF29B}"/>
              </a:ext>
            </a:extLst>
          </p:cNvPr>
          <p:cNvSpPr/>
          <p:nvPr/>
        </p:nvSpPr>
        <p:spPr>
          <a:xfrm>
            <a:off x="0" y="6165304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FE5D59-2BC7-4F18-9C3C-A37836971F68}"/>
              </a:ext>
            </a:extLst>
          </p:cNvPr>
          <p:cNvSpPr/>
          <p:nvPr/>
        </p:nvSpPr>
        <p:spPr>
          <a:xfrm>
            <a:off x="144257" y="650094"/>
            <a:ext cx="8855486" cy="5796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/>
              <a:t>Между 60° и 70° с. ш. и ю. ш. расположен </a:t>
            </a:r>
            <a:r>
              <a:rPr lang="ru-RU" dirty="0" smtClean="0"/>
              <a:t>Субарктический (субантарктический) </a:t>
            </a:r>
            <a:r>
              <a:rPr lang="ru-RU" dirty="0"/>
              <a:t>пояс. Он находится между арктическим и умеренным поясами.</a:t>
            </a:r>
          </a:p>
        </p:txBody>
      </p:sp>
      <p:sp useBgFill="1"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A144E83-FD48-4661-93A7-93F54CEE3EAC}"/>
              </a:ext>
            </a:extLst>
          </p:cNvPr>
          <p:cNvSpPr/>
          <p:nvPr/>
        </p:nvSpPr>
        <p:spPr>
          <a:xfrm>
            <a:off x="3680573" y="2470383"/>
            <a:ext cx="5342906" cy="11182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/>
              <a:t>Лето короткое, суровая зима, полярная ночь и полярный день. На территориях, не успевающих прогреться,  образуется вечная мерзлота. Осадков мало, но этого достаточно для </a:t>
            </a:r>
            <a:r>
              <a:rPr lang="ru-RU" dirty="0" smtClean="0"/>
              <a:t>заболоченности.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30350E-76A7-43EE-A6B3-780782A36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4" y="3687756"/>
            <a:ext cx="3453049" cy="258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46EC04F-302B-4A1B-A1FB-978E942C6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542"/>
          <a:stretch/>
        </p:blipFill>
        <p:spPr>
          <a:xfrm>
            <a:off x="3622665" y="3691335"/>
            <a:ext cx="3384918" cy="258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42FECB-6FD7-4641-B0A1-B4FA4DC9B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000" y="3687756"/>
            <a:ext cx="1916197" cy="258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ятиугольник 5">
            <a:hlinkClick r:id="rId7" action="ppaction://hlinksldjump"/>
            <a:extLst>
              <a:ext uri="{FF2B5EF4-FFF2-40B4-BE49-F238E27FC236}">
                <a16:creationId xmlns:a16="http://schemas.microsoft.com/office/drawing/2014/main" id="{0451C163-ABD8-430D-973B-727C5931C195}"/>
              </a:ext>
            </a:extLst>
          </p:cNvPr>
          <p:cNvSpPr/>
          <p:nvPr/>
        </p:nvSpPr>
        <p:spPr>
          <a:xfrm rot="10800000">
            <a:off x="8464426" y="6340093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0" name="Picture 6" descr="https://avatanplus.com/files/resources/mid/5704fc8fc7e8a153eb7a91cb.png">
            <a:extLst>
              <a:ext uri="{FF2B5EF4-FFF2-40B4-BE49-F238E27FC236}">
                <a16:creationId xmlns:a16="http://schemas.microsoft.com/office/drawing/2014/main" id="{4DD6C512-4C94-45FE-AB4B-5E2F74A6F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69" y="963931"/>
            <a:ext cx="1982750" cy="1442832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ngimg.com/uploads/arctic_fox/arctic_fox_PNG41385.png">
            <a:extLst>
              <a:ext uri="{FF2B5EF4-FFF2-40B4-BE49-F238E27FC236}">
                <a16:creationId xmlns:a16="http://schemas.microsoft.com/office/drawing/2014/main" id="{CFC256CE-78AF-40A7-99CF-DB9299DD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66" y="5229201"/>
            <a:ext cx="2070865" cy="1381656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AA9973-87BF-4221-9C30-F7D46BDB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55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Арктический </a:t>
            </a:r>
            <a:r>
              <a:rPr lang="ru-RU" sz="3600" b="1" dirty="0" smtClean="0">
                <a:solidFill>
                  <a:srgbClr val="002060"/>
                </a:solidFill>
              </a:rPr>
              <a:t>(антарктический) климат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B36BD5-AEB0-4C70-A3BD-75EFA7E20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5"/>
          <a:stretch/>
        </p:blipFill>
        <p:spPr>
          <a:xfrm>
            <a:off x="6784712" y="3227300"/>
            <a:ext cx="2251782" cy="3015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1252B-F111-4C1C-A8F5-A3B3FC8542B1}"/>
              </a:ext>
            </a:extLst>
          </p:cNvPr>
          <p:cNvSpPr txBox="1"/>
          <p:nvPr/>
        </p:nvSpPr>
        <p:spPr>
          <a:xfrm>
            <a:off x="4307512" y="1494096"/>
            <a:ext cx="58530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АВ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3DF1D0-695F-4E38-BCE7-C5B57A6BDB67}"/>
              </a:ext>
            </a:extLst>
          </p:cNvPr>
          <p:cNvSpPr/>
          <p:nvPr/>
        </p:nvSpPr>
        <p:spPr>
          <a:xfrm>
            <a:off x="5061834" y="1493991"/>
            <a:ext cx="19458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+5°</a:t>
            </a:r>
            <a:r>
              <a:rPr lang="ru-RU" sz="2400" b="1" dirty="0">
                <a:solidFill>
                  <a:srgbClr val="002060"/>
                </a:solidFill>
              </a:rPr>
              <a:t>, - 70°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54E2AF-CBA4-4299-9FF7-81AD36E962F9}"/>
              </a:ext>
            </a:extLst>
          </p:cNvPr>
          <p:cNvSpPr/>
          <p:nvPr/>
        </p:nvSpPr>
        <p:spPr>
          <a:xfrm>
            <a:off x="5078701" y="2009017"/>
            <a:ext cx="184248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50 - 250 мм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0F6FA-167E-405B-AABF-9A83E72085DB}"/>
              </a:ext>
            </a:extLst>
          </p:cNvPr>
          <p:cNvSpPr txBox="1"/>
          <p:nvPr/>
        </p:nvSpPr>
        <p:spPr>
          <a:xfrm>
            <a:off x="4297924" y="2009018"/>
            <a:ext cx="692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В.Д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976021F-261E-4B56-82CF-F477193515EC}"/>
              </a:ext>
            </a:extLst>
          </p:cNvPr>
          <p:cNvCxnSpPr>
            <a:cxnSpLocks/>
          </p:cNvCxnSpPr>
          <p:nvPr/>
        </p:nvCxnSpPr>
        <p:spPr>
          <a:xfrm flipH="1">
            <a:off x="4121632" y="1381096"/>
            <a:ext cx="0" cy="936000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B88CA-CAFE-48DA-B995-325330BF9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97" y="1480121"/>
            <a:ext cx="3650821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E1DB1C-EAD1-4317-8835-556A8DAD5601}"/>
              </a:ext>
            </a:extLst>
          </p:cNvPr>
          <p:cNvSpPr/>
          <p:nvPr/>
        </p:nvSpPr>
        <p:spPr>
          <a:xfrm>
            <a:off x="0" y="512599"/>
            <a:ext cx="9143999" cy="9233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Наибольшую площадь пояс занимает в Антарктиде, </a:t>
            </a:r>
            <a:r>
              <a:rPr lang="ru-RU" dirty="0" smtClean="0"/>
              <a:t>а в </a:t>
            </a:r>
            <a:r>
              <a:rPr lang="ru-RU" dirty="0"/>
              <a:t>северном полушарии </a:t>
            </a:r>
            <a:r>
              <a:rPr lang="ru-RU" dirty="0" smtClean="0"/>
              <a:t>он расположен </a:t>
            </a:r>
            <a:r>
              <a:rPr lang="ru-RU" dirty="0"/>
              <a:t>на севере Евразии и Северной Америки, островах  Северного Ледовитого океана.</a:t>
            </a:r>
          </a:p>
        </p:txBody>
      </p:sp>
      <p:sp useBgFill="1"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CC299D-8B02-4199-A486-90D3B3365A5C}"/>
              </a:ext>
            </a:extLst>
          </p:cNvPr>
          <p:cNvSpPr/>
          <p:nvPr/>
        </p:nvSpPr>
        <p:spPr>
          <a:xfrm>
            <a:off x="3843319" y="2560121"/>
            <a:ext cx="2899514" cy="37471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/>
              <a:t>Солнце никогда не поднимается высоко над горизонтом, его лучи "скользят" по поверхности и не прогревают её даже в полярные дни. Когда наступает полярная ночь     ( длится полгода),  поверхность совсем не получает тепла от солнца. Особенно суровые зимы в Антарктиде, где была зафиксирована  самая низкая температура на планете -89°C. </a:t>
            </a:r>
          </a:p>
        </p:txBody>
      </p:sp>
      <p:pic>
        <p:nvPicPr>
          <p:cNvPr id="1026" name="Picture 2" descr="https://3.bp.blogspot.com/_2SgGHchF0Hc/SWIZhEa-5bI/AAAAAAAAAiE/nyMn7rjnmac/s400/patriothills_big.jpg">
            <a:extLst>
              <a:ext uri="{FF2B5EF4-FFF2-40B4-BE49-F238E27FC236}">
                <a16:creationId xmlns:a16="http://schemas.microsoft.com/office/drawing/2014/main" id="{EA4D4B0D-3131-4A10-8579-D6CBCED35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16" y="3684314"/>
            <a:ext cx="3650822" cy="2655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B390FE-33AE-445C-AE25-2007F6B3B9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059"/>
          <a:stretch/>
        </p:blipFill>
        <p:spPr>
          <a:xfrm>
            <a:off x="7078771" y="1519568"/>
            <a:ext cx="1741702" cy="162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6" descr="http://ourzoomir.ucoz.ru/ping1.jpg">
            <a:extLst>
              <a:ext uri="{FF2B5EF4-FFF2-40B4-BE49-F238E27FC236}">
                <a16:creationId xmlns:a16="http://schemas.microsoft.com/office/drawing/2014/main" id="{C42336BD-DA9A-41E7-B797-48264AC30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182" y="2355979"/>
            <a:ext cx="755640" cy="115864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74" name="Picture 2" descr="http://gifok.net/images/2016/01/03/Polar_Bears_27.md.png">
            <a:extLst>
              <a:ext uri="{FF2B5EF4-FFF2-40B4-BE49-F238E27FC236}">
                <a16:creationId xmlns:a16="http://schemas.microsoft.com/office/drawing/2014/main" id="{AF93BAD1-0DF1-41CF-8410-C2823FF9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23" y="5338820"/>
            <a:ext cx="1945876" cy="1085799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FF1A1B2-C974-4C9E-AA96-24B927B1BAAE}"/>
              </a:ext>
            </a:extLst>
          </p:cNvPr>
          <p:cNvGrpSpPr/>
          <p:nvPr/>
        </p:nvGrpSpPr>
        <p:grpSpPr>
          <a:xfrm>
            <a:off x="3079202" y="1276858"/>
            <a:ext cx="1008112" cy="577652"/>
            <a:chOff x="539552" y="692696"/>
            <a:chExt cx="1296144" cy="57765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80AF8AA-6124-43C7-9B85-6C7C59624350}"/>
                </a:ext>
              </a:extLst>
            </p:cNvPr>
            <p:cNvGrpSpPr/>
            <p:nvPr/>
          </p:nvGrpSpPr>
          <p:grpSpPr>
            <a:xfrm>
              <a:off x="539552" y="1061473"/>
              <a:ext cx="936104" cy="208875"/>
              <a:chOff x="539552" y="1061473"/>
              <a:chExt cx="936104" cy="208875"/>
            </a:xfrm>
          </p:grpSpPr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5B105DF5-0325-4F69-BE09-038D0FEA0A31}"/>
                  </a:ext>
                </a:extLst>
              </p:cNvPr>
              <p:cNvCxnSpPr>
                <a:endCxn id="21" idx="8"/>
              </p:cNvCxnSpPr>
              <p:nvPr/>
            </p:nvCxnSpPr>
            <p:spPr>
              <a:xfrm flipV="1">
                <a:off x="539552" y="1061473"/>
                <a:ext cx="927367" cy="2072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9BC1335E-C804-4261-A03C-A9FC681230D7}"/>
                  </a:ext>
                </a:extLst>
              </p:cNvPr>
              <p:cNvCxnSpPr/>
              <p:nvPr/>
            </p:nvCxnSpPr>
            <p:spPr>
              <a:xfrm>
                <a:off x="539552" y="1268760"/>
                <a:ext cx="936104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16-конечная звезда 32">
              <a:hlinkClick r:id="" action="ppaction://noaction"/>
              <a:extLst>
                <a:ext uri="{FF2B5EF4-FFF2-40B4-BE49-F238E27FC236}">
                  <a16:creationId xmlns:a16="http://schemas.microsoft.com/office/drawing/2014/main" id="{32A9742E-6997-47AE-9BC1-842FE64A249B}"/>
                </a:ext>
              </a:extLst>
            </p:cNvPr>
            <p:cNvSpPr/>
            <p:nvPr/>
          </p:nvSpPr>
          <p:spPr>
            <a:xfrm>
              <a:off x="1403648" y="692696"/>
              <a:ext cx="432048" cy="432048"/>
            </a:xfrm>
            <a:prstGeom prst="star16">
              <a:avLst>
                <a:gd name="adj" fmla="val 24117"/>
              </a:avLst>
            </a:prstGeom>
            <a:gradFill flip="none" rotWithShape="1">
              <a:gsLst>
                <a:gs pos="0">
                  <a:srgbClr val="FFFFB9"/>
                </a:gs>
                <a:gs pos="35000">
                  <a:srgbClr val="FFFF3F"/>
                </a:gs>
                <a:gs pos="27000">
                  <a:srgbClr val="FF9933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4" name="Пятиугольник 5">
            <a:hlinkClick r:id="rId9" action="ppaction://hlinksldjump"/>
            <a:extLst>
              <a:ext uri="{FF2B5EF4-FFF2-40B4-BE49-F238E27FC236}">
                <a16:creationId xmlns:a16="http://schemas.microsoft.com/office/drawing/2014/main" id="{733C4079-4558-4869-9C74-B7F325996879}"/>
              </a:ext>
            </a:extLst>
          </p:cNvPr>
          <p:cNvSpPr/>
          <p:nvPr/>
        </p:nvSpPr>
        <p:spPr>
          <a:xfrm rot="10800000">
            <a:off x="8464426" y="6340093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4DBABD-F7EA-4A9A-BF02-A71AC11811D2}"/>
              </a:ext>
            </a:extLst>
          </p:cNvPr>
          <p:cNvSpPr/>
          <p:nvPr/>
        </p:nvSpPr>
        <p:spPr>
          <a:xfrm>
            <a:off x="113981" y="814181"/>
            <a:ext cx="2085680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Изотерма июля – средняя температура </a:t>
            </a:r>
            <a:r>
              <a:rPr lang="ru-RU" b="1" dirty="0">
                <a:solidFill>
                  <a:srgbClr val="C00000"/>
                </a:solidFill>
              </a:rPr>
              <a:t>июля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5D5ED3-DF14-45D3-B45A-27CC542C4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1" t="47392" r="46296" b="28975"/>
          <a:stretch/>
        </p:blipFill>
        <p:spPr>
          <a:xfrm>
            <a:off x="4692410" y="843374"/>
            <a:ext cx="1187688" cy="1335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EC02FD-6148-4A06-92FE-F7BEA2418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37000" contrast="40000"/>
          </a:blip>
          <a:srcRect l="19491" r="12291"/>
          <a:stretch/>
        </p:blipFill>
        <p:spPr>
          <a:xfrm>
            <a:off x="113981" y="1665444"/>
            <a:ext cx="4458019" cy="335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11A228-363D-4452-B0EB-BBE1D9DE9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44000" contrast="60000"/>
          </a:blip>
          <a:srcRect l="6779" r="3892"/>
          <a:stretch/>
        </p:blipFill>
        <p:spPr>
          <a:xfrm>
            <a:off x="140887" y="5013176"/>
            <a:ext cx="3682752" cy="1772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EAFCA937-24D6-46C2-98B1-A6CA648D8937}"/>
              </a:ext>
            </a:extLst>
          </p:cNvPr>
          <p:cNvCxnSpPr>
            <a:cxnSpLocks/>
          </p:cNvCxnSpPr>
          <p:nvPr/>
        </p:nvCxnSpPr>
        <p:spPr>
          <a:xfrm>
            <a:off x="2277839" y="4221088"/>
            <a:ext cx="81903" cy="1987983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B45A1F1-F466-45EB-94A8-5FE90484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49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Как читать климатическую карту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8D215A-B5A8-4F51-9810-219D157BB8E5}"/>
              </a:ext>
            </a:extLst>
          </p:cNvPr>
          <p:cNvSpPr/>
          <p:nvPr/>
        </p:nvSpPr>
        <p:spPr>
          <a:xfrm>
            <a:off x="2277839" y="842897"/>
            <a:ext cx="2268040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Изотерма января – средняя температура </a:t>
            </a:r>
            <a:r>
              <a:rPr lang="ru-RU" b="1" dirty="0">
                <a:solidFill>
                  <a:srgbClr val="002060"/>
                </a:solidFill>
              </a:rPr>
              <a:t>января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ACE36E3-D226-4BC4-A279-BACCF6428522}"/>
              </a:ext>
            </a:extLst>
          </p:cNvPr>
          <p:cNvCxnSpPr>
            <a:cxnSpLocks/>
          </p:cNvCxnSpPr>
          <p:nvPr/>
        </p:nvCxnSpPr>
        <p:spPr>
          <a:xfrm flipH="1">
            <a:off x="755576" y="1510929"/>
            <a:ext cx="401245" cy="74957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5A02435-C637-418E-9413-70C7E7F0CE94}"/>
              </a:ext>
            </a:extLst>
          </p:cNvPr>
          <p:cNvCxnSpPr>
            <a:cxnSpLocks/>
          </p:cNvCxnSpPr>
          <p:nvPr/>
        </p:nvCxnSpPr>
        <p:spPr>
          <a:xfrm>
            <a:off x="3411859" y="1510929"/>
            <a:ext cx="465172" cy="9770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Облачко с текстом: прямоугольное 19">
            <a:extLst>
              <a:ext uri="{FF2B5EF4-FFF2-40B4-BE49-F238E27FC236}">
                <a16:creationId xmlns:a16="http://schemas.microsoft.com/office/drawing/2014/main" id="{8A419379-886F-4C25-8861-953283416EB7}"/>
              </a:ext>
            </a:extLst>
          </p:cNvPr>
          <p:cNvSpPr/>
          <p:nvPr/>
        </p:nvSpPr>
        <p:spPr>
          <a:xfrm>
            <a:off x="6201820" y="1520260"/>
            <a:ext cx="2706931" cy="577774"/>
          </a:xfrm>
          <a:prstGeom prst="wedgeRectCallout">
            <a:avLst>
              <a:gd name="adj1" fmla="val -69621"/>
              <a:gd name="adj2" fmla="val 246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Минимальная температура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C1FD3F53-1478-42DA-AAF5-D9196232B714}"/>
              </a:ext>
            </a:extLst>
          </p:cNvPr>
          <p:cNvSpPr/>
          <p:nvPr/>
        </p:nvSpPr>
        <p:spPr>
          <a:xfrm>
            <a:off x="6194825" y="876012"/>
            <a:ext cx="2706931" cy="536811"/>
          </a:xfrm>
          <a:prstGeom prst="wedgeRectCallout">
            <a:avLst>
              <a:gd name="adj1" fmla="val -71676"/>
              <a:gd name="adj2" fmla="val 407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Максимальная температура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9994E8F-900B-412B-8D5B-2C550B304D50}"/>
              </a:ext>
            </a:extLst>
          </p:cNvPr>
          <p:cNvCxnSpPr>
            <a:cxnSpLocks/>
          </p:cNvCxnSpPr>
          <p:nvPr/>
        </p:nvCxnSpPr>
        <p:spPr>
          <a:xfrm>
            <a:off x="4970976" y="2423419"/>
            <a:ext cx="648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47ACACA-BB4C-41EF-B1BC-AC9CBE8BD44F}"/>
              </a:ext>
            </a:extLst>
          </p:cNvPr>
          <p:cNvSpPr txBox="1"/>
          <p:nvPr/>
        </p:nvSpPr>
        <p:spPr>
          <a:xfrm>
            <a:off x="5777812" y="2206409"/>
            <a:ext cx="322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Направление ветра в </a:t>
            </a:r>
            <a:r>
              <a:rPr lang="ru-RU" b="1" dirty="0">
                <a:solidFill>
                  <a:srgbClr val="002060"/>
                </a:solidFill>
              </a:rPr>
              <a:t>январе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F9D41-ABEC-4892-A2D1-F6403DF871CC}"/>
              </a:ext>
            </a:extLst>
          </p:cNvPr>
          <p:cNvSpPr txBox="1"/>
          <p:nvPr/>
        </p:nvSpPr>
        <p:spPr>
          <a:xfrm>
            <a:off x="5792561" y="2575741"/>
            <a:ext cx="322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Направление ветра в </a:t>
            </a:r>
            <a:r>
              <a:rPr lang="ru-RU" b="1" dirty="0">
                <a:solidFill>
                  <a:srgbClr val="C00000"/>
                </a:solidFill>
              </a:rPr>
              <a:t>июле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8224F01C-C088-412A-9A34-E9F88AD9EEEB}"/>
              </a:ext>
            </a:extLst>
          </p:cNvPr>
          <p:cNvCxnSpPr>
            <a:cxnSpLocks/>
          </p:cNvCxnSpPr>
          <p:nvPr/>
        </p:nvCxnSpPr>
        <p:spPr>
          <a:xfrm>
            <a:off x="4970976" y="2742324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876DD7E-0C14-435C-A7FC-07096A9C177D}"/>
              </a:ext>
            </a:extLst>
          </p:cNvPr>
          <p:cNvSpPr txBox="1"/>
          <p:nvPr/>
        </p:nvSpPr>
        <p:spPr>
          <a:xfrm>
            <a:off x="4970976" y="3711663"/>
            <a:ext cx="4059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Климатический пояс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Средняя t  января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Средняя t  июля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Максимальная t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Минимальная t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Годовое количество осадков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Направление ветра летом и зимой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D923D6-27C0-4AC8-858C-42CC2134A08E}"/>
              </a:ext>
            </a:extLst>
          </p:cNvPr>
          <p:cNvSpPr txBox="1"/>
          <p:nvPr/>
        </p:nvSpPr>
        <p:spPr>
          <a:xfrm>
            <a:off x="5314215" y="3228945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План описания климата: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BDD545C7-8883-47E4-AEB1-D4245ADF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6543" y="3696663"/>
            <a:ext cx="533399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ятиугольник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66C2EDC-A819-4D23-A6F1-0D9CE7A0CAFF}"/>
              </a:ext>
            </a:extLst>
          </p:cNvPr>
          <p:cNvSpPr/>
          <p:nvPr/>
        </p:nvSpPr>
        <p:spPr>
          <a:xfrm rot="10800000">
            <a:off x="8519671" y="6295265"/>
            <a:ext cx="500063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" name="Рисунок 36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7F3AF5-87E1-44CF-BCC8-19295C19F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3" y="866776"/>
            <a:ext cx="8924799" cy="5919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4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https://yandex.ru/video/preview/?filmId=6945971195053587751&amp;parent-reqid=1604574994238239-887686264742696663700107-production-app-host-man-web-yp-140&amp;path=wizard&amp;text=</a:t>
            </a:r>
            <a:r>
              <a:rPr lang="ru-RU" dirty="0"/>
              <a:t>презентация+климатические+пояса+и+области+земли+7+класс&amp;</a:t>
            </a:r>
            <a:r>
              <a:rPr lang="en-US" dirty="0" err="1"/>
              <a:t>wiz_type</a:t>
            </a:r>
            <a:r>
              <a:rPr lang="en-US" dirty="0"/>
              <a:t>=</a:t>
            </a:r>
            <a:r>
              <a:rPr lang="en-US" dirty="0" err="1"/>
              <a:t>vital&amp;url</a:t>
            </a:r>
            <a:r>
              <a:rPr lang="en-US"/>
              <a:t>=http%3A%2F%2Fok.ru%2Fvideo%2F1039874396443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630F48-4F5A-4992-9820-BAADF8FE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427602" y="798176"/>
            <a:ext cx="536494" cy="5486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F09B69-D8B9-44C8-B90F-71EA5286C89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8" y="1548724"/>
            <a:ext cx="533333" cy="546032"/>
          </a:xfrm>
          <a:prstGeom prst="rect">
            <a:avLst/>
          </a:prstGeom>
        </p:spPr>
      </p:pic>
      <p:pic>
        <p:nvPicPr>
          <p:cNvPr id="5" name="Picture 6" descr="D:\Ресурсы для pptx\иконки\ico_tex.png">
            <a:extLst>
              <a:ext uri="{FF2B5EF4-FFF2-40B4-BE49-F238E27FC236}">
                <a16:creationId xmlns:a16="http://schemas.microsoft.com/office/drawing/2014/main" id="{FAFDD981-C7A7-4B16-8501-A121FD68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9" y="2235420"/>
            <a:ext cx="5334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Ресурсы 1\иконки\ico_sli.png">
            <a:hlinkClick r:id="rId6" action="ppaction://hlinksldjump"/>
            <a:extLst>
              <a:ext uri="{FF2B5EF4-FFF2-40B4-BE49-F238E27FC236}">
                <a16:creationId xmlns:a16="http://schemas.microsoft.com/office/drawing/2014/main" id="{54E198E7-5C4F-43B2-8073-605B6F0C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9" y="2975488"/>
            <a:ext cx="5334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280C71-24F7-4182-AEBE-4900132B54B9}"/>
              </a:ext>
            </a:extLst>
          </p:cNvPr>
          <p:cNvSpPr/>
          <p:nvPr/>
        </p:nvSpPr>
        <p:spPr>
          <a:xfrm>
            <a:off x="2475828" y="5359380"/>
            <a:ext cx="1289884" cy="4514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dirty="0">
                <a:solidFill>
                  <a:schemeClr val="tx1"/>
                </a:solidFill>
              </a:rPr>
              <a:t>Легенда карты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2A3DCE-0ACF-4F6D-B424-85544294958A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0" y="3641011"/>
            <a:ext cx="533333" cy="546032"/>
          </a:xfrm>
          <a:prstGeom prst="rect">
            <a:avLst/>
          </a:prstGeom>
        </p:spPr>
      </p:pic>
      <p:sp>
        <p:nvSpPr>
          <p:cNvPr id="11" name="Пятиугольник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DC24603-AF14-41BC-97B9-5F2B59DF62CD}"/>
              </a:ext>
            </a:extLst>
          </p:cNvPr>
          <p:cNvSpPr/>
          <p:nvPr/>
        </p:nvSpPr>
        <p:spPr>
          <a:xfrm rot="10800000">
            <a:off x="8393905" y="6347565"/>
            <a:ext cx="500063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7B267-8104-4EAF-9349-67C4B8753A64}"/>
              </a:ext>
            </a:extLst>
          </p:cNvPr>
          <p:cNvSpPr txBox="1"/>
          <p:nvPr/>
        </p:nvSpPr>
        <p:spPr>
          <a:xfrm>
            <a:off x="1117601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Информация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57469-C4D9-4B00-B387-90431ED9668B}"/>
              </a:ext>
            </a:extLst>
          </p:cNvPr>
          <p:cNvSpPr txBox="1"/>
          <p:nvPr/>
        </p:nvSpPr>
        <p:spPr>
          <a:xfrm>
            <a:off x="1158966" y="1551487"/>
            <a:ext cx="107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Схема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976D7-4274-47EC-BA60-01E722C5F2F9}"/>
              </a:ext>
            </a:extLst>
          </p:cNvPr>
          <p:cNvSpPr txBox="1"/>
          <p:nvPr/>
        </p:nvSpPr>
        <p:spPr>
          <a:xfrm>
            <a:off x="1158966" y="2300689"/>
            <a:ext cx="87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08AC2-28D1-4E37-8A00-C18D05144DB8}"/>
              </a:ext>
            </a:extLst>
          </p:cNvPr>
          <p:cNvSpPr txBox="1"/>
          <p:nvPr/>
        </p:nvSpPr>
        <p:spPr>
          <a:xfrm>
            <a:off x="1173480" y="3100027"/>
            <a:ext cx="87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Слайд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4B74FA-895A-488F-887F-FF63B14533B4}"/>
              </a:ext>
            </a:extLst>
          </p:cNvPr>
          <p:cNvSpPr txBox="1"/>
          <p:nvPr/>
        </p:nvSpPr>
        <p:spPr>
          <a:xfrm>
            <a:off x="1146632" y="371286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6C57EA-CBD2-4F78-AF01-9750F30E2DC4}"/>
              </a:ext>
            </a:extLst>
          </p:cNvPr>
          <p:cNvSpPr txBox="1"/>
          <p:nvPr/>
        </p:nvSpPr>
        <p:spPr>
          <a:xfrm>
            <a:off x="3807302" y="5323079"/>
            <a:ext cx="2538532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Скрытая информация (открывать по щелчку)</a:t>
            </a:r>
          </a:p>
        </p:txBody>
      </p:sp>
      <p:sp>
        <p:nvSpPr>
          <p:cNvPr id="18" name="Пятиугольник 9">
            <a:extLst>
              <a:ext uri="{FF2B5EF4-FFF2-40B4-BE49-F238E27FC236}">
                <a16:creationId xmlns:a16="http://schemas.microsoft.com/office/drawing/2014/main" id="{358BCF2C-E3F9-4E02-9BA7-5058615C99E4}"/>
              </a:ext>
            </a:extLst>
          </p:cNvPr>
          <p:cNvSpPr/>
          <p:nvPr/>
        </p:nvSpPr>
        <p:spPr>
          <a:xfrm rot="10800000">
            <a:off x="2561563" y="1553279"/>
            <a:ext cx="500063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E9797-3627-460C-B133-D40343B022C6}"/>
              </a:ext>
            </a:extLst>
          </p:cNvPr>
          <p:cNvSpPr txBox="1"/>
          <p:nvPr/>
        </p:nvSpPr>
        <p:spPr>
          <a:xfrm>
            <a:off x="3061626" y="1561157"/>
            <a:ext cx="107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Назад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0B709-BA4A-4E8B-B3E7-14993AAB9F68}"/>
              </a:ext>
            </a:extLst>
          </p:cNvPr>
          <p:cNvSpPr txBox="1"/>
          <p:nvPr/>
        </p:nvSpPr>
        <p:spPr>
          <a:xfrm>
            <a:off x="3044184" y="2952865"/>
            <a:ext cx="137631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Завершить показ</a:t>
            </a:r>
          </a:p>
        </p:txBody>
      </p:sp>
      <p:sp>
        <p:nvSpPr>
          <p:cNvPr id="21" name="Умножение 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E4A5ACA-6ED2-45AD-B987-D6CDBEACA6D2}"/>
              </a:ext>
            </a:extLst>
          </p:cNvPr>
          <p:cNvSpPr/>
          <p:nvPr/>
        </p:nvSpPr>
        <p:spPr>
          <a:xfrm>
            <a:off x="-31889" y="618031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Умножение 4">
            <a:extLst>
              <a:ext uri="{FF2B5EF4-FFF2-40B4-BE49-F238E27FC236}">
                <a16:creationId xmlns:a16="http://schemas.microsoft.com/office/drawing/2014/main" id="{ED2BA9B1-B547-428C-A32C-2B3248F29E4B}"/>
              </a:ext>
            </a:extLst>
          </p:cNvPr>
          <p:cNvSpPr/>
          <p:nvPr/>
        </p:nvSpPr>
        <p:spPr>
          <a:xfrm rot="21301866">
            <a:off x="2358691" y="2875692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F28B2E56-DDCC-47C0-ABD9-93308568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024" y="4406710"/>
            <a:ext cx="533399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6A713A-3020-478B-A2D7-1A420F54F1B8}"/>
              </a:ext>
            </a:extLst>
          </p:cNvPr>
          <p:cNvSpPr txBox="1"/>
          <p:nvPr/>
        </p:nvSpPr>
        <p:spPr>
          <a:xfrm>
            <a:off x="1217021" y="4472609"/>
            <a:ext cx="87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Карта</a:t>
            </a:r>
          </a:p>
        </p:txBody>
      </p:sp>
      <p:pic>
        <p:nvPicPr>
          <p:cNvPr id="25" name="Рисунок 24" descr="Изображение выглядит как монито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1BDF015-F1B9-431D-93B6-ACEAB404D959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7" y="5119859"/>
            <a:ext cx="533333" cy="5460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085ED72-C6B7-46F1-9681-B11828414344}"/>
              </a:ext>
            </a:extLst>
          </p:cNvPr>
          <p:cNvSpPr txBox="1"/>
          <p:nvPr/>
        </p:nvSpPr>
        <p:spPr>
          <a:xfrm>
            <a:off x="1217020" y="5232349"/>
            <a:ext cx="101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Вопрос</a:t>
            </a:r>
          </a:p>
        </p:txBody>
      </p:sp>
      <p:sp>
        <p:nvSpPr>
          <p:cNvPr id="27" name="Пятиугольник 9">
            <a:extLst>
              <a:ext uri="{FF2B5EF4-FFF2-40B4-BE49-F238E27FC236}">
                <a16:creationId xmlns:a16="http://schemas.microsoft.com/office/drawing/2014/main" id="{F9A3A598-B524-41A1-992C-F3091E93471D}"/>
              </a:ext>
            </a:extLst>
          </p:cNvPr>
          <p:cNvSpPr/>
          <p:nvPr/>
        </p:nvSpPr>
        <p:spPr>
          <a:xfrm rot="10800000" flipH="1">
            <a:off x="2561563" y="2260741"/>
            <a:ext cx="500063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CD158D-AD73-4C18-B6B9-C6B0843210B1}"/>
              </a:ext>
            </a:extLst>
          </p:cNvPr>
          <p:cNvSpPr txBox="1"/>
          <p:nvPr/>
        </p:nvSpPr>
        <p:spPr>
          <a:xfrm>
            <a:off x="3102662" y="2288473"/>
            <a:ext cx="107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Далее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A09488-40FC-4BF2-AAE2-494607D54549}"/>
              </a:ext>
            </a:extLst>
          </p:cNvPr>
          <p:cNvSpPr txBox="1"/>
          <p:nvPr/>
        </p:nvSpPr>
        <p:spPr>
          <a:xfrm>
            <a:off x="5010308" y="1431770"/>
            <a:ext cx="5853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7FCE14-B491-4E70-83C1-50F9704D7AD4}"/>
              </a:ext>
            </a:extLst>
          </p:cNvPr>
          <p:cNvSpPr txBox="1"/>
          <p:nvPr/>
        </p:nvSpPr>
        <p:spPr>
          <a:xfrm>
            <a:off x="4978848" y="2077720"/>
            <a:ext cx="5853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УВ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38D212-E3DE-4A26-918F-9488BE06402D}"/>
              </a:ext>
            </a:extLst>
          </p:cNvPr>
          <p:cNvSpPr txBox="1"/>
          <p:nvPr/>
        </p:nvSpPr>
        <p:spPr>
          <a:xfrm>
            <a:off x="5609235" y="1397786"/>
            <a:ext cx="2604266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Воздушная масса в теплый период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FDC061-7239-4489-8B94-3671A2E2394C}"/>
              </a:ext>
            </a:extLst>
          </p:cNvPr>
          <p:cNvSpPr txBox="1"/>
          <p:nvPr/>
        </p:nvSpPr>
        <p:spPr>
          <a:xfrm>
            <a:off x="5609235" y="2100601"/>
            <a:ext cx="2243085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Воздушная масса в холодный период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45B2C4-F107-43F6-B685-DABB163B8E02}"/>
              </a:ext>
            </a:extLst>
          </p:cNvPr>
          <p:cNvSpPr txBox="1"/>
          <p:nvPr/>
        </p:nvSpPr>
        <p:spPr>
          <a:xfrm>
            <a:off x="7076579" y="2848048"/>
            <a:ext cx="1870699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Осадки в теплый период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FBE268-9983-4376-BF3D-D8F40970770D}"/>
              </a:ext>
            </a:extLst>
          </p:cNvPr>
          <p:cNvSpPr txBox="1"/>
          <p:nvPr/>
        </p:nvSpPr>
        <p:spPr>
          <a:xfrm>
            <a:off x="7051756" y="3456871"/>
            <a:ext cx="20922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Осадки в холодный период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1E3496F-CB24-45EB-9302-906EB545D1DD}"/>
              </a:ext>
            </a:extLst>
          </p:cNvPr>
          <p:cNvSpPr/>
          <p:nvPr/>
        </p:nvSpPr>
        <p:spPr>
          <a:xfrm>
            <a:off x="4978848" y="2846096"/>
            <a:ext cx="20922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100–300 мм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B1877EA-5EBC-4304-B92C-58DFB98B2EA5}"/>
              </a:ext>
            </a:extLst>
          </p:cNvPr>
          <p:cNvSpPr/>
          <p:nvPr/>
        </p:nvSpPr>
        <p:spPr>
          <a:xfrm>
            <a:off x="4978848" y="3515787"/>
            <a:ext cx="20922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100–300 мм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48118F0B-FFA3-4FC9-BF79-C3E6B104B198}"/>
              </a:ext>
            </a:extLst>
          </p:cNvPr>
          <p:cNvCxnSpPr>
            <a:cxnSpLocks/>
          </p:cNvCxnSpPr>
          <p:nvPr/>
        </p:nvCxnSpPr>
        <p:spPr>
          <a:xfrm flipV="1">
            <a:off x="2729831" y="3593298"/>
            <a:ext cx="0" cy="720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EC79532-3F19-404C-B44E-343BF21605E5}"/>
              </a:ext>
            </a:extLst>
          </p:cNvPr>
          <p:cNvGrpSpPr/>
          <p:nvPr/>
        </p:nvGrpSpPr>
        <p:grpSpPr>
          <a:xfrm>
            <a:off x="4978848" y="338147"/>
            <a:ext cx="936104" cy="887647"/>
            <a:chOff x="539552" y="1484784"/>
            <a:chExt cx="1224136" cy="793678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C3A6168E-1A11-4B64-AEA1-89ECAF5479FD}"/>
                </a:ext>
              </a:extLst>
            </p:cNvPr>
            <p:cNvGrpSpPr/>
            <p:nvPr/>
          </p:nvGrpSpPr>
          <p:grpSpPr>
            <a:xfrm>
              <a:off x="539552" y="1844825"/>
              <a:ext cx="936104" cy="433637"/>
              <a:chOff x="539552" y="1021972"/>
              <a:chExt cx="936104" cy="248376"/>
            </a:xfrm>
          </p:grpSpPr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9479DDB0-FAFC-4B41-ACC9-8AA2E6E421FD}"/>
                  </a:ext>
                </a:extLst>
              </p:cNvPr>
              <p:cNvCxnSpPr/>
              <p:nvPr/>
            </p:nvCxnSpPr>
            <p:spPr>
              <a:xfrm flipV="1">
                <a:off x="539552" y="1021972"/>
                <a:ext cx="864096" cy="2467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A87DE6D5-AB9B-458C-8466-425CE7A94CD5}"/>
                  </a:ext>
                </a:extLst>
              </p:cNvPr>
              <p:cNvCxnSpPr/>
              <p:nvPr/>
            </p:nvCxnSpPr>
            <p:spPr>
              <a:xfrm>
                <a:off x="539552" y="1268760"/>
                <a:ext cx="936104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16-конечная звезда 33">
              <a:hlinkClick r:id="" action="ppaction://noaction"/>
              <a:extLst>
                <a:ext uri="{FF2B5EF4-FFF2-40B4-BE49-F238E27FC236}">
                  <a16:creationId xmlns:a16="http://schemas.microsoft.com/office/drawing/2014/main" id="{746371A2-6F7F-4323-BEAD-EF3C3CB9E767}"/>
                </a:ext>
              </a:extLst>
            </p:cNvPr>
            <p:cNvSpPr/>
            <p:nvPr/>
          </p:nvSpPr>
          <p:spPr>
            <a:xfrm>
              <a:off x="1331640" y="1484784"/>
              <a:ext cx="432048" cy="432048"/>
            </a:xfrm>
            <a:prstGeom prst="star16">
              <a:avLst>
                <a:gd name="adj" fmla="val 24117"/>
              </a:avLst>
            </a:prstGeom>
            <a:gradFill flip="none" rotWithShape="1">
              <a:gsLst>
                <a:gs pos="0">
                  <a:srgbClr val="FFFFB9"/>
                </a:gs>
                <a:gs pos="35000">
                  <a:srgbClr val="FFFF3F"/>
                </a:gs>
                <a:gs pos="27000">
                  <a:srgbClr val="FF9933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E5CDB3F4-9579-42E0-ABDE-4B8DF4842C58}"/>
              </a:ext>
            </a:extLst>
          </p:cNvPr>
          <p:cNvCxnSpPr>
            <a:cxnSpLocks/>
          </p:cNvCxnSpPr>
          <p:nvPr/>
        </p:nvCxnSpPr>
        <p:spPr>
          <a:xfrm>
            <a:off x="2745141" y="4399859"/>
            <a:ext cx="0" cy="720000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3074107-A6E3-428B-B3C4-F1EABF87398C}"/>
              </a:ext>
            </a:extLst>
          </p:cNvPr>
          <p:cNvSpPr txBox="1"/>
          <p:nvPr/>
        </p:nvSpPr>
        <p:spPr>
          <a:xfrm>
            <a:off x="3009062" y="3630132"/>
            <a:ext cx="160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Восходящие токи воздуха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CCFB2E-C8D2-4412-B6A3-940E82DD94D1}"/>
              </a:ext>
            </a:extLst>
          </p:cNvPr>
          <p:cNvSpPr txBox="1"/>
          <p:nvPr/>
        </p:nvSpPr>
        <p:spPr>
          <a:xfrm>
            <a:off x="3030135" y="4368252"/>
            <a:ext cx="1604050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Нисходящие токи воздуха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7C428E-77D9-4D48-A4E7-63FE92759A3F}"/>
              </a:ext>
            </a:extLst>
          </p:cNvPr>
          <p:cNvSpPr txBox="1"/>
          <p:nvPr/>
        </p:nvSpPr>
        <p:spPr>
          <a:xfrm>
            <a:off x="5965445" y="694111"/>
            <a:ext cx="2909709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Угол падения солнечных лучей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FCC9E32-4FB7-439E-85EC-693B3CDED7F1}"/>
              </a:ext>
            </a:extLst>
          </p:cNvPr>
          <p:cNvSpPr/>
          <p:nvPr/>
        </p:nvSpPr>
        <p:spPr>
          <a:xfrm>
            <a:off x="5027599" y="4210999"/>
            <a:ext cx="18612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t°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+30°</a:t>
            </a:r>
            <a:r>
              <a:rPr lang="ru-RU" sz="2800" b="1" dirty="0">
                <a:solidFill>
                  <a:srgbClr val="002060"/>
                </a:solidFill>
              </a:rPr>
              <a:t>, - 0°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9C3C2B-8B0A-464D-9853-F36B49789EAB}"/>
              </a:ext>
            </a:extLst>
          </p:cNvPr>
          <p:cNvSpPr txBox="1"/>
          <p:nvPr/>
        </p:nvSpPr>
        <p:spPr>
          <a:xfrm>
            <a:off x="7131245" y="4101630"/>
            <a:ext cx="2092244" cy="7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/>
              <a:t>Температура воздуха по сезонам года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CF4286-F92F-42C7-9415-CDABCE0847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8719" y="673433"/>
            <a:ext cx="654210" cy="84408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F94B22D-F4AE-44BC-BBE3-F84C82D164EC}"/>
              </a:ext>
            </a:extLst>
          </p:cNvPr>
          <p:cNvSpPr txBox="1"/>
          <p:nvPr/>
        </p:nvSpPr>
        <p:spPr>
          <a:xfrm>
            <a:off x="3102662" y="914400"/>
            <a:ext cx="175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Климатограмма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2106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Параграф 14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таблицу по презентации (см. на сайте школы раздел Дистанционное обучение – 7класс)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контурных картах обозначить климатические пояса и области мира (раскрасить, не забыть про условные знаки)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0" y="6196280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ятиугольник 7">
            <a:hlinkClick r:id="" action="ppaction://hlinkshowjump?jump=nextslide"/>
          </p:cNvPr>
          <p:cNvSpPr/>
          <p:nvPr/>
        </p:nvSpPr>
        <p:spPr>
          <a:xfrm rot="10800000" flipH="1">
            <a:off x="8529443" y="6407954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F2C9206-7C56-4996-B09C-97D9DA8E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21"/>
            <a:ext cx="8229600" cy="59926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Климатические</a:t>
            </a:r>
            <a:r>
              <a:rPr lang="ru-RU" sz="3600" b="1" dirty="0">
                <a:solidFill>
                  <a:srgbClr val="002060"/>
                </a:solidFill>
              </a:rPr>
              <a:t> пояса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B61C68-AE24-48C5-8543-14EBF310224C}"/>
              </a:ext>
            </a:extLst>
          </p:cNvPr>
          <p:cNvSpPr/>
          <p:nvPr/>
        </p:nvSpPr>
        <p:spPr>
          <a:xfrm>
            <a:off x="179512" y="620689"/>
            <a:ext cx="878497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Климатический пояс </a:t>
            </a:r>
            <a:r>
              <a:rPr lang="ru-RU" dirty="0"/>
              <a:t>— область земной поверхности с относительно однородными климатическими условиями.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6D7F7C2D-2829-4BA5-AA07-75BF3BA530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837637"/>
              </p:ext>
            </p:extLst>
          </p:nvPr>
        </p:nvGraphicFramePr>
        <p:xfrm>
          <a:off x="5064465" y="1397756"/>
          <a:ext cx="3715009" cy="4888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4920A5-85EA-4347-B380-B20F6D5173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00" t="31968" r="23351"/>
          <a:stretch/>
        </p:blipFill>
        <p:spPr>
          <a:xfrm>
            <a:off x="364526" y="1616519"/>
            <a:ext cx="4534299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3777FD-6798-41EB-A260-97CCDA0770B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07" y="663271"/>
            <a:ext cx="533333" cy="5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5D04C67-78AF-4C19-9549-B5C0BE863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938673"/>
              </p:ext>
            </p:extLst>
          </p:nvPr>
        </p:nvGraphicFramePr>
        <p:xfrm>
          <a:off x="-226179" y="172221"/>
          <a:ext cx="7020000" cy="297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47134-4B9F-47D4-83FB-0F36CDAB42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86" r="22682" b="4626"/>
          <a:stretch/>
        </p:blipFill>
        <p:spPr>
          <a:xfrm>
            <a:off x="255514" y="3592857"/>
            <a:ext cx="6044678" cy="3092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ятиугольник 5">
            <a:hlinkClick r:id="" action="ppaction://hlinkshowjump?jump=firstslide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1A3E7E-FBC3-49C2-B688-2AE93209F1A3}"/>
              </a:ext>
            </a:extLst>
          </p:cNvPr>
          <p:cNvSpPr/>
          <p:nvPr/>
        </p:nvSpPr>
        <p:spPr>
          <a:xfrm>
            <a:off x="6470078" y="914763"/>
            <a:ext cx="2566418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>
                <a:solidFill>
                  <a:srgbClr val="C00000"/>
                </a:solidFill>
              </a:rPr>
              <a:t>Основных поясов </a:t>
            </a:r>
            <a:r>
              <a:rPr lang="ru-RU" b="1" dirty="0" smtClean="0">
                <a:solidFill>
                  <a:srgbClr val="FF0000"/>
                </a:solidFill>
              </a:rPr>
              <a:t>7</a:t>
            </a:r>
            <a:r>
              <a:rPr lang="ru-RU" dirty="0" smtClean="0"/>
              <a:t> </a:t>
            </a:r>
          </a:p>
          <a:p>
            <a:pPr>
              <a:lnSpc>
                <a:spcPts val="2000"/>
              </a:lnSpc>
            </a:pPr>
            <a:r>
              <a:rPr lang="ru-RU" dirty="0" smtClean="0"/>
              <a:t>по </a:t>
            </a:r>
            <a:r>
              <a:rPr lang="ru-RU" dirty="0"/>
              <a:t>господству </a:t>
            </a:r>
            <a:r>
              <a:rPr lang="ru-RU" b="1" dirty="0">
                <a:solidFill>
                  <a:srgbClr val="C00000"/>
                </a:solidFill>
              </a:rPr>
              <a:t>одной воздушной </a:t>
            </a:r>
            <a:r>
              <a:rPr lang="ru-RU" b="1" dirty="0" smtClean="0">
                <a:solidFill>
                  <a:srgbClr val="C00000"/>
                </a:solidFill>
              </a:rPr>
              <a:t>массы </a:t>
            </a:r>
            <a:r>
              <a:rPr lang="ru-RU" dirty="0"/>
              <a:t>(ВМ), по которой </a:t>
            </a:r>
            <a:r>
              <a:rPr lang="ru-RU" dirty="0" smtClean="0"/>
              <a:t>и называют </a:t>
            </a:r>
            <a:r>
              <a:rPr lang="ru-RU" dirty="0"/>
              <a:t>климатический пояс.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DECC51-AEBA-4AA9-AC1F-7211331C1BF3}"/>
              </a:ext>
            </a:extLst>
          </p:cNvPr>
          <p:cNvSpPr/>
          <p:nvPr/>
        </p:nvSpPr>
        <p:spPr>
          <a:xfrm>
            <a:off x="3993227" y="2793754"/>
            <a:ext cx="521855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/>
              <a:t>Между основными поясами образуются </a:t>
            </a:r>
            <a:r>
              <a:rPr lang="ru-RU" b="1" dirty="0">
                <a:solidFill>
                  <a:srgbClr val="FF0000"/>
                </a:solidFill>
              </a:rPr>
              <a:t>переходные пояса (с приставкой «</a:t>
            </a:r>
            <a:r>
              <a:rPr lang="ru-RU" b="1" dirty="0" err="1">
                <a:solidFill>
                  <a:srgbClr val="FF0000"/>
                </a:solidFill>
              </a:rPr>
              <a:t>суб</a:t>
            </a:r>
            <a:r>
              <a:rPr lang="ru-RU" b="1" dirty="0">
                <a:solidFill>
                  <a:srgbClr val="FF0000"/>
                </a:solidFill>
              </a:rPr>
              <a:t>» ), </a:t>
            </a:r>
            <a:r>
              <a:rPr lang="ru-RU" dirty="0"/>
              <a:t>их шесть.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AA4592-B62D-4F52-BFF1-7CDBC671383E}"/>
              </a:ext>
            </a:extLst>
          </p:cNvPr>
          <p:cNvSpPr/>
          <p:nvPr/>
        </p:nvSpPr>
        <p:spPr>
          <a:xfrm>
            <a:off x="6470078" y="3587194"/>
            <a:ext cx="2673922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/>
              <a:t>В </a:t>
            </a:r>
            <a:r>
              <a:rPr lang="ru-RU" b="1" dirty="0">
                <a:solidFill>
                  <a:srgbClr val="C00000"/>
                </a:solidFill>
              </a:rPr>
              <a:t>переходных поясах </a:t>
            </a:r>
            <a:r>
              <a:rPr lang="ru-RU" dirty="0"/>
              <a:t>происходит сезонная </a:t>
            </a:r>
            <a:r>
              <a:rPr lang="ru-RU" b="1" dirty="0">
                <a:solidFill>
                  <a:srgbClr val="C00000"/>
                </a:solidFill>
              </a:rPr>
              <a:t>смена ВМ</a:t>
            </a:r>
            <a:r>
              <a:rPr lang="ru-RU" dirty="0"/>
              <a:t>. Собственных ВМ переходные пояса не имеют. </a:t>
            </a:r>
            <a:r>
              <a:rPr lang="ru-RU" b="1" dirty="0">
                <a:solidFill>
                  <a:srgbClr val="FF0000"/>
                </a:solidFill>
              </a:rPr>
              <a:t>Летом</a:t>
            </a:r>
            <a:r>
              <a:rPr lang="ru-RU" dirty="0"/>
              <a:t> сюда </a:t>
            </a:r>
            <a:r>
              <a:rPr lang="ru-RU" dirty="0" smtClean="0"/>
              <a:t>приходят ВМ </a:t>
            </a:r>
            <a:r>
              <a:rPr lang="ru-RU" dirty="0"/>
              <a:t>соседнего пояса, расположенного </a:t>
            </a:r>
            <a:r>
              <a:rPr lang="ru-RU" b="1" dirty="0">
                <a:solidFill>
                  <a:srgbClr val="FF0000"/>
                </a:solidFill>
              </a:rPr>
              <a:t>ближе к экватору</a:t>
            </a:r>
            <a:r>
              <a:rPr lang="ru-RU" dirty="0"/>
              <a:t>, </a:t>
            </a:r>
            <a:endParaRPr lang="ru-RU" dirty="0" smtClean="0"/>
          </a:p>
          <a:p>
            <a:pPr>
              <a:lnSpc>
                <a:spcPts val="2000"/>
              </a:lnSpc>
            </a:pPr>
            <a:r>
              <a:rPr lang="ru-RU" dirty="0" smtClean="0"/>
              <a:t>а </a:t>
            </a:r>
            <a:r>
              <a:rPr lang="ru-RU" b="1" dirty="0">
                <a:solidFill>
                  <a:srgbClr val="002060"/>
                </a:solidFill>
              </a:rPr>
              <a:t>зимой</a:t>
            </a:r>
            <a:r>
              <a:rPr lang="ru-RU" dirty="0"/>
              <a:t> — расположенного </a:t>
            </a:r>
            <a:r>
              <a:rPr lang="ru-RU" b="1" dirty="0">
                <a:solidFill>
                  <a:srgbClr val="002060"/>
                </a:solidFill>
              </a:rPr>
              <a:t>ближе к полюсу</a:t>
            </a:r>
            <a:r>
              <a:rPr lang="ru-RU" dirty="0"/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F2A486-4434-42C1-8700-C6A8B8076C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511" t="11259" r="-507" b="33542"/>
          <a:stretch/>
        </p:blipFill>
        <p:spPr>
          <a:xfrm>
            <a:off x="2484000" y="1098100"/>
            <a:ext cx="1509227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hlinkClick r:id="rId9" action="ppaction://hlinksldjump"/>
            <a:extLst>
              <a:ext uri="{FF2B5EF4-FFF2-40B4-BE49-F238E27FC236}">
                <a16:creationId xmlns:a16="http://schemas.microsoft.com/office/drawing/2014/main" id="{D8B399CD-F45C-428E-9347-B32A73A5CC4B}"/>
              </a:ext>
            </a:extLst>
          </p:cNvPr>
          <p:cNvSpPr/>
          <p:nvPr/>
        </p:nvSpPr>
        <p:spPr>
          <a:xfrm>
            <a:off x="255514" y="1098100"/>
            <a:ext cx="1940222" cy="3866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10" action="ppaction://hlinksldjump"/>
            <a:extLst>
              <a:ext uri="{FF2B5EF4-FFF2-40B4-BE49-F238E27FC236}">
                <a16:creationId xmlns:a16="http://schemas.microsoft.com/office/drawing/2014/main" id="{F77A7E45-9964-4B4B-81AD-F586B2408228}"/>
              </a:ext>
            </a:extLst>
          </p:cNvPr>
          <p:cNvSpPr/>
          <p:nvPr/>
        </p:nvSpPr>
        <p:spPr>
          <a:xfrm>
            <a:off x="255514" y="1567484"/>
            <a:ext cx="1940222" cy="36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1" action="ppaction://hlinksldjump"/>
            <a:extLst>
              <a:ext uri="{FF2B5EF4-FFF2-40B4-BE49-F238E27FC236}">
                <a16:creationId xmlns:a16="http://schemas.microsoft.com/office/drawing/2014/main" id="{5960EF36-A9A2-4537-A51F-5FF358A509B6}"/>
              </a:ext>
            </a:extLst>
          </p:cNvPr>
          <p:cNvSpPr/>
          <p:nvPr/>
        </p:nvSpPr>
        <p:spPr>
          <a:xfrm>
            <a:off x="319211" y="2039685"/>
            <a:ext cx="1940222" cy="36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2" action="ppaction://hlinksldjump"/>
            <a:extLst>
              <a:ext uri="{FF2B5EF4-FFF2-40B4-BE49-F238E27FC236}">
                <a16:creationId xmlns:a16="http://schemas.microsoft.com/office/drawing/2014/main" id="{36886E79-D1C4-4A6D-9E97-EE5D4B447B0C}"/>
              </a:ext>
            </a:extLst>
          </p:cNvPr>
          <p:cNvSpPr/>
          <p:nvPr/>
        </p:nvSpPr>
        <p:spPr>
          <a:xfrm>
            <a:off x="328281" y="2621517"/>
            <a:ext cx="1940222" cy="528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13" action="ppaction://hlinksldjump"/>
            <a:extLst>
              <a:ext uri="{FF2B5EF4-FFF2-40B4-BE49-F238E27FC236}">
                <a16:creationId xmlns:a16="http://schemas.microsoft.com/office/drawing/2014/main" id="{931BD5B7-8319-40CC-9CBA-F8142C8FC5EE}"/>
              </a:ext>
            </a:extLst>
          </p:cNvPr>
          <p:cNvSpPr/>
          <p:nvPr/>
        </p:nvSpPr>
        <p:spPr>
          <a:xfrm>
            <a:off x="4319767" y="1124784"/>
            <a:ext cx="1940222" cy="36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14" action="ppaction://hlinksldjump"/>
            <a:extLst>
              <a:ext uri="{FF2B5EF4-FFF2-40B4-BE49-F238E27FC236}">
                <a16:creationId xmlns:a16="http://schemas.microsoft.com/office/drawing/2014/main" id="{A8DDE657-5AAD-4AC3-8384-7E1CF43182F4}"/>
              </a:ext>
            </a:extLst>
          </p:cNvPr>
          <p:cNvSpPr/>
          <p:nvPr/>
        </p:nvSpPr>
        <p:spPr>
          <a:xfrm>
            <a:off x="4217794" y="1599269"/>
            <a:ext cx="2082398" cy="36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15" action="ppaction://hlinksldjump"/>
            <a:extLst>
              <a:ext uri="{FF2B5EF4-FFF2-40B4-BE49-F238E27FC236}">
                <a16:creationId xmlns:a16="http://schemas.microsoft.com/office/drawing/2014/main" id="{BF95A901-9B33-41F8-9ADD-E97BC7E7F4E6}"/>
              </a:ext>
            </a:extLst>
          </p:cNvPr>
          <p:cNvSpPr/>
          <p:nvPr/>
        </p:nvSpPr>
        <p:spPr>
          <a:xfrm>
            <a:off x="4246220" y="2093467"/>
            <a:ext cx="2013769" cy="36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D5778-D9E7-46C6-B9A5-C4966C739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46" y="3359202"/>
            <a:ext cx="533333" cy="5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D70D19-EFBE-4111-9A09-5D98C388086D}"/>
              </a:ext>
            </a:extLst>
          </p:cNvPr>
          <p:cNvSpPr/>
          <p:nvPr/>
        </p:nvSpPr>
        <p:spPr>
          <a:xfrm>
            <a:off x="289521" y="663605"/>
            <a:ext cx="8564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Климатическая диаграмма </a:t>
            </a:r>
            <a:r>
              <a:rPr lang="ru-RU" dirty="0"/>
              <a:t>— специальный график для </a:t>
            </a:r>
            <a:r>
              <a:rPr lang="ru-RU" dirty="0" smtClean="0"/>
              <a:t>отображения </a:t>
            </a:r>
            <a:r>
              <a:rPr lang="ru-RU" dirty="0"/>
              <a:t>климатических показателей в течение года.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2BF8CC-610F-4359-9FC6-CE51583D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58"/>
            <a:ext cx="8229600" cy="64633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Климатическая диаграмма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3FBCE-D943-4C81-9D58-D5EA1B3D8B35}"/>
              </a:ext>
            </a:extLst>
          </p:cNvPr>
          <p:cNvSpPr txBox="1"/>
          <p:nvPr/>
        </p:nvSpPr>
        <p:spPr>
          <a:xfrm>
            <a:off x="5916289" y="3800881"/>
            <a:ext cx="28942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>
                <a:solidFill>
                  <a:srgbClr val="C00000"/>
                </a:solidFill>
              </a:rPr>
              <a:t>Режим осадков </a:t>
            </a:r>
            <a:r>
              <a:rPr lang="ru-RU" dirty="0"/>
              <a:t>-распределение осадков по сезонам года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6963D58-2358-4BD3-9704-B7A5ADA6BA4C}"/>
              </a:ext>
            </a:extLst>
          </p:cNvPr>
          <p:cNvGrpSpPr/>
          <p:nvPr/>
        </p:nvGrpSpPr>
        <p:grpSpPr>
          <a:xfrm>
            <a:off x="85821" y="1424214"/>
            <a:ext cx="5736990" cy="4453058"/>
            <a:chOff x="1043608" y="1951307"/>
            <a:chExt cx="5344064" cy="4130328"/>
          </a:xfrm>
        </p:grpSpPr>
        <p:pic>
          <p:nvPicPr>
            <p:cNvPr id="1026" name="Picture 2" descr="https://ykl-res.azureedge.net/2096d341-359f-4162-8555-11371ea0c47e/%D0%9A%D0%BB%D0%B8%D0%BC%D0%B0%D1%82%D0%BE%D0%B3%D1%80%D0%B0%D0%BC%D0%BC%D0%B0.png">
              <a:extLst>
                <a:ext uri="{FF2B5EF4-FFF2-40B4-BE49-F238E27FC236}">
                  <a16:creationId xmlns:a16="http://schemas.microsoft.com/office/drawing/2014/main" id="{4FE6F652-8951-4607-817B-449DC26B0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987" y="1951307"/>
              <a:ext cx="4972685" cy="41303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E1CF0E-5A3E-4569-935D-00FC9857904D}"/>
                </a:ext>
              </a:extLst>
            </p:cNvPr>
            <p:cNvSpPr txBox="1"/>
            <p:nvPr/>
          </p:nvSpPr>
          <p:spPr>
            <a:xfrm>
              <a:off x="1043608" y="3379606"/>
              <a:ext cx="1080120" cy="7745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1400" i="1" dirty="0"/>
                <a:t>Максимум осадков выпадает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F357A7-50BB-4E8B-8157-E04B7505F5E1}"/>
                </a:ext>
              </a:extLst>
            </p:cNvPr>
            <p:cNvSpPr txBox="1"/>
            <p:nvPr/>
          </p:nvSpPr>
          <p:spPr>
            <a:xfrm>
              <a:off x="1043608" y="4399034"/>
              <a:ext cx="1080120" cy="7880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ru-RU" sz="1400" i="1" dirty="0"/>
                <a:t>Минимум осадков выпадает </a:t>
              </a:r>
            </a:p>
          </p:txBody>
        </p:sp>
      </p:grp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E1405E6-31BF-4C4C-BCD3-8856466F7086}"/>
              </a:ext>
            </a:extLst>
          </p:cNvPr>
          <p:cNvCxnSpPr>
            <a:cxnSpLocks/>
          </p:cNvCxnSpPr>
          <p:nvPr/>
        </p:nvCxnSpPr>
        <p:spPr>
          <a:xfrm>
            <a:off x="893887" y="4265959"/>
            <a:ext cx="931983" cy="18902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ED9F29E-250D-48B6-870C-F8A23E219E80}"/>
              </a:ext>
            </a:extLst>
          </p:cNvPr>
          <p:cNvCxnSpPr>
            <a:cxnSpLocks/>
          </p:cNvCxnSpPr>
          <p:nvPr/>
        </p:nvCxnSpPr>
        <p:spPr>
          <a:xfrm flipV="1">
            <a:off x="893887" y="2986059"/>
            <a:ext cx="1863966" cy="29817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C922F2D-8F27-4F8A-949F-A4EBE3C5516B}"/>
              </a:ext>
            </a:extLst>
          </p:cNvPr>
          <p:cNvSpPr/>
          <p:nvPr/>
        </p:nvSpPr>
        <p:spPr>
          <a:xfrm>
            <a:off x="5893930" y="1801459"/>
            <a:ext cx="26700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/>
              <a:t>t  января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t  июля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Годовое количество осадков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Режим осадков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E06FA7-1104-4E5D-8F8F-D3AA18E2C949}"/>
              </a:ext>
            </a:extLst>
          </p:cNvPr>
          <p:cNvSpPr txBox="1"/>
          <p:nvPr/>
        </p:nvSpPr>
        <p:spPr>
          <a:xfrm>
            <a:off x="5873744" y="1339632"/>
            <a:ext cx="2808312" cy="3693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Как читать климатограмму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E12878C-6D35-426D-B3F2-24B2BCC3B691}"/>
              </a:ext>
            </a:extLst>
          </p:cNvPr>
          <p:cNvSpPr/>
          <p:nvPr/>
        </p:nvSpPr>
        <p:spPr>
          <a:xfrm>
            <a:off x="1512000" y="4644000"/>
            <a:ext cx="144016" cy="144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D21CBF6-BBAC-48C6-A796-D794ABE4AF36}"/>
              </a:ext>
            </a:extLst>
          </p:cNvPr>
          <p:cNvSpPr/>
          <p:nvPr/>
        </p:nvSpPr>
        <p:spPr>
          <a:xfrm>
            <a:off x="2685845" y="2592000"/>
            <a:ext cx="144016" cy="14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7DA6ECD-5926-420F-A3F8-0D815D35C150}"/>
              </a:ext>
            </a:extLst>
          </p:cNvPr>
          <p:cNvSpPr/>
          <p:nvPr/>
        </p:nvSpPr>
        <p:spPr>
          <a:xfrm>
            <a:off x="2483768" y="4265959"/>
            <a:ext cx="648072" cy="378041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FDB5A931-5614-482F-9954-200D2CC40598}"/>
              </a:ext>
            </a:extLst>
          </p:cNvPr>
          <p:cNvSpPr/>
          <p:nvPr/>
        </p:nvSpPr>
        <p:spPr>
          <a:xfrm>
            <a:off x="7364186" y="1968478"/>
            <a:ext cx="533121" cy="96798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пятиугольник 25">
            <a:extLst>
              <a:ext uri="{FF2B5EF4-FFF2-40B4-BE49-F238E27FC236}">
                <a16:creationId xmlns:a16="http://schemas.microsoft.com/office/drawing/2014/main" id="{BF0793DC-74F2-4DD2-9C73-E12BFA7E6DE6}"/>
              </a:ext>
            </a:extLst>
          </p:cNvPr>
          <p:cNvSpPr/>
          <p:nvPr/>
        </p:nvSpPr>
        <p:spPr>
          <a:xfrm>
            <a:off x="7363399" y="2279638"/>
            <a:ext cx="533121" cy="96798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пятиугольник 26">
            <a:extLst>
              <a:ext uri="{FF2B5EF4-FFF2-40B4-BE49-F238E27FC236}">
                <a16:creationId xmlns:a16="http://schemas.microsoft.com/office/drawing/2014/main" id="{3622CB69-057F-47E6-9FF8-B53D08CBF915}"/>
              </a:ext>
            </a:extLst>
          </p:cNvPr>
          <p:cNvSpPr/>
          <p:nvPr/>
        </p:nvSpPr>
        <p:spPr>
          <a:xfrm>
            <a:off x="7363399" y="2891845"/>
            <a:ext cx="533121" cy="96798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пятиугольник 27">
            <a:extLst>
              <a:ext uri="{FF2B5EF4-FFF2-40B4-BE49-F238E27FC236}">
                <a16:creationId xmlns:a16="http://schemas.microsoft.com/office/drawing/2014/main" id="{89D59ED0-FF0D-4769-9D16-12B5EDCBC3CA}"/>
              </a:ext>
            </a:extLst>
          </p:cNvPr>
          <p:cNvSpPr/>
          <p:nvPr/>
        </p:nvSpPr>
        <p:spPr>
          <a:xfrm>
            <a:off x="8081743" y="3220569"/>
            <a:ext cx="533121" cy="96798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ятиугольник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8E81143-9E77-40DB-BF71-ABA64FC83C55}"/>
              </a:ext>
            </a:extLst>
          </p:cNvPr>
          <p:cNvSpPr/>
          <p:nvPr/>
        </p:nvSpPr>
        <p:spPr>
          <a:xfrm rot="10800000">
            <a:off x="8393905" y="6347565"/>
            <a:ext cx="500063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«Климатические пояса»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906548"/>
              </p:ext>
            </p:extLst>
          </p:nvPr>
        </p:nvGraphicFramePr>
        <p:xfrm>
          <a:off x="457200" y="1700808"/>
          <a:ext cx="8229600" cy="4658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261573915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6980739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18351334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4946883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09892564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6352224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Климатический пояс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Температура,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осадков, мм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осадков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092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563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Экваториальный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723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Субэкваториальный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49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Тропический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02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Субтропический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581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Умеренный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63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Субарктический (субантарктический)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5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Арктический (антарктический)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763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7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464426" y="6340093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AA9973-87BF-4221-9C30-F7D46BDB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55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Экваториальный климат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5241EE-41AF-4E91-9983-E941CBB2E50E}"/>
              </a:ext>
            </a:extLst>
          </p:cNvPr>
          <p:cNvSpPr/>
          <p:nvPr/>
        </p:nvSpPr>
        <p:spPr>
          <a:xfrm>
            <a:off x="678140" y="722512"/>
            <a:ext cx="7786286" cy="6463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Экваториальный пояс расположен по обе стороны экватора нашей планеты - от 5°—8° с. ш. до 4°—11° ю. ш.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CBC37-A4C2-4C44-9F65-2F0861FE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61" y="1585352"/>
            <a:ext cx="4140000" cy="217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 useBgFill="1">
        <p:nvSpPr>
          <p:cNvPr id="7" name="Прямоугольник 6">
            <a:extLst>
              <a:ext uri="{FF2B5EF4-FFF2-40B4-BE49-F238E27FC236}">
                <a16:creationId xmlns:a16="http://schemas.microsoft.com/office/drawing/2014/main" id="{3499628A-F4C4-4653-B953-49DB32147068}"/>
              </a:ext>
            </a:extLst>
          </p:cNvPr>
          <p:cNvSpPr/>
          <p:nvPr/>
        </p:nvSpPr>
        <p:spPr>
          <a:xfrm>
            <a:off x="4397948" y="2720186"/>
            <a:ext cx="2295781" cy="34265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dirty="0"/>
              <a:t>Ежедневно в полдень выпадают ливневые осадки с грозами</a:t>
            </a:r>
          </a:p>
          <a:p>
            <a:pPr marL="182563" indent="-18256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dirty="0"/>
              <a:t>Экваториальный пояс — самая влажная область земной поверхности.</a:t>
            </a:r>
          </a:p>
          <a:p>
            <a:pPr marL="182563" indent="-18256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dirty="0"/>
              <a:t>Весь год </a:t>
            </a:r>
            <a:r>
              <a:rPr lang="ru-RU" b="1" dirty="0">
                <a:solidFill>
                  <a:srgbClr val="C00000"/>
                </a:solidFill>
              </a:rPr>
              <a:t>только один сезон </a:t>
            </a:r>
            <a:r>
              <a:rPr lang="ru-RU" dirty="0"/>
              <a:t>— </a:t>
            </a:r>
            <a:r>
              <a:rPr lang="ru-RU" b="1" dirty="0">
                <a:solidFill>
                  <a:srgbClr val="C00000"/>
                </a:solidFill>
              </a:rPr>
              <a:t>жаркое и влажное лето</a:t>
            </a:r>
          </a:p>
        </p:txBody>
      </p:sp>
      <p:pic>
        <p:nvPicPr>
          <p:cNvPr id="1026" name="Picture 2" descr="https://xn----8sbiecm6bhdx8i.xn--p1ai/sites/default/files/resize/images/okruzhayushhij_mir/ekvatorialniy_klimaticheskiy_poyas_4-500x375.jpg">
            <a:extLst>
              <a:ext uri="{FF2B5EF4-FFF2-40B4-BE49-F238E27FC236}">
                <a16:creationId xmlns:a16="http://schemas.microsoft.com/office/drawing/2014/main" id="{CAC81093-C3C5-46CB-B4E7-EAAF89024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107" y="3880217"/>
            <a:ext cx="4112951" cy="2357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6D6D68-B691-4963-8443-7F53AE99CCF8}"/>
              </a:ext>
            </a:extLst>
          </p:cNvPr>
          <p:cNvSpPr txBox="1"/>
          <p:nvPr/>
        </p:nvSpPr>
        <p:spPr>
          <a:xfrm>
            <a:off x="4630514" y="1607125"/>
            <a:ext cx="58530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ЭВ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02729A-276A-44F2-B0B6-EF6644B7A2A5}"/>
              </a:ext>
            </a:extLst>
          </p:cNvPr>
          <p:cNvSpPr/>
          <p:nvPr/>
        </p:nvSpPr>
        <p:spPr>
          <a:xfrm>
            <a:off x="5362041" y="1607125"/>
            <a:ext cx="214212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+28°С</a:t>
            </a:r>
            <a:r>
              <a:rPr lang="ru-RU" sz="2400" b="1" dirty="0" smtClean="0">
                <a:solidFill>
                  <a:srgbClr val="002060"/>
                </a:solidFill>
              </a:rPr>
              <a:t>,  +26°С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607A87-4DA2-45C4-9D11-8A8F00BB9A6F}"/>
              </a:ext>
            </a:extLst>
          </p:cNvPr>
          <p:cNvSpPr/>
          <p:nvPr/>
        </p:nvSpPr>
        <p:spPr>
          <a:xfrm>
            <a:off x="5387061" y="2099306"/>
            <a:ext cx="209208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1500–3000 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4564E-C665-43DE-B777-EC53AE6E03F9}"/>
              </a:ext>
            </a:extLst>
          </p:cNvPr>
          <p:cNvSpPr txBox="1"/>
          <p:nvPr/>
        </p:nvSpPr>
        <p:spPr>
          <a:xfrm>
            <a:off x="4642348" y="2099306"/>
            <a:ext cx="692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Н.Д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56F11-BEFD-4534-98AC-6EC69FF4C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415" y="2927718"/>
            <a:ext cx="2338316" cy="3412375"/>
          </a:xfrm>
          <a:prstGeom prst="rect">
            <a:avLst/>
          </a:prstGeom>
        </p:spPr>
      </p:pic>
      <p:pic>
        <p:nvPicPr>
          <p:cNvPr id="1028" name="Picture 4" descr="http://www.playcast.ru/uploads/2016/04/14/18265352.png">
            <a:extLst>
              <a:ext uri="{FF2B5EF4-FFF2-40B4-BE49-F238E27FC236}">
                <a16:creationId xmlns:a16="http://schemas.microsoft.com/office/drawing/2014/main" id="{352F78D3-758E-42F4-AAAB-29A0FE35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35" y="1528058"/>
            <a:ext cx="1181629" cy="1799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1818E9-47E2-4378-A2A1-6C5789733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33" y="2427919"/>
            <a:ext cx="1377815" cy="142658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B2B5547-0FEB-40F6-A54D-7BF821F1CCE1}"/>
              </a:ext>
            </a:extLst>
          </p:cNvPr>
          <p:cNvCxnSpPr>
            <a:cxnSpLocks/>
          </p:cNvCxnSpPr>
          <p:nvPr/>
        </p:nvCxnSpPr>
        <p:spPr>
          <a:xfrm flipH="1" flipV="1">
            <a:off x="4500000" y="1630020"/>
            <a:ext cx="0" cy="936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E8C671-C574-43D9-AF40-01AFA4255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5074" y="1548841"/>
            <a:ext cx="109737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«Климатические пояса»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268395"/>
              </p:ext>
            </p:extLst>
          </p:nvPr>
        </p:nvGraphicFramePr>
        <p:xfrm>
          <a:off x="457200" y="1700808"/>
          <a:ext cx="8229600" cy="4658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261573915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6980739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18351334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4946883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709892564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6352224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Климатический пояс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Температура,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осадков, мм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осадков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092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563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Экваториальный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ЭВМ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+26°С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+28</a:t>
                      </a: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°С</a:t>
                      </a:r>
                    </a:p>
                    <a:p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1500-3000 мм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год</a:t>
                      </a:r>
                      <a:endParaRPr lang="ru-RU" sz="1600" b="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723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Субэкваториальный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49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Тропический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02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Субтропический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581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Умеренный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63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Субарктический (субантарктический)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5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Арктический (антарктический)</a:t>
                      </a:r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763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1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AA9973-87BF-4221-9C30-F7D46BDB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55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Субэкваториальный климат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6A2F7-F9AD-48BB-98B7-52CBAB305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6" y="1340265"/>
            <a:ext cx="343618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1F9A55-936D-4BBE-9790-837C7E30565F}"/>
              </a:ext>
            </a:extLst>
          </p:cNvPr>
          <p:cNvSpPr/>
          <p:nvPr/>
        </p:nvSpPr>
        <p:spPr>
          <a:xfrm>
            <a:off x="133116" y="814694"/>
            <a:ext cx="8755370" cy="3693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</a:rPr>
              <a:t>Территории субэкваториальных поясов распространяются до 20° с. ш. и 20° ю. ш.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A7FEA9-490B-4BF3-AC67-5B2443F63EAD}"/>
              </a:ext>
            </a:extLst>
          </p:cNvPr>
          <p:cNvSpPr txBox="1"/>
          <p:nvPr/>
        </p:nvSpPr>
        <p:spPr>
          <a:xfrm>
            <a:off x="3664525" y="1322705"/>
            <a:ext cx="5853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ЭВ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6C3789A-5F90-4F48-950E-A8178D50E5E9}"/>
              </a:ext>
            </a:extLst>
          </p:cNvPr>
          <p:cNvSpPr/>
          <p:nvPr/>
        </p:nvSpPr>
        <p:spPr>
          <a:xfrm>
            <a:off x="4345060" y="1328808"/>
            <a:ext cx="21421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t°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+30°</a:t>
            </a:r>
            <a:r>
              <a:rPr lang="ru-RU" sz="2800" b="1" dirty="0">
                <a:solidFill>
                  <a:srgbClr val="002060"/>
                </a:solidFill>
              </a:rPr>
              <a:t>,  </a:t>
            </a:r>
            <a:r>
              <a:rPr lang="ru-RU" sz="2800" b="1" dirty="0" smtClean="0">
                <a:solidFill>
                  <a:srgbClr val="002060"/>
                </a:solidFill>
              </a:rPr>
              <a:t>+22°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D09AD5-3753-447A-ABE1-9A91DB283B70}"/>
              </a:ext>
            </a:extLst>
          </p:cNvPr>
          <p:cNvSpPr/>
          <p:nvPr/>
        </p:nvSpPr>
        <p:spPr>
          <a:xfrm>
            <a:off x="3684602" y="1969559"/>
            <a:ext cx="240068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1000–3000 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A82D6-980D-464E-AAFC-95C32ACBA0F0}"/>
              </a:ext>
            </a:extLst>
          </p:cNvPr>
          <p:cNvSpPr txBox="1"/>
          <p:nvPr/>
        </p:nvSpPr>
        <p:spPr>
          <a:xfrm>
            <a:off x="6539771" y="1330394"/>
            <a:ext cx="5853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ТВ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F714C26-8DC1-41C4-AC17-5B9E8630241D}"/>
              </a:ext>
            </a:extLst>
          </p:cNvPr>
          <p:cNvSpPr/>
          <p:nvPr/>
        </p:nvSpPr>
        <p:spPr>
          <a:xfrm>
            <a:off x="6135422" y="1969559"/>
            <a:ext cx="209224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100–200 мм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B1F6CA0-B622-4206-899A-A309ADFC4698}"/>
              </a:ext>
            </a:extLst>
          </p:cNvPr>
          <p:cNvSpPr/>
          <p:nvPr/>
        </p:nvSpPr>
        <p:spPr>
          <a:xfrm>
            <a:off x="3684602" y="2507990"/>
            <a:ext cx="545939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/>
              <a:t>Характерная черта климата </a:t>
            </a:r>
            <a:r>
              <a:rPr lang="ru-RU" b="1" dirty="0">
                <a:solidFill>
                  <a:srgbClr val="C00000"/>
                </a:solidFill>
              </a:rPr>
              <a:t>сезонность - смена сухого и влажного периода. </a:t>
            </a:r>
            <a:r>
              <a:rPr lang="ru-RU" dirty="0"/>
              <a:t>Летом ЭВ приносит ливневые дожди. Зимой всегда сухо- влияние ТВ. Но, не смотря на смену времен года, здесь всегда жарко.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82063C-F46B-4100-9D02-47DF344AE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315" y="3663402"/>
            <a:ext cx="3431485" cy="2573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99AA7F-3AAD-4D76-84E1-4C8D7AF83E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34" b="6936"/>
          <a:stretch/>
        </p:blipFill>
        <p:spPr>
          <a:xfrm>
            <a:off x="122717" y="3638148"/>
            <a:ext cx="3431485" cy="2573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A1AE99-90C9-44AF-94F1-C151E51D9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426" y="3663401"/>
            <a:ext cx="1907857" cy="2573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378C272-D911-4B30-A257-630568E78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491" y="771613"/>
            <a:ext cx="1402202" cy="179237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070610-173C-4BF3-83D4-F0EBF5F4F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6150" y="4491378"/>
            <a:ext cx="1475360" cy="2334970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21" name="Пятиугольник 5">
            <a:hlinkClick r:id="rId9" action="ppaction://hlinksldjump"/>
            <a:extLst>
              <a:ext uri="{FF2B5EF4-FFF2-40B4-BE49-F238E27FC236}">
                <a16:creationId xmlns:a16="http://schemas.microsoft.com/office/drawing/2014/main" id="{11BAF9D5-7205-4C40-9339-C494B1876E71}"/>
              </a:ext>
            </a:extLst>
          </p:cNvPr>
          <p:cNvSpPr/>
          <p:nvPr/>
        </p:nvSpPr>
        <p:spPr>
          <a:xfrm rot="10800000">
            <a:off x="8464426" y="6340093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5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Климатические пояса мира"/>
  <p:tag name="ISPRING_FIRST_PUBLISH" val="1"/>
</p:tagLst>
</file>

<file path=ppt/theme/theme1.xml><?xml version="1.0" encoding="utf-8"?>
<a:theme xmlns:a="http://schemas.openxmlformats.org/drawingml/2006/main" name="TS03000352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TS030003521</Template>
  <TotalTime>4518</TotalTime>
  <Words>1124</Words>
  <Application>Microsoft Office PowerPoint</Application>
  <PresentationFormat>Экран (4:3)</PresentationFormat>
  <Paragraphs>225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TS030003521</vt:lpstr>
      <vt:lpstr>Презентация PowerPoint</vt:lpstr>
      <vt:lpstr>Домашнее задание</vt:lpstr>
      <vt:lpstr>Климатические пояса</vt:lpstr>
      <vt:lpstr>Презентация PowerPoint</vt:lpstr>
      <vt:lpstr>Климатическая диаграмма</vt:lpstr>
      <vt:lpstr>Таблица «Климатические пояса»</vt:lpstr>
      <vt:lpstr>Экваториальный климат</vt:lpstr>
      <vt:lpstr>Таблица «Климатические пояса»</vt:lpstr>
      <vt:lpstr>Субэкваториальный климат</vt:lpstr>
      <vt:lpstr>Таблица «Климатические пояса»</vt:lpstr>
      <vt:lpstr>Тропический климат</vt:lpstr>
      <vt:lpstr>Субтропический климат</vt:lpstr>
      <vt:lpstr>Умеренный климат</vt:lpstr>
      <vt:lpstr>Презентация PowerPoint</vt:lpstr>
      <vt:lpstr>Субарктический, субантарктический климат</vt:lpstr>
      <vt:lpstr>Арктический (антарктический) климат</vt:lpstr>
      <vt:lpstr>Как читать климатическую карту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Климатические пояса мира</dc:title>
  <dc:creator>User</dc:creator>
  <cp:lastModifiedBy>ЭКЗАМЕН</cp:lastModifiedBy>
  <cp:revision>462</cp:revision>
  <dcterms:created xsi:type="dcterms:W3CDTF">2010-11-19T17:16:13Z</dcterms:created>
  <dcterms:modified xsi:type="dcterms:W3CDTF">2020-11-16T08:01:40Z</dcterms:modified>
</cp:coreProperties>
</file>