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443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53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1877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70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8729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325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69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96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67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61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03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040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358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960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96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339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53F8C-1E85-4EE4-BE57-B0DECF370E42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20799F-D4D5-4ED1-BF69-8720CA1982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84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Вступление к сочинению ЕГЭ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61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4294967295"/>
          </p:nvPr>
        </p:nvSpPr>
        <p:spPr>
          <a:xfrm>
            <a:off x="1790700" y="1630680"/>
            <a:ext cx="8915400" cy="3778250"/>
          </a:xfrm>
        </p:spPr>
        <p:txBody>
          <a:bodyPr>
            <a:normAutofit lnSpcReduction="10000"/>
          </a:bodyPr>
          <a:lstStyle/>
          <a:p>
            <a:r>
              <a:rPr lang="ru-RU" sz="3200" dirty="0"/>
              <a:t>Вступление - самая легкая и самая сложная часть сочинения одновременно. Легкая, потому что не требует особых знаний и состоит всего из 2-3 предложений. Сложная, потому что ошибаться нельзя. Как и в выводе экзаменационного сочинения, важна точность, лаконичность и логичность.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957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Способы написания вступления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Сообщение </a:t>
            </a:r>
            <a:r>
              <a:rPr lang="ru-RU" sz="2800" dirty="0"/>
              <a:t>о теме</a:t>
            </a:r>
          </a:p>
          <a:p>
            <a:r>
              <a:rPr lang="ru-RU" sz="2800" dirty="0" smtClean="0"/>
              <a:t>Цитирование</a:t>
            </a:r>
          </a:p>
          <a:p>
            <a:r>
              <a:rPr lang="ru-RU" sz="2800" dirty="0" smtClean="0"/>
              <a:t>Риторический вопрос</a:t>
            </a:r>
          </a:p>
          <a:p>
            <a:r>
              <a:rPr lang="ru-RU" sz="2800" dirty="0"/>
              <a:t>Указание на актуальность и </a:t>
            </a:r>
            <a:r>
              <a:rPr lang="ru-RU" sz="2800" dirty="0" smtClean="0"/>
              <a:t>значимость</a:t>
            </a:r>
          </a:p>
          <a:p>
            <a:r>
              <a:rPr lang="ru-RU" sz="2800" dirty="0"/>
              <a:t>Формулировка определения</a:t>
            </a:r>
          </a:p>
        </p:txBody>
      </p:sp>
    </p:spTree>
    <p:extLst>
      <p:ext uri="{BB962C8B-B14F-4D97-AF65-F5344CB8AC3E}">
        <p14:creationId xmlns:p14="http://schemas.microsoft.com/office/powerpoint/2010/main" val="2785673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Сообщение о теме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800" dirty="0" smtClean="0"/>
              <a:t>Указание </a:t>
            </a:r>
            <a:r>
              <a:rPr lang="ru-RU" sz="2800" dirty="0"/>
              <a:t>на тему исходного текста. По возможности - выделение аспекта, который затронут в тексте. Можно указать на актуальность.</a:t>
            </a:r>
          </a:p>
          <a:p>
            <a:endParaRPr lang="ru-RU" sz="2800" dirty="0"/>
          </a:p>
          <a:p>
            <a:r>
              <a:rPr lang="ru-RU" sz="2800" dirty="0"/>
              <a:t>Пример: текст, предложенный мне для анализа, посвящен </a:t>
            </a:r>
            <a:r>
              <a:rPr lang="ru-RU" sz="2800" dirty="0">
                <a:solidFill>
                  <a:srgbClr val="FF0000"/>
                </a:solidFill>
              </a:rPr>
              <a:t>теме любви</a:t>
            </a:r>
            <a:r>
              <a:rPr lang="ru-RU" sz="2800" dirty="0"/>
              <a:t>. В нем говорится о важности взаимной любви и ее влиянии на человеческую судьбу.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2037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Цитирование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9492" y="1473958"/>
            <a:ext cx="9634869" cy="4778458"/>
          </a:xfrm>
        </p:spPr>
        <p:txBody>
          <a:bodyPr/>
          <a:lstStyle/>
          <a:p>
            <a:endParaRPr lang="ru-RU" dirty="0"/>
          </a:p>
          <a:p>
            <a:r>
              <a:rPr lang="ru-RU" sz="2400" dirty="0" smtClean="0"/>
              <a:t>Цитирование </a:t>
            </a:r>
            <a:r>
              <a:rPr lang="ru-RU" sz="2400" dirty="0"/>
              <a:t>литературного произведения или известного человека добавляет сочинению привлекательности. Но нужно помнить, что цитата должна быть точной и прямо относиться к теме сочинения. Какой бы красивой ни была цитата, она не принесет пользы, если будет приведена не к месту - последует нарушение логики сочинения.</a:t>
            </a:r>
          </a:p>
          <a:p>
            <a:endParaRPr lang="ru-RU" sz="2400" dirty="0"/>
          </a:p>
          <a:p>
            <a:r>
              <a:rPr lang="ru-RU" sz="2400" dirty="0"/>
              <a:t>Пример: "</a:t>
            </a:r>
            <a:r>
              <a:rPr lang="ru-RU" sz="2400" dirty="0">
                <a:solidFill>
                  <a:srgbClr val="FF0000"/>
                </a:solidFill>
              </a:rPr>
              <a:t>Единомыслие создает дружбу", - так говорил </a:t>
            </a:r>
            <a:r>
              <a:rPr lang="ru-RU" sz="2400" dirty="0" err="1">
                <a:solidFill>
                  <a:srgbClr val="FF0000"/>
                </a:solidFill>
              </a:rPr>
              <a:t>Демокрит</a:t>
            </a:r>
            <a:r>
              <a:rPr lang="ru-RU" sz="2400" dirty="0">
                <a:solidFill>
                  <a:srgbClr val="FF0000"/>
                </a:solidFill>
              </a:rPr>
              <a:t>. Именно эта цитата вспомнилась мне при прочтении текста. </a:t>
            </a:r>
            <a:r>
              <a:rPr lang="ru-RU" sz="2400" dirty="0"/>
              <a:t>Она наталкивает на рассуждение о факторах, способствующих дружбе.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9866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Риторический вопрос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Вступление </a:t>
            </a:r>
            <a:r>
              <a:rPr lang="ru-RU" sz="2400" dirty="0"/>
              <a:t>к сочинению ЕГЭ получается очень удачным, если начать его с риторического вопроса - такого вопроса, ответ на который очевиден. Это придает сочинению некоторую выразительность и вызывает у читателя интерес.</a:t>
            </a:r>
          </a:p>
          <a:p>
            <a:endParaRPr lang="ru-RU" sz="2400" dirty="0"/>
          </a:p>
          <a:p>
            <a:r>
              <a:rPr lang="ru-RU" sz="2400" dirty="0"/>
              <a:t>Пример: как можно не уважать свою Родину? Такой вопрос вызывает недоумение у каждого, кто любит свою землю, свою страну.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293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Указание на актуальность и значимость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Можно </a:t>
            </a:r>
            <a:r>
              <a:rPr lang="ru-RU" sz="2400" dirty="0"/>
              <a:t>написать несколько предложений, указывающих на актуальность темы исходного текста на современном этапе развития человечества. Это добавит интереса. Особенно, если тема по-настоящему актуальна и является дискуссионной.</a:t>
            </a:r>
          </a:p>
          <a:p>
            <a:endParaRPr lang="ru-RU" sz="2400" dirty="0"/>
          </a:p>
          <a:p>
            <a:r>
              <a:rPr lang="ru-RU" sz="2400" dirty="0"/>
              <a:t>Пример: экологический кризис из чего-то далекого превратился в близкую и реальную проблему. Не ошибусь, если скажу, что от состояния окружающей среды зависит будущее человечества.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3529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Формулировка определения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400" dirty="0" smtClean="0"/>
              <a:t>Найти </a:t>
            </a:r>
            <a:r>
              <a:rPr lang="ru-RU" sz="2400" dirty="0"/>
              <a:t>ключевое слово в теме текста достаточно просто. Можно попытаться дать его определение. Вам не нужно писать научным языком. Достаточно сказать о том, в каком смысле нужно понимать данное слово в рамках исходного  текста.</a:t>
            </a:r>
          </a:p>
          <a:p>
            <a:endParaRPr lang="ru-RU" sz="2400" dirty="0"/>
          </a:p>
          <a:p>
            <a:r>
              <a:rPr lang="ru-RU" sz="2400" dirty="0"/>
              <a:t>Пример: что такое совесть? Совесть - это нравственный ориентир человека. То, что руководит его поступками. То, что позволяет судить о нем максимально точно.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5295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делать </a:t>
            </a:r>
            <a:r>
              <a:rPr lang="ru-RU" dirty="0" smtClean="0"/>
              <a:t>нельзя!!!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51378" y="1406969"/>
            <a:ext cx="8910173" cy="5143955"/>
          </a:xfrm>
        </p:spPr>
        <p:txBody>
          <a:bodyPr>
            <a:normAutofit fontScale="32500" lnSpcReduction="20000"/>
          </a:bodyPr>
          <a:lstStyle/>
          <a:p>
            <a:r>
              <a:rPr lang="ru-RU" sz="6200" dirty="0" smtClean="0"/>
              <a:t>Не </a:t>
            </a:r>
            <a:r>
              <a:rPr lang="ru-RU" sz="6200" dirty="0"/>
              <a:t>пишите много: не стоит писать более 4 предложений. Идеальный объем - 2-3 предложения. Лучше меньше, но в тему.</a:t>
            </a:r>
          </a:p>
          <a:p>
            <a:endParaRPr lang="ru-RU" sz="6200" dirty="0"/>
          </a:p>
          <a:p>
            <a:r>
              <a:rPr lang="ru-RU" sz="6200" dirty="0"/>
              <a:t>Не будьте слишком эмоциональны: пишите нейтрально. У вас будет возможно выразить свое мнение. Вступление - начало работы, которое должно смотреться органично, а не побуждать к обсуждению и рассуждению.</a:t>
            </a:r>
          </a:p>
          <a:p>
            <a:endParaRPr lang="ru-RU" sz="6200" dirty="0"/>
          </a:p>
          <a:p>
            <a:r>
              <a:rPr lang="ru-RU" sz="6200" dirty="0"/>
              <a:t>Не пересказывайте содержание: пересказ в экзаменационном сочинении неуместен. Он не добавит баллов и не украсит работу. Пишите свои мысли, даже если не можете сформулировать их красиво. Стремитесь к простоте.</a:t>
            </a:r>
          </a:p>
          <a:p>
            <a:endParaRPr lang="ru-RU" sz="6200" dirty="0"/>
          </a:p>
          <a:p>
            <a:r>
              <a:rPr lang="ru-RU" sz="6200" dirty="0"/>
              <a:t>Не тратьте много времени: вступление пишется быстро. Основная часть работы должна занимать основное время. Время написания вступления - около 10 минут.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92701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75</TotalTime>
  <Words>519</Words>
  <Application>Microsoft Office PowerPoint</Application>
  <PresentationFormat>Широкоэкранный</PresentationFormat>
  <Paragraphs>37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Вступление к сочинению ЕГЭ</vt:lpstr>
      <vt:lpstr>Презентация PowerPoint</vt:lpstr>
      <vt:lpstr>Способы написания вступления </vt:lpstr>
      <vt:lpstr>Сообщение о теме </vt:lpstr>
      <vt:lpstr>Цитирование </vt:lpstr>
      <vt:lpstr>Риторический вопрос </vt:lpstr>
      <vt:lpstr>Указание на актуальность и значимость </vt:lpstr>
      <vt:lpstr>Формулировка определения </vt:lpstr>
      <vt:lpstr>Что делать нельзя!!!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Вступление к сочинению ЕГЭ</dc:title>
  <dc:creator>User</dc:creator>
  <cp:lastModifiedBy>User</cp:lastModifiedBy>
  <cp:revision>2</cp:revision>
  <dcterms:created xsi:type="dcterms:W3CDTF">2020-12-21T05:27:41Z</dcterms:created>
  <dcterms:modified xsi:type="dcterms:W3CDTF">2020-12-21T06:42:55Z</dcterms:modified>
</cp:coreProperties>
</file>