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70" r:id="rId2"/>
    <p:sldId id="291" r:id="rId3"/>
    <p:sldId id="292" r:id="rId4"/>
    <p:sldId id="293" r:id="rId5"/>
    <p:sldId id="298" r:id="rId6"/>
    <p:sldId id="295" r:id="rId7"/>
    <p:sldId id="289" r:id="rId8"/>
    <p:sldId id="276" r:id="rId9"/>
    <p:sldId id="259" r:id="rId10"/>
    <p:sldId id="275" r:id="rId11"/>
    <p:sldId id="297" r:id="rId12"/>
    <p:sldId id="296" r:id="rId13"/>
    <p:sldId id="288" r:id="rId14"/>
    <p:sldId id="273" r:id="rId15"/>
    <p:sldId id="285" r:id="rId16"/>
    <p:sldId id="261" r:id="rId17"/>
    <p:sldId id="262" r:id="rId18"/>
    <p:sldId id="265" r:id="rId1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3" autoAdjust="0"/>
    <p:restoredTop sz="94660"/>
  </p:normalViewPr>
  <p:slideViewPr>
    <p:cSldViewPr>
      <p:cViewPr varScale="1">
        <p:scale>
          <a:sx n="69" d="100"/>
          <a:sy n="69" d="100"/>
        </p:scale>
        <p:origin x="39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1B14F09-BEBC-404E-B266-9CBD2237080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613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901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605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9356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1824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217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B5939-445F-41EA-B5A3-CCBD99FE119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9674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A1EA-4FF9-443D-B85D-32E23478C6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35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2A5D-0AD7-49F4-BFCD-BFB81210995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99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6FBB3C5-7D44-43F1-AE3B-E23F7C49E28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34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C06A371-E81F-41A5-B6D9-B757935981E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932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9957AC3-0B5D-4D02-A164-C811F8EDFE2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080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8106E-9F8E-486C-97D7-CE1F0F28444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954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2942-122F-46C5-985A-390DAC15D62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5902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ABD-6055-4234-84B3-DC6C9A37D2A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842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12E6F77-9309-4F98-AB0C-9E90D4236A8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582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6FF7054-38F4-4B79-AB67-8437C40438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091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3836" y="1357298"/>
            <a:ext cx="11089232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§13 </a:t>
            </a:r>
            <a:r>
              <a:rPr lang="ru-RU" sz="6000" b="1" dirty="0" smtClean="0">
                <a:ln w="11430"/>
                <a:solidFill>
                  <a:srgbClr val="C00000"/>
                </a:solidFill>
                <a:latin typeface="Arial" charset="0"/>
              </a:rPr>
              <a:t>Общая </a:t>
            </a:r>
            <a:r>
              <a:rPr lang="ru-RU" sz="6000" b="1" dirty="0">
                <a:ln w="11430"/>
                <a:solidFill>
                  <a:srgbClr val="C00000"/>
                </a:solidFill>
                <a:latin typeface="Arial" charset="0"/>
              </a:rPr>
              <a:t>циркуляция атмосферы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523523"/>
              </p:ext>
            </p:extLst>
          </p:nvPr>
        </p:nvGraphicFramePr>
        <p:xfrm>
          <a:off x="1523968" y="3643314"/>
          <a:ext cx="8915400" cy="2574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Домашнее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задание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§ 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– читать,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вопросы устно, закончить заполнение таблицы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Яклассе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тест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«Общая циркуляция атмосферы» (2 попытки)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60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0960" y="357166"/>
            <a:ext cx="11377264" cy="584775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ТИПЫ ВОЗДУШНЫХ МАСС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0960" y="1214422"/>
            <a:ext cx="2519518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ЭВМ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Низкое давление, восходящие токи, жарко, влажно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7042" y="1214422"/>
            <a:ext cx="2786082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Высокое давление, нисходящие токи,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жарко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сухо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8876" y="1214422"/>
            <a:ext cx="2548385" cy="353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УВМ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Давление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разное, меняется, выражены четыре сезона года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3520" y="1214422"/>
            <a:ext cx="3071834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Давление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высокое, нисходящие токи,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осадков, низкие температуры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7152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23653"/>
            <a:ext cx="8715436" cy="681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382027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8453454" y="642918"/>
            <a:ext cx="3738546" cy="507831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alt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Образование постоянных ветров, то есть дующих в одном направлении, зависит от поясов высокого и низкого давления.</a:t>
            </a:r>
            <a:endParaRPr lang="en-US" alt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09589" y="624110"/>
            <a:ext cx="10695024" cy="7331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Заполним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таблицу 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«Постоянные и сезонные ветры»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864829"/>
              </p:ext>
            </p:extLst>
          </p:nvPr>
        </p:nvGraphicFramePr>
        <p:xfrm>
          <a:off x="702451" y="2132856"/>
          <a:ext cx="10909299" cy="3808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9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6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255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Ветры</a:t>
                      </a:r>
                      <a:endParaRPr lang="ru-RU" sz="32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ru-RU" sz="32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32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atin typeface="Palatino Linotype" pitchFamily="18" charset="0"/>
                          <a:cs typeface="Times New Roman" pitchFamily="18" charset="0"/>
                        </a:rPr>
                        <a:t>Пассаты</a:t>
                      </a:r>
                      <a:endParaRPr lang="ru-RU" sz="2800" b="1" i="1" dirty="0">
                        <a:latin typeface="Palatino Linotype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i="1" dirty="0" smtClean="0">
                          <a:latin typeface="Palatino Linotype" pitchFamily="18" charset="0"/>
                        </a:rPr>
                        <a:t>Дуют от</a:t>
                      </a:r>
                      <a:r>
                        <a:rPr lang="ru-RU" sz="2800" i="1" baseline="0" dirty="0" smtClean="0">
                          <a:latin typeface="Palatino Linotype" pitchFamily="18" charset="0"/>
                        </a:rPr>
                        <a:t> тропиков к экватору</a:t>
                      </a:r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i="1" dirty="0" smtClean="0">
                          <a:latin typeface="Palatino Linotype" pitchFamily="18" charset="0"/>
                        </a:rPr>
                        <a:t>В северном полушарии – СВ, в южном - ЮВ</a:t>
                      </a:r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atin typeface="Palatino Linotype" pitchFamily="18" charset="0"/>
                          <a:cs typeface="Times New Roman" pitchFamily="18" charset="0"/>
                        </a:rPr>
                        <a:t>Муссоны</a:t>
                      </a:r>
                      <a:endParaRPr lang="ru-RU" sz="2800" b="1" i="1" dirty="0">
                        <a:latin typeface="Palatino Linotype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atin typeface="Palatino Linotype" pitchFamily="18" charset="0"/>
                          <a:cs typeface="Times New Roman" pitchFamily="18" charset="0"/>
                        </a:rPr>
                        <a:t>Западные ветры</a:t>
                      </a:r>
                      <a:endParaRPr lang="ru-RU" sz="2800" b="1" i="1" dirty="0">
                        <a:latin typeface="Palatino Linotype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i="1" dirty="0" smtClean="0">
                          <a:latin typeface="Palatino Linotype" pitchFamily="18" charset="0"/>
                          <a:cs typeface="Times New Roman" pitchFamily="18" charset="0"/>
                        </a:rPr>
                        <a:t>Восточные стоковые</a:t>
                      </a:r>
                      <a:endParaRPr lang="ru-RU" sz="2800" b="1" i="1" dirty="0">
                        <a:latin typeface="Palatino Linotype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i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748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geo-sfera.info/_ph/46/9477795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286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48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eloschool.ucoz.ru/_ph/1/785466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4" y="2800768"/>
            <a:ext cx="6085847" cy="405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eloschool.ucoz.ru/_ph/1/226729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375" y="2833435"/>
            <a:ext cx="6036847" cy="402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9"/>
          <p:cNvSpPr>
            <a:spLocks noChangeArrowheads="1"/>
          </p:cNvSpPr>
          <p:nvPr/>
        </p:nvSpPr>
        <p:spPr bwMode="black">
          <a:xfrm>
            <a:off x="0" y="1"/>
            <a:ext cx="12192000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МУССОНЫ</a:t>
            </a:r>
            <a:r>
              <a:rPr lang="ru-RU" alt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(от арабского «сезон дождей»)- </a:t>
            </a:r>
          </a:p>
          <a:p>
            <a:pPr algn="ctr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устойчивые сезонные ветры, направление резко меняют 2 раза в год. </a:t>
            </a: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Распространены в тропическом поясе, на берегах Азии (Япония, северный Китай, Дальний Восток в России) и в США (Мексиканский залив)</a:t>
            </a:r>
          </a:p>
          <a:p>
            <a:pPr algn="ctr"/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Зимой с суши на море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Летом с моря на сушу</a:t>
            </a:r>
            <a:endParaRPr lang="en-US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 descr="http://yumuz.ru/uploads/images/p/r/o/protektor_sezon_dozhde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0" y="3046988"/>
            <a:ext cx="12009640" cy="381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62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713"/>
            <a:ext cx="8759825" cy="4643437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/>
              <a:t>      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Перемещающаяся воздушная масса под влиянием подстилающей поверхности (сильно нагретой, переохлажденной, сухой, водной, горной и др.) постепенно изменяет свои первоначальные свойства. </a:t>
            </a:r>
          </a:p>
          <a:p>
            <a:pPr eaLnBrk="1" hangingPunct="1"/>
            <a:endParaRPr lang="ru-RU" altLang="ru-RU" sz="2800" b="1" dirty="0"/>
          </a:p>
          <a:p>
            <a:pPr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С процессом трансформации воздушных масс знакомимся самостоятельно, используя текст § 13 на с. 46 и 47 учебника.</a:t>
            </a:r>
            <a:endParaRPr lang="ru-RU" alt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5" descr="http://megalife.com.ua/uploads/posts/2010-04/1272517542_285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278606"/>
            <a:ext cx="27146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8084" y="428604"/>
            <a:ext cx="11404812" cy="138269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dirty="0" smtClean="0">
                <a:solidFill>
                  <a:srgbClr val="C00000"/>
                </a:solidFill>
              </a:rPr>
              <a:t>   </a:t>
            </a:r>
            <a:r>
              <a:rPr lang="ru-RU" altLang="ru-RU" sz="4000" dirty="0" smtClean="0">
                <a:solidFill>
                  <a:srgbClr val="C00000"/>
                </a:solidFill>
              </a:rPr>
              <a:t> </a:t>
            </a:r>
            <a:r>
              <a:rPr lang="ru-RU" alt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Таким образом</a:t>
            </a:r>
            <a:r>
              <a:rPr lang="ru-RU" alt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lang="ru-RU" alt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циркуляция атмосферы?</a:t>
            </a:r>
            <a:endParaRPr lang="ru-RU" alt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38084" y="2143116"/>
            <a:ext cx="11809312" cy="421482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200" b="1" dirty="0" smtClean="0">
                <a:solidFill>
                  <a:schemeClr val="tx1"/>
                </a:solidFill>
              </a:rPr>
              <a:t>      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тропосфере преобладающие направления переноса воздуха различаются по географическим поясам. </a:t>
            </a:r>
          </a:p>
          <a:p>
            <a:pPr eaLnBrk="1" hangingPunct="1">
              <a:buFontTx/>
              <a:buNone/>
            </a:pPr>
            <a:r>
              <a:rPr lang="ru-RU" alt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Наиболее устойчивые ветры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</a:p>
          <a:p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тропических широтах – 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пассаты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муссоны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умеренных широтах — 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западные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alt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полярных — 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восточные</a:t>
            </a:r>
          </a:p>
        </p:txBody>
      </p:sp>
      <p:pic>
        <p:nvPicPr>
          <p:cNvPr id="10244" name="Picture 5" descr="Картинка 381 из 17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075" y="4540205"/>
            <a:ext cx="34639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127448" y="1214422"/>
            <a:ext cx="9397708" cy="501234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>
              <a:lnSpc>
                <a:spcPct val="107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§ 13 – читать, вопросы устно, закончить заполнение таблицы</a:t>
            </a:r>
          </a:p>
          <a:p>
            <a:pPr>
              <a:lnSpc>
                <a:spcPct val="107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Яклассе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тест «Общая циркуляция атмосферы» (2 попытки)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7" y="624110"/>
            <a:ext cx="1066519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каких широтах располагаются пояса пониженного атмосферного давления, а в каких – повышенного атмосферного давления?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9" y="2492896"/>
            <a:ext cx="11097244" cy="37776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Пояса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пониженного давления формируются в экваториальных и умеренных широтах.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Повышенное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давление наблюдается у полюсов и в тропических широтах.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119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5" y="624110"/>
            <a:ext cx="1059318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Назовите основную причину образования поясов атмосферного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2133600"/>
            <a:ext cx="11025236" cy="37776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причина формирования поясов давления – неравномерное поступление тепла на земную поверхность.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9864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5" y="624110"/>
            <a:ext cx="1095322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чем связано распределение облачности и осадков на Земле?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2133600"/>
            <a:ext cx="11169252" cy="37776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Облачность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осадки зависят от распределения температур и давления.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Помимо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этого на осадки влияют рельеф, ветры, океанические течения.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5370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9654" y="1"/>
            <a:ext cx="95012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7368" y="2204864"/>
            <a:ext cx="11089232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§13 Общая </a:t>
            </a:r>
            <a:r>
              <a:rPr lang="ru-RU" sz="6000" b="1" dirty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циркуляция атмосферы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204577"/>
              </p:ext>
            </p:extLst>
          </p:nvPr>
        </p:nvGraphicFramePr>
        <p:xfrm>
          <a:off x="2063552" y="1124744"/>
          <a:ext cx="8915400" cy="669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Приступаем к изучению:</a:t>
                      </a:r>
                      <a:endParaRPr lang="ru-RU" sz="4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35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844" y="785794"/>
            <a:ext cx="8856662" cy="936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циркуляция атмосферы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51384" y="2285992"/>
            <a:ext cx="11377264" cy="2079634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2800" b="1" i="1" dirty="0" smtClean="0"/>
              <a:t>   </a:t>
            </a: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это система воздушных течений, охватывающая всю атмосферу и осуществляющая обмен теплом и влагой между отдельными поясами земного шара.</a:t>
            </a:r>
            <a:endParaRPr lang="ru-RU" alt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7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07368" y="548680"/>
            <a:ext cx="11266528" cy="57606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Вспомним: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Ветер – горизонтальное перемещение воздуха над поверхностью Земли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Ветер дует из области высокого давления в область низкого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давления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Направление ветра определяется по стороне горизонта,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откуда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дует ветер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Ветры бывают пос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тоянные и сезонные, планетарные и местные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3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5"/>
          <p:cNvSpPr>
            <a:spLocks noGrp="1"/>
          </p:cNvSpPr>
          <p:nvPr>
            <p:ph type="title"/>
          </p:nvPr>
        </p:nvSpPr>
        <p:spPr>
          <a:xfrm>
            <a:off x="335360" y="476672"/>
            <a:ext cx="11665296" cy="1662454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Запишем: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Большие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объемы воздуха, обладающие более или менее одинаковыми свойствами, называют </a:t>
            </a:r>
            <a:r>
              <a:rPr lang="ru-RU" altLang="ru-RU" sz="28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воздушными </a:t>
            </a:r>
            <a:r>
              <a:rPr lang="ru-RU" alt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массами (ВМ)</a:t>
            </a:r>
            <a:endParaRPr lang="ru-RU" altLang="ru-RU" sz="28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9699" y="2348880"/>
            <a:ext cx="3994266" cy="34290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Экваториальные (ЭВМ)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Тропические (ТВМ)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Умеренные (УВМ)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Арктические 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антарктические) (АВМ)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965" y="2101856"/>
            <a:ext cx="7854052" cy="3923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365</Words>
  <Application>Microsoft Office PowerPoint</Application>
  <PresentationFormat>Широкоэкранный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Palatino Linotype</vt:lpstr>
      <vt:lpstr>Times New Roman</vt:lpstr>
      <vt:lpstr>Wingdings</vt:lpstr>
      <vt:lpstr>Wingdings 3</vt:lpstr>
      <vt:lpstr>Легкий дым</vt:lpstr>
      <vt:lpstr>§13 Общая циркуляция атмосферы</vt:lpstr>
      <vt:lpstr>В каких широтах располагаются пояса пониженного атмосферного давления, а в каких – повышенного атмосферного давления? </vt:lpstr>
      <vt:lpstr>Назовите основную причину образования поясов атмосферного давления </vt:lpstr>
      <vt:lpstr>С чем связано распределение облачности и осадков на Земле? </vt:lpstr>
      <vt:lpstr>Презентация PowerPoint</vt:lpstr>
      <vt:lpstr>§13 Общая циркуляция атмосферы</vt:lpstr>
      <vt:lpstr>Общая циркуляция атмосферы</vt:lpstr>
      <vt:lpstr>Презентация PowerPoint</vt:lpstr>
      <vt:lpstr>Запишем: Большие объемы воздуха, обладающие более или менее одинаковыми свойствами, называют воздушными массами (ВМ)</vt:lpstr>
      <vt:lpstr>Презентация PowerPoint</vt:lpstr>
      <vt:lpstr>Презентация PowerPoint</vt:lpstr>
      <vt:lpstr>Презентация PowerPoint</vt:lpstr>
      <vt:lpstr>Заполним таблицу  «Постоянные и сезонные ветры» </vt:lpstr>
      <vt:lpstr>Презентация PowerPoint</vt:lpstr>
      <vt:lpstr>Презентация PowerPoint</vt:lpstr>
      <vt:lpstr>Презентация PowerPoint</vt:lpstr>
      <vt:lpstr>    Таким образом,  какова общая циркуляция атмосферы?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ЭКЗАМЕН</cp:lastModifiedBy>
  <cp:revision>30</cp:revision>
  <dcterms:created xsi:type="dcterms:W3CDTF">2010-10-22T10:32:49Z</dcterms:created>
  <dcterms:modified xsi:type="dcterms:W3CDTF">2020-11-10T03:52:08Z</dcterms:modified>
</cp:coreProperties>
</file>