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8" r:id="rId4"/>
    <p:sldId id="269" r:id="rId5"/>
    <p:sldId id="263" r:id="rId6"/>
    <p:sldId id="261" r:id="rId7"/>
    <p:sldId id="264" r:id="rId8"/>
    <p:sldId id="259" r:id="rId9"/>
    <p:sldId id="267" r:id="rId10"/>
    <p:sldId id="282" r:id="rId11"/>
    <p:sldId id="268" r:id="rId12"/>
    <p:sldId id="262" r:id="rId13"/>
    <p:sldId id="270" r:id="rId14"/>
    <p:sldId id="273" r:id="rId15"/>
    <p:sldId id="279" r:id="rId16"/>
    <p:sldId id="281" r:id="rId17"/>
    <p:sldId id="280" r:id="rId18"/>
    <p:sldId id="271" r:id="rId19"/>
    <p:sldId id="260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FDE4CF"/>
    <a:srgbClr val="85B24E"/>
    <a:srgbClr val="28A028"/>
    <a:srgbClr val="FAFBC1"/>
    <a:srgbClr val="EFA7C2"/>
    <a:srgbClr val="E60073"/>
    <a:srgbClr val="CC0066"/>
    <a:srgbClr val="FDDFC7"/>
    <a:srgbClr val="F8AB6C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C8FFD-4857-4526-B631-95DE87E45201}" type="doc">
      <dgm:prSet loTypeId="urn:microsoft.com/office/officeart/2005/8/layout/lProcess1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7E882D9-AACC-4790-871B-1E3E2FFF8B9F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1800" dirty="0" smtClean="0">
              <a:solidFill>
                <a:srgbClr val="111111"/>
              </a:solidFill>
            </a:rPr>
            <a:t>Теория </a:t>
          </a:r>
          <a:endParaRPr lang="ru-RU" sz="1800" dirty="0">
            <a:solidFill>
              <a:srgbClr val="111111"/>
            </a:solidFill>
          </a:endParaRPr>
        </a:p>
      </dgm:t>
    </dgm:pt>
    <dgm:pt modelId="{82F7E32F-1134-4465-BFD9-BDA019CCCD0A}" type="parTrans" cxnId="{AA57025A-ABAC-4E93-8508-52A98A1E60A4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A986990F-9996-429A-BC32-5501DD331967}" type="sibTrans" cxnId="{AA57025A-ABAC-4E93-8508-52A98A1E60A4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2962C76D-179A-4226-BC83-236874BD3AAF}">
      <dgm:prSet phldrT="[Текст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1800" dirty="0" smtClean="0">
              <a:solidFill>
                <a:srgbClr val="111111"/>
              </a:solidFill>
            </a:rPr>
            <a:t>Задания</a:t>
          </a:r>
          <a:endParaRPr lang="ru-RU" sz="1800" dirty="0">
            <a:solidFill>
              <a:srgbClr val="111111"/>
            </a:solidFill>
          </a:endParaRPr>
        </a:p>
      </dgm:t>
    </dgm:pt>
    <dgm:pt modelId="{DE6B15BA-E108-4318-98B3-814B71A7FEEE}" type="parTrans" cxnId="{D070A217-15CF-4F7A-A792-7773E23F839D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E5F7F993-18BE-4CD2-A951-A95C8E8A3233}" type="sibTrans" cxnId="{D070A217-15CF-4F7A-A792-7773E23F839D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1BAB0EC0-1010-4E78-8E09-C70F77DC9AF5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1800" dirty="0" smtClean="0">
              <a:solidFill>
                <a:srgbClr val="111111"/>
              </a:solidFill>
            </a:rPr>
            <a:t>Практикум</a:t>
          </a:r>
          <a:endParaRPr lang="ru-RU" sz="1800" dirty="0">
            <a:solidFill>
              <a:srgbClr val="111111"/>
            </a:solidFill>
          </a:endParaRPr>
        </a:p>
      </dgm:t>
    </dgm:pt>
    <dgm:pt modelId="{8C64701F-75CD-4221-B0B2-AFE1D47B70B7}" type="parTrans" cxnId="{9A8A3D92-044A-4C51-830B-4C9697F8FCA2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19B2CBA6-ECB4-4AE4-8F99-7155BB350D23}" type="sibTrans" cxnId="{9A8A3D92-044A-4C51-830B-4C9697F8FCA2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8739F330-B0FE-4D5D-8B8A-A2A1B351E9D9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1800" dirty="0" smtClean="0">
              <a:solidFill>
                <a:srgbClr val="111111"/>
              </a:solidFill>
            </a:rPr>
            <a:t>Тесты </a:t>
          </a:r>
          <a:endParaRPr lang="ru-RU" sz="1800" dirty="0">
            <a:solidFill>
              <a:srgbClr val="111111"/>
            </a:solidFill>
          </a:endParaRPr>
        </a:p>
      </dgm:t>
    </dgm:pt>
    <dgm:pt modelId="{398B4734-E49E-4469-8C92-0F5E624EEEB9}" type="parTrans" cxnId="{088BCE88-0C20-4F03-8782-075BC7E82AB1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72D7EC30-119D-4E07-AD4D-85328BC88688}" type="sibTrans" cxnId="{088BCE88-0C20-4F03-8782-075BC7E82AB1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0F8EF124-F211-4765-9ECC-6A37B6DAEA98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1800" dirty="0" smtClean="0">
              <a:solidFill>
                <a:srgbClr val="111111"/>
              </a:solidFill>
            </a:rPr>
            <a:t>Вопросы</a:t>
          </a:r>
          <a:endParaRPr lang="ru-RU" sz="1800" dirty="0">
            <a:solidFill>
              <a:srgbClr val="111111"/>
            </a:solidFill>
          </a:endParaRPr>
        </a:p>
      </dgm:t>
    </dgm:pt>
    <dgm:pt modelId="{DC0D3B3B-6661-4E1A-AC33-82043AE933F4}" type="parTrans" cxnId="{10A652DB-57E3-4D9F-BB6B-F64B6473EF5F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D81F1FEB-01D7-4599-A063-4B67FAD1CAF8}" type="sibTrans" cxnId="{10A652DB-57E3-4D9F-BB6B-F64B6473EF5F}">
      <dgm:prSet/>
      <dgm:spPr/>
      <dgm:t>
        <a:bodyPr/>
        <a:lstStyle/>
        <a:p>
          <a:endParaRPr lang="ru-RU">
            <a:solidFill>
              <a:srgbClr val="111111"/>
            </a:solidFill>
          </a:endParaRPr>
        </a:p>
      </dgm:t>
    </dgm:pt>
    <dgm:pt modelId="{3423F812-A883-45FF-A9A6-8F9976AE3BB3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ru-RU" sz="1800" dirty="0" smtClean="0">
              <a:solidFill>
                <a:srgbClr val="111111"/>
              </a:solidFill>
            </a:rPr>
            <a:t>ЕГЭ, ГИА</a:t>
          </a:r>
          <a:endParaRPr lang="ru-RU" sz="1800" dirty="0">
            <a:solidFill>
              <a:srgbClr val="111111"/>
            </a:solidFill>
          </a:endParaRPr>
        </a:p>
      </dgm:t>
    </dgm:pt>
    <dgm:pt modelId="{429CDA30-2F0E-4083-9871-2972FA4E5DFD}" type="parTrans" cxnId="{7AB4A18B-CC7B-43EC-8ED9-F7AD5CF87AF5}">
      <dgm:prSet/>
      <dgm:spPr/>
      <dgm:t>
        <a:bodyPr/>
        <a:lstStyle/>
        <a:p>
          <a:endParaRPr lang="ru-RU"/>
        </a:p>
      </dgm:t>
    </dgm:pt>
    <dgm:pt modelId="{A5702801-FE98-4A35-9971-7297CD8A532F}" type="sibTrans" cxnId="{7AB4A18B-CC7B-43EC-8ED9-F7AD5CF87AF5}">
      <dgm:prSet/>
      <dgm:spPr/>
      <dgm:t>
        <a:bodyPr/>
        <a:lstStyle/>
        <a:p>
          <a:endParaRPr lang="ru-RU"/>
        </a:p>
      </dgm:t>
    </dgm:pt>
    <dgm:pt modelId="{965AE0F0-652E-4483-AFD1-91FA9FB0D916}" type="pres">
      <dgm:prSet presAssocID="{993C8FFD-4857-4526-B631-95DE87E452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85A5FB-A720-403B-A736-1BF3BFACCD41}" type="pres">
      <dgm:prSet presAssocID="{A7E882D9-AACC-4790-871B-1E3E2FFF8B9F}" presName="vertFlow" presStyleCnt="0"/>
      <dgm:spPr/>
    </dgm:pt>
    <dgm:pt modelId="{EF4F4139-E6D2-4756-9B2A-476145D70948}" type="pres">
      <dgm:prSet presAssocID="{A7E882D9-AACC-4790-871B-1E3E2FFF8B9F}" presName="header" presStyleLbl="node1" presStyleIdx="0" presStyleCnt="6" custScaleY="182593"/>
      <dgm:spPr/>
      <dgm:t>
        <a:bodyPr/>
        <a:lstStyle/>
        <a:p>
          <a:endParaRPr lang="ru-RU"/>
        </a:p>
      </dgm:t>
    </dgm:pt>
    <dgm:pt modelId="{0205DAE2-2C1C-42BE-8ECD-E4BBA0978E70}" type="pres">
      <dgm:prSet presAssocID="{A7E882D9-AACC-4790-871B-1E3E2FFF8B9F}" presName="hSp" presStyleCnt="0"/>
      <dgm:spPr/>
    </dgm:pt>
    <dgm:pt modelId="{4AED2C50-DF3B-4707-BB7B-56A6C38C2562}" type="pres">
      <dgm:prSet presAssocID="{1BAB0EC0-1010-4E78-8E09-C70F77DC9AF5}" presName="vertFlow" presStyleCnt="0"/>
      <dgm:spPr/>
    </dgm:pt>
    <dgm:pt modelId="{5B180B87-2FBB-40FA-9720-57FDD4846526}" type="pres">
      <dgm:prSet presAssocID="{1BAB0EC0-1010-4E78-8E09-C70F77DC9AF5}" presName="header" presStyleLbl="node1" presStyleIdx="1" presStyleCnt="6" custScaleY="182593"/>
      <dgm:spPr/>
      <dgm:t>
        <a:bodyPr/>
        <a:lstStyle/>
        <a:p>
          <a:endParaRPr lang="ru-RU"/>
        </a:p>
      </dgm:t>
    </dgm:pt>
    <dgm:pt modelId="{F105EAEB-42E7-46F9-AE8D-7BA8B820F5A3}" type="pres">
      <dgm:prSet presAssocID="{1BAB0EC0-1010-4E78-8E09-C70F77DC9AF5}" presName="hSp" presStyleCnt="0"/>
      <dgm:spPr/>
    </dgm:pt>
    <dgm:pt modelId="{108AA4EA-82F6-4BFF-BCE9-D0D50A0B9435}" type="pres">
      <dgm:prSet presAssocID="{8739F330-B0FE-4D5D-8B8A-A2A1B351E9D9}" presName="vertFlow" presStyleCnt="0"/>
      <dgm:spPr/>
    </dgm:pt>
    <dgm:pt modelId="{A0F7955E-57AB-416E-A2E7-E7C7130F41DB}" type="pres">
      <dgm:prSet presAssocID="{8739F330-B0FE-4D5D-8B8A-A2A1B351E9D9}" presName="header" presStyleLbl="node1" presStyleIdx="2" presStyleCnt="6" custScaleY="182593"/>
      <dgm:spPr/>
      <dgm:t>
        <a:bodyPr/>
        <a:lstStyle/>
        <a:p>
          <a:endParaRPr lang="ru-RU"/>
        </a:p>
      </dgm:t>
    </dgm:pt>
    <dgm:pt modelId="{666EED1F-67DA-4C4E-A436-0738D8F203B3}" type="pres">
      <dgm:prSet presAssocID="{8739F330-B0FE-4D5D-8B8A-A2A1B351E9D9}" presName="hSp" presStyleCnt="0"/>
      <dgm:spPr/>
    </dgm:pt>
    <dgm:pt modelId="{E8AC2CB9-4491-46DF-B945-0FCA81B8E4F4}" type="pres">
      <dgm:prSet presAssocID="{0F8EF124-F211-4765-9ECC-6A37B6DAEA98}" presName="vertFlow" presStyleCnt="0"/>
      <dgm:spPr/>
    </dgm:pt>
    <dgm:pt modelId="{D79458BE-B74B-4E16-9734-8EDA79237C8F}" type="pres">
      <dgm:prSet presAssocID="{0F8EF124-F211-4765-9ECC-6A37B6DAEA98}" presName="header" presStyleLbl="node1" presStyleIdx="3" presStyleCnt="6" custScaleY="182593"/>
      <dgm:spPr/>
      <dgm:t>
        <a:bodyPr/>
        <a:lstStyle/>
        <a:p>
          <a:endParaRPr lang="ru-RU"/>
        </a:p>
      </dgm:t>
    </dgm:pt>
    <dgm:pt modelId="{1E490703-BC0A-4624-AB49-CB44AEC39E98}" type="pres">
      <dgm:prSet presAssocID="{0F8EF124-F211-4765-9ECC-6A37B6DAEA98}" presName="hSp" presStyleCnt="0"/>
      <dgm:spPr/>
    </dgm:pt>
    <dgm:pt modelId="{3587E9F1-9DBD-40F4-89CF-71F15354EEE5}" type="pres">
      <dgm:prSet presAssocID="{2962C76D-179A-4226-BC83-236874BD3AAF}" presName="vertFlow" presStyleCnt="0"/>
      <dgm:spPr/>
    </dgm:pt>
    <dgm:pt modelId="{1F3E0D9F-3F3E-42A4-BEA8-7AFC37D63BE2}" type="pres">
      <dgm:prSet presAssocID="{2962C76D-179A-4226-BC83-236874BD3AAF}" presName="header" presStyleLbl="node1" presStyleIdx="4" presStyleCnt="6" custScaleY="182593"/>
      <dgm:spPr/>
      <dgm:t>
        <a:bodyPr/>
        <a:lstStyle/>
        <a:p>
          <a:endParaRPr lang="ru-RU"/>
        </a:p>
      </dgm:t>
    </dgm:pt>
    <dgm:pt modelId="{272CE714-CA00-4DF9-8C0F-CBD3F7DF53BD}" type="pres">
      <dgm:prSet presAssocID="{2962C76D-179A-4226-BC83-236874BD3AAF}" presName="hSp" presStyleCnt="0"/>
      <dgm:spPr/>
    </dgm:pt>
    <dgm:pt modelId="{8B01D9CA-B48B-49C6-B02A-27525B6DF4D1}" type="pres">
      <dgm:prSet presAssocID="{3423F812-A883-45FF-A9A6-8F9976AE3BB3}" presName="vertFlow" presStyleCnt="0"/>
      <dgm:spPr/>
    </dgm:pt>
    <dgm:pt modelId="{9F584055-A65C-48DE-A82B-1EB449BC4DCB}" type="pres">
      <dgm:prSet presAssocID="{3423F812-A883-45FF-A9A6-8F9976AE3BB3}" presName="header" presStyleLbl="node1" presStyleIdx="5" presStyleCnt="6" custScaleY="182593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A8A3D92-044A-4C51-830B-4C9697F8FCA2}" srcId="{993C8FFD-4857-4526-B631-95DE87E45201}" destId="{1BAB0EC0-1010-4E78-8E09-C70F77DC9AF5}" srcOrd="1" destOrd="0" parTransId="{8C64701F-75CD-4221-B0B2-AFE1D47B70B7}" sibTransId="{19B2CBA6-ECB4-4AE4-8F99-7155BB350D23}"/>
    <dgm:cxn modelId="{3CD69A34-920E-4383-98DC-02C6FFFA02D5}" type="presOf" srcId="{1BAB0EC0-1010-4E78-8E09-C70F77DC9AF5}" destId="{5B180B87-2FBB-40FA-9720-57FDD4846526}" srcOrd="0" destOrd="0" presId="urn:microsoft.com/office/officeart/2005/8/layout/lProcess1"/>
    <dgm:cxn modelId="{B6580BC8-A0B1-44AD-91BE-AC3C2A9FC5E9}" type="presOf" srcId="{8739F330-B0FE-4D5D-8B8A-A2A1B351E9D9}" destId="{A0F7955E-57AB-416E-A2E7-E7C7130F41DB}" srcOrd="0" destOrd="0" presId="urn:microsoft.com/office/officeart/2005/8/layout/lProcess1"/>
    <dgm:cxn modelId="{AA57025A-ABAC-4E93-8508-52A98A1E60A4}" srcId="{993C8FFD-4857-4526-B631-95DE87E45201}" destId="{A7E882D9-AACC-4790-871B-1E3E2FFF8B9F}" srcOrd="0" destOrd="0" parTransId="{82F7E32F-1134-4465-BFD9-BDA019CCCD0A}" sibTransId="{A986990F-9996-429A-BC32-5501DD331967}"/>
    <dgm:cxn modelId="{7AB4A18B-CC7B-43EC-8ED9-F7AD5CF87AF5}" srcId="{993C8FFD-4857-4526-B631-95DE87E45201}" destId="{3423F812-A883-45FF-A9A6-8F9976AE3BB3}" srcOrd="5" destOrd="0" parTransId="{429CDA30-2F0E-4083-9871-2972FA4E5DFD}" sibTransId="{A5702801-FE98-4A35-9971-7297CD8A532F}"/>
    <dgm:cxn modelId="{D070A217-15CF-4F7A-A792-7773E23F839D}" srcId="{993C8FFD-4857-4526-B631-95DE87E45201}" destId="{2962C76D-179A-4226-BC83-236874BD3AAF}" srcOrd="4" destOrd="0" parTransId="{DE6B15BA-E108-4318-98B3-814B71A7FEEE}" sibTransId="{E5F7F993-18BE-4CD2-A951-A95C8E8A3233}"/>
    <dgm:cxn modelId="{01978A04-66BD-4DA9-9DD4-1742E153B224}" type="presOf" srcId="{A7E882D9-AACC-4790-871B-1E3E2FFF8B9F}" destId="{EF4F4139-E6D2-4756-9B2A-476145D70948}" srcOrd="0" destOrd="0" presId="urn:microsoft.com/office/officeart/2005/8/layout/lProcess1"/>
    <dgm:cxn modelId="{20EF4F20-E4C8-49EE-BD05-F1FA615C507C}" type="presOf" srcId="{993C8FFD-4857-4526-B631-95DE87E45201}" destId="{965AE0F0-652E-4483-AFD1-91FA9FB0D916}" srcOrd="0" destOrd="0" presId="urn:microsoft.com/office/officeart/2005/8/layout/lProcess1"/>
    <dgm:cxn modelId="{10A652DB-57E3-4D9F-BB6B-F64B6473EF5F}" srcId="{993C8FFD-4857-4526-B631-95DE87E45201}" destId="{0F8EF124-F211-4765-9ECC-6A37B6DAEA98}" srcOrd="3" destOrd="0" parTransId="{DC0D3B3B-6661-4E1A-AC33-82043AE933F4}" sibTransId="{D81F1FEB-01D7-4599-A063-4B67FAD1CAF8}"/>
    <dgm:cxn modelId="{088BCE88-0C20-4F03-8782-075BC7E82AB1}" srcId="{993C8FFD-4857-4526-B631-95DE87E45201}" destId="{8739F330-B0FE-4D5D-8B8A-A2A1B351E9D9}" srcOrd="2" destOrd="0" parTransId="{398B4734-E49E-4469-8C92-0F5E624EEEB9}" sibTransId="{72D7EC30-119D-4E07-AD4D-85328BC88688}"/>
    <dgm:cxn modelId="{50BBDBA3-FB04-4E76-97ED-E9A166767E5E}" type="presOf" srcId="{3423F812-A883-45FF-A9A6-8F9976AE3BB3}" destId="{9F584055-A65C-48DE-A82B-1EB449BC4DCB}" srcOrd="0" destOrd="0" presId="urn:microsoft.com/office/officeart/2005/8/layout/lProcess1"/>
    <dgm:cxn modelId="{01BF0161-00B0-458D-8B11-7E937C603A90}" type="presOf" srcId="{0F8EF124-F211-4765-9ECC-6A37B6DAEA98}" destId="{D79458BE-B74B-4E16-9734-8EDA79237C8F}" srcOrd="0" destOrd="0" presId="urn:microsoft.com/office/officeart/2005/8/layout/lProcess1"/>
    <dgm:cxn modelId="{D46FF11D-6ACE-444F-A17D-E6303853F091}" type="presOf" srcId="{2962C76D-179A-4226-BC83-236874BD3AAF}" destId="{1F3E0D9F-3F3E-42A4-BEA8-7AFC37D63BE2}" srcOrd="0" destOrd="0" presId="urn:microsoft.com/office/officeart/2005/8/layout/lProcess1"/>
    <dgm:cxn modelId="{C696F38E-8975-42F6-A6D3-F39F1716AC8B}" type="presParOf" srcId="{965AE0F0-652E-4483-AFD1-91FA9FB0D916}" destId="{2585A5FB-A720-403B-A736-1BF3BFACCD41}" srcOrd="0" destOrd="0" presId="urn:microsoft.com/office/officeart/2005/8/layout/lProcess1"/>
    <dgm:cxn modelId="{62F3C331-B91E-4174-AFE1-E44F3FCAAD5C}" type="presParOf" srcId="{2585A5FB-A720-403B-A736-1BF3BFACCD41}" destId="{EF4F4139-E6D2-4756-9B2A-476145D70948}" srcOrd="0" destOrd="0" presId="urn:microsoft.com/office/officeart/2005/8/layout/lProcess1"/>
    <dgm:cxn modelId="{7F7D5944-A920-481F-B1AA-7E729D636181}" type="presParOf" srcId="{965AE0F0-652E-4483-AFD1-91FA9FB0D916}" destId="{0205DAE2-2C1C-42BE-8ECD-E4BBA0978E70}" srcOrd="1" destOrd="0" presId="urn:microsoft.com/office/officeart/2005/8/layout/lProcess1"/>
    <dgm:cxn modelId="{9A89F451-3A93-4A4E-8E86-4AAA34E7C42F}" type="presParOf" srcId="{965AE0F0-652E-4483-AFD1-91FA9FB0D916}" destId="{4AED2C50-DF3B-4707-BB7B-56A6C38C2562}" srcOrd="2" destOrd="0" presId="urn:microsoft.com/office/officeart/2005/8/layout/lProcess1"/>
    <dgm:cxn modelId="{C56DDB3E-D762-4E4C-B2C2-EBA4A68A124A}" type="presParOf" srcId="{4AED2C50-DF3B-4707-BB7B-56A6C38C2562}" destId="{5B180B87-2FBB-40FA-9720-57FDD4846526}" srcOrd="0" destOrd="0" presId="urn:microsoft.com/office/officeart/2005/8/layout/lProcess1"/>
    <dgm:cxn modelId="{7C12D26C-A26A-4BAA-99CD-7CAFF0F21660}" type="presParOf" srcId="{965AE0F0-652E-4483-AFD1-91FA9FB0D916}" destId="{F105EAEB-42E7-46F9-AE8D-7BA8B820F5A3}" srcOrd="3" destOrd="0" presId="urn:microsoft.com/office/officeart/2005/8/layout/lProcess1"/>
    <dgm:cxn modelId="{ACC3249D-1441-4174-B857-7278EDA0E46D}" type="presParOf" srcId="{965AE0F0-652E-4483-AFD1-91FA9FB0D916}" destId="{108AA4EA-82F6-4BFF-BCE9-D0D50A0B9435}" srcOrd="4" destOrd="0" presId="urn:microsoft.com/office/officeart/2005/8/layout/lProcess1"/>
    <dgm:cxn modelId="{7AE03BA9-28D5-46DB-AB5D-0EE0AC7A3E5A}" type="presParOf" srcId="{108AA4EA-82F6-4BFF-BCE9-D0D50A0B9435}" destId="{A0F7955E-57AB-416E-A2E7-E7C7130F41DB}" srcOrd="0" destOrd="0" presId="urn:microsoft.com/office/officeart/2005/8/layout/lProcess1"/>
    <dgm:cxn modelId="{34980461-DA05-4208-B011-49E980F5F611}" type="presParOf" srcId="{965AE0F0-652E-4483-AFD1-91FA9FB0D916}" destId="{666EED1F-67DA-4C4E-A436-0738D8F203B3}" srcOrd="5" destOrd="0" presId="urn:microsoft.com/office/officeart/2005/8/layout/lProcess1"/>
    <dgm:cxn modelId="{A1BA1707-822A-406F-8802-289592015CBA}" type="presParOf" srcId="{965AE0F0-652E-4483-AFD1-91FA9FB0D916}" destId="{E8AC2CB9-4491-46DF-B945-0FCA81B8E4F4}" srcOrd="6" destOrd="0" presId="urn:microsoft.com/office/officeart/2005/8/layout/lProcess1"/>
    <dgm:cxn modelId="{099A49C6-B305-4541-9F04-43F59E3285BA}" type="presParOf" srcId="{E8AC2CB9-4491-46DF-B945-0FCA81B8E4F4}" destId="{D79458BE-B74B-4E16-9734-8EDA79237C8F}" srcOrd="0" destOrd="0" presId="urn:microsoft.com/office/officeart/2005/8/layout/lProcess1"/>
    <dgm:cxn modelId="{79ED7CB4-D28C-403A-B09B-631BED8ACC58}" type="presParOf" srcId="{965AE0F0-652E-4483-AFD1-91FA9FB0D916}" destId="{1E490703-BC0A-4624-AB49-CB44AEC39E98}" srcOrd="7" destOrd="0" presId="urn:microsoft.com/office/officeart/2005/8/layout/lProcess1"/>
    <dgm:cxn modelId="{C8D217F4-3692-4A76-9E25-C150258AC297}" type="presParOf" srcId="{965AE0F0-652E-4483-AFD1-91FA9FB0D916}" destId="{3587E9F1-9DBD-40F4-89CF-71F15354EEE5}" srcOrd="8" destOrd="0" presId="urn:microsoft.com/office/officeart/2005/8/layout/lProcess1"/>
    <dgm:cxn modelId="{1570E3CB-6748-4250-9590-966776B0FF3E}" type="presParOf" srcId="{3587E9F1-9DBD-40F4-89CF-71F15354EEE5}" destId="{1F3E0D9F-3F3E-42A4-BEA8-7AFC37D63BE2}" srcOrd="0" destOrd="0" presId="urn:microsoft.com/office/officeart/2005/8/layout/lProcess1"/>
    <dgm:cxn modelId="{00A31478-3E2A-42D8-9C1E-891B1C45D9FC}" type="presParOf" srcId="{965AE0F0-652E-4483-AFD1-91FA9FB0D916}" destId="{272CE714-CA00-4DF9-8C0F-CBD3F7DF53BD}" srcOrd="9" destOrd="0" presId="urn:microsoft.com/office/officeart/2005/8/layout/lProcess1"/>
    <dgm:cxn modelId="{95A8CCF8-4D45-443E-8B42-2054A239A432}" type="presParOf" srcId="{965AE0F0-652E-4483-AFD1-91FA9FB0D916}" destId="{8B01D9CA-B48B-49C6-B02A-27525B6DF4D1}" srcOrd="10" destOrd="0" presId="urn:microsoft.com/office/officeart/2005/8/layout/lProcess1"/>
    <dgm:cxn modelId="{83CB8530-0B0F-4E86-BC0D-880601231243}" type="presParOf" srcId="{8B01D9CA-B48B-49C6-B02A-27525B6DF4D1}" destId="{9F584055-A65C-48DE-A82B-1EB449BC4DCB}" srcOrd="0" destOrd="0" presId="urn:microsoft.com/office/officeart/2005/8/layout/l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B37F42-8DB4-4526-8666-ED28DF91E589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4C78A59-6B33-4D32-ACC5-0290CF422708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rgbClr val="111111"/>
              </a:solidFill>
            </a:rPr>
            <a:t>Плотность населения</a:t>
          </a:r>
          <a:endParaRPr lang="ru-RU" sz="2000" dirty="0">
            <a:solidFill>
              <a:srgbClr val="111111"/>
            </a:solidFill>
          </a:endParaRPr>
        </a:p>
      </dgm:t>
    </dgm:pt>
    <dgm:pt modelId="{6DDBB573-947E-4F9C-AB69-C94CE769F974}" type="parTrans" cxnId="{3FE454B7-E106-4E73-A487-DD19A694819D}">
      <dgm:prSet/>
      <dgm:spPr/>
      <dgm:t>
        <a:bodyPr/>
        <a:lstStyle/>
        <a:p>
          <a:endParaRPr lang="ru-RU"/>
        </a:p>
      </dgm:t>
    </dgm:pt>
    <dgm:pt modelId="{4A16DCB3-7033-4EAE-92F5-DD2FEC77837E}" type="sibTrans" cxnId="{3FE454B7-E106-4E73-A487-DD19A694819D}">
      <dgm:prSet/>
      <dgm:spPr/>
      <dgm:t>
        <a:bodyPr/>
        <a:lstStyle/>
        <a:p>
          <a:endParaRPr lang="ru-RU"/>
        </a:p>
      </dgm:t>
    </dgm:pt>
    <dgm:pt modelId="{4C6BD222-B24D-4FD2-8F72-E207DF990653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rgbClr val="111111"/>
              </a:solidFill>
            </a:rPr>
            <a:t>Причины, определяющие плотность населения</a:t>
          </a:r>
          <a:endParaRPr lang="ru-RU" sz="2000" dirty="0">
            <a:solidFill>
              <a:srgbClr val="111111"/>
            </a:solidFill>
          </a:endParaRPr>
        </a:p>
      </dgm:t>
    </dgm:pt>
    <dgm:pt modelId="{5AC9C408-D376-4DAB-8AD3-86DE5746DA0A}" type="parTrans" cxnId="{67677AA1-AF78-49AC-8A67-3DCE97973D40}">
      <dgm:prSet/>
      <dgm:spPr/>
      <dgm:t>
        <a:bodyPr/>
        <a:lstStyle/>
        <a:p>
          <a:endParaRPr lang="ru-RU"/>
        </a:p>
      </dgm:t>
    </dgm:pt>
    <dgm:pt modelId="{FDDDC214-8882-4326-AF63-46F9F1DD7750}" type="sibTrans" cxnId="{67677AA1-AF78-49AC-8A67-3DCE97973D40}">
      <dgm:prSet/>
      <dgm:spPr/>
      <dgm:t>
        <a:bodyPr/>
        <a:lstStyle/>
        <a:p>
          <a:endParaRPr lang="ru-RU"/>
        </a:p>
      </dgm:t>
    </dgm:pt>
    <dgm:pt modelId="{727B8B05-34EB-4570-AAE8-D804296BD600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rgbClr val="111111"/>
              </a:solidFill>
            </a:rPr>
            <a:t>Размещение населения </a:t>
          </a:r>
          <a:endParaRPr lang="ru-RU" sz="2000" dirty="0">
            <a:solidFill>
              <a:srgbClr val="111111"/>
            </a:solidFill>
          </a:endParaRPr>
        </a:p>
      </dgm:t>
    </dgm:pt>
    <dgm:pt modelId="{4BB6F9E0-64E4-4637-A4F2-7A978187D06D}" type="parTrans" cxnId="{08E76E48-F645-4D4C-BCA8-CB704DAEF0AA}">
      <dgm:prSet/>
      <dgm:spPr/>
      <dgm:t>
        <a:bodyPr/>
        <a:lstStyle/>
        <a:p>
          <a:endParaRPr lang="ru-RU"/>
        </a:p>
      </dgm:t>
    </dgm:pt>
    <dgm:pt modelId="{8C6EF525-A61C-43E7-9F79-D05610C49A03}" type="sibTrans" cxnId="{08E76E48-F645-4D4C-BCA8-CB704DAEF0AA}">
      <dgm:prSet/>
      <dgm:spPr/>
      <dgm:t>
        <a:bodyPr/>
        <a:lstStyle/>
        <a:p>
          <a:endParaRPr lang="ru-RU"/>
        </a:p>
      </dgm:t>
    </dgm:pt>
    <dgm:pt modelId="{6208D6E6-F5EE-422F-96E5-C3BACCBC2E46}">
      <dgm:prSet custT="1"/>
      <dgm:spPr/>
      <dgm:t>
        <a:bodyPr/>
        <a:lstStyle/>
        <a:p>
          <a:pPr algn="ctr"/>
          <a:r>
            <a:rPr lang="ru-RU" sz="2000" dirty="0" smtClean="0">
              <a:solidFill>
                <a:srgbClr val="111111"/>
              </a:solidFill>
            </a:rPr>
            <a:t>Основные зоны расселения</a:t>
          </a:r>
          <a:endParaRPr lang="ru-RU" sz="2000" dirty="0">
            <a:solidFill>
              <a:srgbClr val="111111"/>
            </a:solidFill>
          </a:endParaRPr>
        </a:p>
      </dgm:t>
    </dgm:pt>
    <dgm:pt modelId="{B7075C8F-5381-459B-B249-35ACDA5BE02B}" type="parTrans" cxnId="{642FF2DF-8F16-4174-A251-D634F6C633AD}">
      <dgm:prSet/>
      <dgm:spPr/>
      <dgm:t>
        <a:bodyPr/>
        <a:lstStyle/>
        <a:p>
          <a:endParaRPr lang="ru-RU"/>
        </a:p>
      </dgm:t>
    </dgm:pt>
    <dgm:pt modelId="{20FC1634-94E8-4D40-9129-76FAE38F09B3}" type="sibTrans" cxnId="{642FF2DF-8F16-4174-A251-D634F6C633AD}">
      <dgm:prSet/>
      <dgm:spPr/>
      <dgm:t>
        <a:bodyPr/>
        <a:lstStyle/>
        <a:p>
          <a:endParaRPr lang="ru-RU"/>
        </a:p>
      </dgm:t>
    </dgm:pt>
    <dgm:pt modelId="{08456B7E-BDDB-439D-BA52-527B3CBA4DAE}">
      <dgm:prSet custT="1"/>
      <dgm:spPr/>
      <dgm:t>
        <a:bodyPr/>
        <a:lstStyle/>
        <a:p>
          <a:pPr algn="ctr"/>
          <a:r>
            <a:rPr lang="ru-RU" sz="2000" dirty="0" smtClean="0">
              <a:solidFill>
                <a:srgbClr val="111111"/>
              </a:solidFill>
            </a:rPr>
            <a:t>Особенности размещения населения </a:t>
          </a:r>
          <a:endParaRPr lang="ru-RU" sz="2000" dirty="0">
            <a:solidFill>
              <a:srgbClr val="111111"/>
            </a:solidFill>
          </a:endParaRPr>
        </a:p>
      </dgm:t>
    </dgm:pt>
    <dgm:pt modelId="{5616458E-57AA-455C-8CAD-48B84E64DDA1}" type="parTrans" cxnId="{D8886CAB-3263-4BF9-B278-C467DD7C0230}">
      <dgm:prSet/>
      <dgm:spPr/>
      <dgm:t>
        <a:bodyPr/>
        <a:lstStyle/>
        <a:p>
          <a:endParaRPr lang="ru-RU"/>
        </a:p>
      </dgm:t>
    </dgm:pt>
    <dgm:pt modelId="{5615188A-0CFB-4B2C-8BD7-0B764B968D55}" type="sibTrans" cxnId="{D8886CAB-3263-4BF9-B278-C467DD7C0230}">
      <dgm:prSet/>
      <dgm:spPr/>
      <dgm:t>
        <a:bodyPr/>
        <a:lstStyle/>
        <a:p>
          <a:endParaRPr lang="ru-RU"/>
        </a:p>
      </dgm:t>
    </dgm:pt>
    <dgm:pt modelId="{F2BBE225-E96B-4D80-96F4-BD55A0966FA8}" type="pres">
      <dgm:prSet presAssocID="{56B37F42-8DB4-4526-8666-ED28DF91E5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828D69-ED32-453A-B1E8-B6E36D66B1B4}" type="pres">
      <dgm:prSet presAssocID="{08456B7E-BDDB-439D-BA52-527B3CBA4DAE}" presName="parentLin" presStyleCnt="0"/>
      <dgm:spPr/>
    </dgm:pt>
    <dgm:pt modelId="{3808A7D9-616F-4CE9-A5A1-FFBE621C2E8E}" type="pres">
      <dgm:prSet presAssocID="{08456B7E-BDDB-439D-BA52-527B3CBA4DA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83D7E5E-7518-4F94-B9ED-4BF76BC176B5}" type="pres">
      <dgm:prSet presAssocID="{08456B7E-BDDB-439D-BA52-527B3CBA4DAE}" presName="parentText" presStyleLbl="node1" presStyleIdx="0" presStyleCnt="5" custLinFactX="7842" custLinFactNeighborX="100000" custLinFactNeighborY="33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BAF2A-B442-40AD-ACF4-B0AB0BC15F03}" type="pres">
      <dgm:prSet presAssocID="{08456B7E-BDDB-439D-BA52-527B3CBA4DAE}" presName="negativeSpace" presStyleCnt="0"/>
      <dgm:spPr/>
    </dgm:pt>
    <dgm:pt modelId="{D8B89F7B-304F-4BD0-88C6-F49125356C49}" type="pres">
      <dgm:prSet presAssocID="{08456B7E-BDDB-439D-BA52-527B3CBA4DAE}" presName="childText" presStyleLbl="conFgAcc1" presStyleIdx="0" presStyleCnt="5">
        <dgm:presLayoutVars>
          <dgm:bulletEnabled val="1"/>
        </dgm:presLayoutVars>
      </dgm:prSet>
      <dgm:spPr/>
    </dgm:pt>
    <dgm:pt modelId="{871E9129-95D1-4E42-A682-380BB44D1993}" type="pres">
      <dgm:prSet presAssocID="{5615188A-0CFB-4B2C-8BD7-0B764B968D55}" presName="spaceBetweenRectangles" presStyleCnt="0"/>
      <dgm:spPr/>
    </dgm:pt>
    <dgm:pt modelId="{B96A2CCB-8B7F-4B70-8B0A-36BB7AA86922}" type="pres">
      <dgm:prSet presAssocID="{74C78A59-6B33-4D32-ACC5-0290CF422708}" presName="parentLin" presStyleCnt="0"/>
      <dgm:spPr/>
    </dgm:pt>
    <dgm:pt modelId="{ED5E80C9-9191-40D0-BF3E-5B3234448767}" type="pres">
      <dgm:prSet presAssocID="{74C78A59-6B33-4D32-ACC5-0290CF42270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9485105-27CC-4705-9760-1712B8E7FC3D}" type="pres">
      <dgm:prSet presAssocID="{74C78A59-6B33-4D32-ACC5-0290CF422708}" presName="parentText" presStyleLbl="node1" presStyleIdx="1" presStyleCnt="5" custLinFactX="7842" custLinFactNeighborX="100000" custLinFactNeighborY="32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5F189-A99B-4CF5-9454-4C1E28261C21}" type="pres">
      <dgm:prSet presAssocID="{74C78A59-6B33-4D32-ACC5-0290CF422708}" presName="negativeSpace" presStyleCnt="0"/>
      <dgm:spPr/>
    </dgm:pt>
    <dgm:pt modelId="{AB76B07E-F6E1-40A0-B056-39EC4B92DF83}" type="pres">
      <dgm:prSet presAssocID="{74C78A59-6B33-4D32-ACC5-0290CF422708}" presName="childText" presStyleLbl="conFgAcc1" presStyleIdx="1" presStyleCnt="5">
        <dgm:presLayoutVars>
          <dgm:bulletEnabled val="1"/>
        </dgm:presLayoutVars>
      </dgm:prSet>
      <dgm:spPr/>
    </dgm:pt>
    <dgm:pt modelId="{F4AA3E1C-605A-49B2-8C58-D49B4E329CD9}" type="pres">
      <dgm:prSet presAssocID="{4A16DCB3-7033-4EAE-92F5-DD2FEC77837E}" presName="spaceBetweenRectangles" presStyleCnt="0"/>
      <dgm:spPr/>
    </dgm:pt>
    <dgm:pt modelId="{FE8859F5-C824-4E45-8B5D-F89C23A75EF1}" type="pres">
      <dgm:prSet presAssocID="{4C6BD222-B24D-4FD2-8F72-E207DF990653}" presName="parentLin" presStyleCnt="0"/>
      <dgm:spPr/>
    </dgm:pt>
    <dgm:pt modelId="{AF25C997-505D-4EBE-886E-4383F8C8FC60}" type="pres">
      <dgm:prSet presAssocID="{4C6BD222-B24D-4FD2-8F72-E207DF99065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8CC60D5-C4F6-4425-982C-3622DEC43E4C}" type="pres">
      <dgm:prSet presAssocID="{4C6BD222-B24D-4FD2-8F72-E207DF990653}" presName="parentText" presStyleLbl="node1" presStyleIdx="2" presStyleCnt="5" custLinFactX="7842" custLinFactNeighborX="100000" custLinFactNeighborY="32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A0477-F6D8-4019-9D06-3732ABA05BF5}" type="pres">
      <dgm:prSet presAssocID="{4C6BD222-B24D-4FD2-8F72-E207DF990653}" presName="negativeSpace" presStyleCnt="0"/>
      <dgm:spPr/>
    </dgm:pt>
    <dgm:pt modelId="{DBEC1E80-CA78-489C-8DCE-46227490DF7B}" type="pres">
      <dgm:prSet presAssocID="{4C6BD222-B24D-4FD2-8F72-E207DF990653}" presName="childText" presStyleLbl="conFgAcc1" presStyleIdx="2" presStyleCnt="5">
        <dgm:presLayoutVars>
          <dgm:bulletEnabled val="1"/>
        </dgm:presLayoutVars>
      </dgm:prSet>
      <dgm:spPr/>
    </dgm:pt>
    <dgm:pt modelId="{06C4AB3F-8B2B-448B-A7C1-7AB9AD9500A7}" type="pres">
      <dgm:prSet presAssocID="{FDDDC214-8882-4326-AF63-46F9F1DD7750}" presName="spaceBetweenRectangles" presStyleCnt="0"/>
      <dgm:spPr/>
    </dgm:pt>
    <dgm:pt modelId="{EA3EC95C-FA03-47CA-91E4-9949E8F2EB23}" type="pres">
      <dgm:prSet presAssocID="{727B8B05-34EB-4570-AAE8-D804296BD600}" presName="parentLin" presStyleCnt="0"/>
      <dgm:spPr/>
    </dgm:pt>
    <dgm:pt modelId="{3FAED0E9-42A5-47F4-B432-7998FB3F39B6}" type="pres">
      <dgm:prSet presAssocID="{727B8B05-34EB-4570-AAE8-D804296BD60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D40FC23-C24F-4B65-B38D-49C554F6A689}" type="pres">
      <dgm:prSet presAssocID="{727B8B05-34EB-4570-AAE8-D804296BD600}" presName="parentText" presStyleLbl="node1" presStyleIdx="3" presStyleCnt="5" custLinFactX="7842" custLinFactNeighborX="100000" custLinFactNeighborY="32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69B75-764B-48DC-8672-B57F1E03487A}" type="pres">
      <dgm:prSet presAssocID="{727B8B05-34EB-4570-AAE8-D804296BD600}" presName="negativeSpace" presStyleCnt="0"/>
      <dgm:spPr/>
    </dgm:pt>
    <dgm:pt modelId="{9F0C61BF-65E4-478B-A092-5C63836AB03D}" type="pres">
      <dgm:prSet presAssocID="{727B8B05-34EB-4570-AAE8-D804296BD600}" presName="childText" presStyleLbl="conFgAcc1" presStyleIdx="3" presStyleCnt="5">
        <dgm:presLayoutVars>
          <dgm:bulletEnabled val="1"/>
        </dgm:presLayoutVars>
      </dgm:prSet>
      <dgm:spPr/>
    </dgm:pt>
    <dgm:pt modelId="{DF5419C1-8672-4F3B-B751-070E6E520660}" type="pres">
      <dgm:prSet presAssocID="{8C6EF525-A61C-43E7-9F79-D05610C49A03}" presName="spaceBetweenRectangles" presStyleCnt="0"/>
      <dgm:spPr/>
    </dgm:pt>
    <dgm:pt modelId="{19F180B5-0A82-4BEA-9B0B-BCBE00E59BFF}" type="pres">
      <dgm:prSet presAssocID="{6208D6E6-F5EE-422F-96E5-C3BACCBC2E46}" presName="parentLin" presStyleCnt="0"/>
      <dgm:spPr/>
    </dgm:pt>
    <dgm:pt modelId="{284DDEF2-D891-4216-8CDB-8580E2816B99}" type="pres">
      <dgm:prSet presAssocID="{6208D6E6-F5EE-422F-96E5-C3BACCBC2E4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64E61E2-5753-4AA4-9806-EA30B41A85A9}" type="pres">
      <dgm:prSet presAssocID="{6208D6E6-F5EE-422F-96E5-C3BACCBC2E46}" presName="parentText" presStyleLbl="node1" presStyleIdx="4" presStyleCnt="5" custLinFactX="7842" custLinFactNeighborX="100000" custLinFactNeighborY="32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9CEDE-744A-4859-ABEC-E50DE347D58B}" type="pres">
      <dgm:prSet presAssocID="{6208D6E6-F5EE-422F-96E5-C3BACCBC2E46}" presName="negativeSpace" presStyleCnt="0"/>
      <dgm:spPr/>
    </dgm:pt>
    <dgm:pt modelId="{7BA8EFFB-743C-48B5-8E04-0B9CBAFECEE3}" type="pres">
      <dgm:prSet presAssocID="{6208D6E6-F5EE-422F-96E5-C3BACCBC2E4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7677AA1-AF78-49AC-8A67-3DCE97973D40}" srcId="{56B37F42-8DB4-4526-8666-ED28DF91E589}" destId="{4C6BD222-B24D-4FD2-8F72-E207DF990653}" srcOrd="2" destOrd="0" parTransId="{5AC9C408-D376-4DAB-8AD3-86DE5746DA0A}" sibTransId="{FDDDC214-8882-4326-AF63-46F9F1DD7750}"/>
    <dgm:cxn modelId="{179E8DB4-6E6A-4499-BE90-5F218D132049}" type="presOf" srcId="{56B37F42-8DB4-4526-8666-ED28DF91E589}" destId="{F2BBE225-E96B-4D80-96F4-BD55A0966FA8}" srcOrd="0" destOrd="0" presId="urn:microsoft.com/office/officeart/2005/8/layout/list1"/>
    <dgm:cxn modelId="{08E76E48-F645-4D4C-BCA8-CB704DAEF0AA}" srcId="{56B37F42-8DB4-4526-8666-ED28DF91E589}" destId="{727B8B05-34EB-4570-AAE8-D804296BD600}" srcOrd="3" destOrd="0" parTransId="{4BB6F9E0-64E4-4637-A4F2-7A978187D06D}" sibTransId="{8C6EF525-A61C-43E7-9F79-D05610C49A03}"/>
    <dgm:cxn modelId="{642FF2DF-8F16-4174-A251-D634F6C633AD}" srcId="{56B37F42-8DB4-4526-8666-ED28DF91E589}" destId="{6208D6E6-F5EE-422F-96E5-C3BACCBC2E46}" srcOrd="4" destOrd="0" parTransId="{B7075C8F-5381-459B-B249-35ACDA5BE02B}" sibTransId="{20FC1634-94E8-4D40-9129-76FAE38F09B3}"/>
    <dgm:cxn modelId="{7EDEB680-EBC2-458D-BD0A-C1C42C636264}" type="presOf" srcId="{74C78A59-6B33-4D32-ACC5-0290CF422708}" destId="{ED5E80C9-9191-40D0-BF3E-5B3234448767}" srcOrd="0" destOrd="0" presId="urn:microsoft.com/office/officeart/2005/8/layout/list1"/>
    <dgm:cxn modelId="{10EEC53C-EA92-4EC9-929C-6154A57B3EEA}" type="presOf" srcId="{727B8B05-34EB-4570-AAE8-D804296BD600}" destId="{3FAED0E9-42A5-47F4-B432-7998FB3F39B6}" srcOrd="0" destOrd="0" presId="urn:microsoft.com/office/officeart/2005/8/layout/list1"/>
    <dgm:cxn modelId="{914C2442-34AE-48EC-B571-2F87662F6854}" type="presOf" srcId="{4C6BD222-B24D-4FD2-8F72-E207DF990653}" destId="{AF25C997-505D-4EBE-886E-4383F8C8FC60}" srcOrd="0" destOrd="0" presId="urn:microsoft.com/office/officeart/2005/8/layout/list1"/>
    <dgm:cxn modelId="{1085D2E2-8076-41AA-8DC8-82325E8AB5F9}" type="presOf" srcId="{4C6BD222-B24D-4FD2-8F72-E207DF990653}" destId="{A8CC60D5-C4F6-4425-982C-3622DEC43E4C}" srcOrd="1" destOrd="0" presId="urn:microsoft.com/office/officeart/2005/8/layout/list1"/>
    <dgm:cxn modelId="{B7EE2EB3-7B35-4851-B29B-74ABFEB79A84}" type="presOf" srcId="{727B8B05-34EB-4570-AAE8-D804296BD600}" destId="{CD40FC23-C24F-4B65-B38D-49C554F6A689}" srcOrd="1" destOrd="0" presId="urn:microsoft.com/office/officeart/2005/8/layout/list1"/>
    <dgm:cxn modelId="{D8886CAB-3263-4BF9-B278-C467DD7C0230}" srcId="{56B37F42-8DB4-4526-8666-ED28DF91E589}" destId="{08456B7E-BDDB-439D-BA52-527B3CBA4DAE}" srcOrd="0" destOrd="0" parTransId="{5616458E-57AA-455C-8CAD-48B84E64DDA1}" sibTransId="{5615188A-0CFB-4B2C-8BD7-0B764B968D55}"/>
    <dgm:cxn modelId="{54EDD75E-0D20-4B5D-9D21-C847F5062549}" type="presOf" srcId="{6208D6E6-F5EE-422F-96E5-C3BACCBC2E46}" destId="{864E61E2-5753-4AA4-9806-EA30B41A85A9}" srcOrd="1" destOrd="0" presId="urn:microsoft.com/office/officeart/2005/8/layout/list1"/>
    <dgm:cxn modelId="{244B0D63-2BFF-440F-A706-A5DCB367BE04}" type="presOf" srcId="{74C78A59-6B33-4D32-ACC5-0290CF422708}" destId="{C9485105-27CC-4705-9760-1712B8E7FC3D}" srcOrd="1" destOrd="0" presId="urn:microsoft.com/office/officeart/2005/8/layout/list1"/>
    <dgm:cxn modelId="{3FE454B7-E106-4E73-A487-DD19A694819D}" srcId="{56B37F42-8DB4-4526-8666-ED28DF91E589}" destId="{74C78A59-6B33-4D32-ACC5-0290CF422708}" srcOrd="1" destOrd="0" parTransId="{6DDBB573-947E-4F9C-AB69-C94CE769F974}" sibTransId="{4A16DCB3-7033-4EAE-92F5-DD2FEC77837E}"/>
    <dgm:cxn modelId="{6E24BDEE-EE9D-4E1E-B92B-E4F547D36763}" type="presOf" srcId="{08456B7E-BDDB-439D-BA52-527B3CBA4DAE}" destId="{F83D7E5E-7518-4F94-B9ED-4BF76BC176B5}" srcOrd="1" destOrd="0" presId="urn:microsoft.com/office/officeart/2005/8/layout/list1"/>
    <dgm:cxn modelId="{8433BC04-0AFE-4069-B8B5-780507AACA29}" type="presOf" srcId="{08456B7E-BDDB-439D-BA52-527B3CBA4DAE}" destId="{3808A7D9-616F-4CE9-A5A1-FFBE621C2E8E}" srcOrd="0" destOrd="0" presId="urn:microsoft.com/office/officeart/2005/8/layout/list1"/>
    <dgm:cxn modelId="{D96BCEA4-592B-411D-AAEC-BF23A8105F35}" type="presOf" srcId="{6208D6E6-F5EE-422F-96E5-C3BACCBC2E46}" destId="{284DDEF2-D891-4216-8CDB-8580E2816B99}" srcOrd="0" destOrd="0" presId="urn:microsoft.com/office/officeart/2005/8/layout/list1"/>
    <dgm:cxn modelId="{29F79249-15C3-42CB-92C2-0627949202D1}" type="presParOf" srcId="{F2BBE225-E96B-4D80-96F4-BD55A0966FA8}" destId="{4C828D69-ED32-453A-B1E8-B6E36D66B1B4}" srcOrd="0" destOrd="0" presId="urn:microsoft.com/office/officeart/2005/8/layout/list1"/>
    <dgm:cxn modelId="{404B4DDD-FE7F-494F-AD35-D7A0D378A87D}" type="presParOf" srcId="{4C828D69-ED32-453A-B1E8-B6E36D66B1B4}" destId="{3808A7D9-616F-4CE9-A5A1-FFBE621C2E8E}" srcOrd="0" destOrd="0" presId="urn:microsoft.com/office/officeart/2005/8/layout/list1"/>
    <dgm:cxn modelId="{FB527851-6520-42FD-BCCC-2C471DA39E49}" type="presParOf" srcId="{4C828D69-ED32-453A-B1E8-B6E36D66B1B4}" destId="{F83D7E5E-7518-4F94-B9ED-4BF76BC176B5}" srcOrd="1" destOrd="0" presId="urn:microsoft.com/office/officeart/2005/8/layout/list1"/>
    <dgm:cxn modelId="{00BDAE90-F1C1-4E42-BF8B-5F23C1EDA033}" type="presParOf" srcId="{F2BBE225-E96B-4D80-96F4-BD55A0966FA8}" destId="{551BAF2A-B442-40AD-ACF4-B0AB0BC15F03}" srcOrd="1" destOrd="0" presId="urn:microsoft.com/office/officeart/2005/8/layout/list1"/>
    <dgm:cxn modelId="{6BFAE2D4-0BCA-468E-91C7-CDA6186C71FE}" type="presParOf" srcId="{F2BBE225-E96B-4D80-96F4-BD55A0966FA8}" destId="{D8B89F7B-304F-4BD0-88C6-F49125356C49}" srcOrd="2" destOrd="0" presId="urn:microsoft.com/office/officeart/2005/8/layout/list1"/>
    <dgm:cxn modelId="{04F0F49D-1FBA-40C6-92F1-73543A46C889}" type="presParOf" srcId="{F2BBE225-E96B-4D80-96F4-BD55A0966FA8}" destId="{871E9129-95D1-4E42-A682-380BB44D1993}" srcOrd="3" destOrd="0" presId="urn:microsoft.com/office/officeart/2005/8/layout/list1"/>
    <dgm:cxn modelId="{BB5E023F-1576-4270-83E4-83870C2A2BB2}" type="presParOf" srcId="{F2BBE225-E96B-4D80-96F4-BD55A0966FA8}" destId="{B96A2CCB-8B7F-4B70-8B0A-36BB7AA86922}" srcOrd="4" destOrd="0" presId="urn:microsoft.com/office/officeart/2005/8/layout/list1"/>
    <dgm:cxn modelId="{3D4F3E4E-9523-4971-9950-3FAC129666C6}" type="presParOf" srcId="{B96A2CCB-8B7F-4B70-8B0A-36BB7AA86922}" destId="{ED5E80C9-9191-40D0-BF3E-5B3234448767}" srcOrd="0" destOrd="0" presId="urn:microsoft.com/office/officeart/2005/8/layout/list1"/>
    <dgm:cxn modelId="{CA98E421-185F-42D8-BFE3-FAD350A556D0}" type="presParOf" srcId="{B96A2CCB-8B7F-4B70-8B0A-36BB7AA86922}" destId="{C9485105-27CC-4705-9760-1712B8E7FC3D}" srcOrd="1" destOrd="0" presId="urn:microsoft.com/office/officeart/2005/8/layout/list1"/>
    <dgm:cxn modelId="{9B8ACF30-2587-4CBD-8118-7B52F5A74C0B}" type="presParOf" srcId="{F2BBE225-E96B-4D80-96F4-BD55A0966FA8}" destId="{AEB5F189-A99B-4CF5-9454-4C1E28261C21}" srcOrd="5" destOrd="0" presId="urn:microsoft.com/office/officeart/2005/8/layout/list1"/>
    <dgm:cxn modelId="{C6A7659D-AB22-412B-BAE2-827D865AC55C}" type="presParOf" srcId="{F2BBE225-E96B-4D80-96F4-BD55A0966FA8}" destId="{AB76B07E-F6E1-40A0-B056-39EC4B92DF83}" srcOrd="6" destOrd="0" presId="urn:microsoft.com/office/officeart/2005/8/layout/list1"/>
    <dgm:cxn modelId="{FE453164-548C-4A3E-A8CA-463E53468D50}" type="presParOf" srcId="{F2BBE225-E96B-4D80-96F4-BD55A0966FA8}" destId="{F4AA3E1C-605A-49B2-8C58-D49B4E329CD9}" srcOrd="7" destOrd="0" presId="urn:microsoft.com/office/officeart/2005/8/layout/list1"/>
    <dgm:cxn modelId="{3700DABC-D626-48B1-837C-6A1EEACF63C7}" type="presParOf" srcId="{F2BBE225-E96B-4D80-96F4-BD55A0966FA8}" destId="{FE8859F5-C824-4E45-8B5D-F89C23A75EF1}" srcOrd="8" destOrd="0" presId="urn:microsoft.com/office/officeart/2005/8/layout/list1"/>
    <dgm:cxn modelId="{D97023D2-72C8-452F-B399-C221B30F9AE5}" type="presParOf" srcId="{FE8859F5-C824-4E45-8B5D-F89C23A75EF1}" destId="{AF25C997-505D-4EBE-886E-4383F8C8FC60}" srcOrd="0" destOrd="0" presId="urn:microsoft.com/office/officeart/2005/8/layout/list1"/>
    <dgm:cxn modelId="{48A3BC68-FF2D-48C1-8D78-29E4970C57B0}" type="presParOf" srcId="{FE8859F5-C824-4E45-8B5D-F89C23A75EF1}" destId="{A8CC60D5-C4F6-4425-982C-3622DEC43E4C}" srcOrd="1" destOrd="0" presId="urn:microsoft.com/office/officeart/2005/8/layout/list1"/>
    <dgm:cxn modelId="{6712B5CA-783B-43AA-8BDB-62041753C90B}" type="presParOf" srcId="{F2BBE225-E96B-4D80-96F4-BD55A0966FA8}" destId="{BD0A0477-F6D8-4019-9D06-3732ABA05BF5}" srcOrd="9" destOrd="0" presId="urn:microsoft.com/office/officeart/2005/8/layout/list1"/>
    <dgm:cxn modelId="{A5F092C1-025F-45C5-ADBD-7B50919041B0}" type="presParOf" srcId="{F2BBE225-E96B-4D80-96F4-BD55A0966FA8}" destId="{DBEC1E80-CA78-489C-8DCE-46227490DF7B}" srcOrd="10" destOrd="0" presId="urn:microsoft.com/office/officeart/2005/8/layout/list1"/>
    <dgm:cxn modelId="{153F791A-F722-49B6-801D-EBCC4021B541}" type="presParOf" srcId="{F2BBE225-E96B-4D80-96F4-BD55A0966FA8}" destId="{06C4AB3F-8B2B-448B-A7C1-7AB9AD9500A7}" srcOrd="11" destOrd="0" presId="urn:microsoft.com/office/officeart/2005/8/layout/list1"/>
    <dgm:cxn modelId="{E77B4313-BAD3-4729-8CC3-8B6726122BEF}" type="presParOf" srcId="{F2BBE225-E96B-4D80-96F4-BD55A0966FA8}" destId="{EA3EC95C-FA03-47CA-91E4-9949E8F2EB23}" srcOrd="12" destOrd="0" presId="urn:microsoft.com/office/officeart/2005/8/layout/list1"/>
    <dgm:cxn modelId="{CA3CCD35-80E8-400E-B081-EF3C6E834F60}" type="presParOf" srcId="{EA3EC95C-FA03-47CA-91E4-9949E8F2EB23}" destId="{3FAED0E9-42A5-47F4-B432-7998FB3F39B6}" srcOrd="0" destOrd="0" presId="urn:microsoft.com/office/officeart/2005/8/layout/list1"/>
    <dgm:cxn modelId="{090BBE7C-FAC5-4B17-A370-03CDB66442FA}" type="presParOf" srcId="{EA3EC95C-FA03-47CA-91E4-9949E8F2EB23}" destId="{CD40FC23-C24F-4B65-B38D-49C554F6A689}" srcOrd="1" destOrd="0" presId="urn:microsoft.com/office/officeart/2005/8/layout/list1"/>
    <dgm:cxn modelId="{C311005A-7C8E-43FB-B703-61273FA1376F}" type="presParOf" srcId="{F2BBE225-E96B-4D80-96F4-BD55A0966FA8}" destId="{73069B75-764B-48DC-8672-B57F1E03487A}" srcOrd="13" destOrd="0" presId="urn:microsoft.com/office/officeart/2005/8/layout/list1"/>
    <dgm:cxn modelId="{DBF1E65A-DAD0-4218-A73E-D2DE118F00B2}" type="presParOf" srcId="{F2BBE225-E96B-4D80-96F4-BD55A0966FA8}" destId="{9F0C61BF-65E4-478B-A092-5C63836AB03D}" srcOrd="14" destOrd="0" presId="urn:microsoft.com/office/officeart/2005/8/layout/list1"/>
    <dgm:cxn modelId="{8CF0803B-58C0-4EDE-80BB-DEAB2CE16080}" type="presParOf" srcId="{F2BBE225-E96B-4D80-96F4-BD55A0966FA8}" destId="{DF5419C1-8672-4F3B-B751-070E6E520660}" srcOrd="15" destOrd="0" presId="urn:microsoft.com/office/officeart/2005/8/layout/list1"/>
    <dgm:cxn modelId="{FD5D76DD-766D-4AED-B4BF-EFADA261619A}" type="presParOf" srcId="{F2BBE225-E96B-4D80-96F4-BD55A0966FA8}" destId="{19F180B5-0A82-4BEA-9B0B-BCBE00E59BFF}" srcOrd="16" destOrd="0" presId="urn:microsoft.com/office/officeart/2005/8/layout/list1"/>
    <dgm:cxn modelId="{667FC9B0-D76F-4E13-9DB5-FD24FE2022B4}" type="presParOf" srcId="{19F180B5-0A82-4BEA-9B0B-BCBE00E59BFF}" destId="{284DDEF2-D891-4216-8CDB-8580E2816B99}" srcOrd="0" destOrd="0" presId="urn:microsoft.com/office/officeart/2005/8/layout/list1"/>
    <dgm:cxn modelId="{C3EBC43D-BA31-4416-A071-7867D9DAA9F4}" type="presParOf" srcId="{19F180B5-0A82-4BEA-9B0B-BCBE00E59BFF}" destId="{864E61E2-5753-4AA4-9806-EA30B41A85A9}" srcOrd="1" destOrd="0" presId="urn:microsoft.com/office/officeart/2005/8/layout/list1"/>
    <dgm:cxn modelId="{A95461CD-7B10-4414-8A72-1408133C8952}" type="presParOf" srcId="{F2BBE225-E96B-4D80-96F4-BD55A0966FA8}" destId="{0B79CEDE-744A-4859-ABEC-E50DE347D58B}" srcOrd="17" destOrd="0" presId="urn:microsoft.com/office/officeart/2005/8/layout/list1"/>
    <dgm:cxn modelId="{5D20E60D-E00E-4B74-A2A9-E4E628A2343A}" type="presParOf" srcId="{F2BBE225-E96B-4D80-96F4-BD55A0966FA8}" destId="{7BA8EFFB-743C-48B5-8E04-0B9CBAFECEE3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50F382-F479-4FD6-90DA-A777CEE5A748}" type="doc">
      <dgm:prSet loTypeId="urn:microsoft.com/office/officeart/2008/layout/PictureStrips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5D36DC9-66C7-4BA2-9D79-7763666A350F}">
      <dgm:prSet phldrT="[Текст]" custT="1"/>
      <dgm:spPr/>
      <dgm:t>
        <a:bodyPr/>
        <a:lstStyle/>
        <a:p>
          <a:r>
            <a:rPr lang="ru-RU" sz="2000" smtClean="0">
              <a:solidFill>
                <a:srgbClr val="111111"/>
              </a:solidFill>
            </a:rPr>
            <a:t>Россия – одна из самых слабозаселенных стран мира. </a:t>
          </a:r>
          <a:endParaRPr lang="ru-RU" sz="2000" dirty="0">
            <a:solidFill>
              <a:srgbClr val="111111"/>
            </a:solidFill>
          </a:endParaRPr>
        </a:p>
      </dgm:t>
    </dgm:pt>
    <dgm:pt modelId="{99C54314-AC10-4E8F-8BF4-9A1408CABACE}" type="parTrans" cxnId="{60BB6423-6A2E-4A45-A0E5-2DD03AF78E24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79F7AE9B-6A89-4EE0-81F7-24007DA6D7CD}" type="sibTrans" cxnId="{60BB6423-6A2E-4A45-A0E5-2DD03AF78E24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E1DB9909-86D7-4E53-932C-1AB440517980}">
      <dgm:prSet phldrT="[Текст]" custT="1"/>
      <dgm:spPr/>
      <dgm:t>
        <a:bodyPr/>
        <a:lstStyle/>
        <a:p>
          <a:r>
            <a:rPr lang="ru-RU" sz="2000" smtClean="0">
              <a:solidFill>
                <a:srgbClr val="111111"/>
              </a:solidFill>
            </a:rPr>
            <a:t>На многих огромных по площади территориях страны постоянное население практически отсутствует.</a:t>
          </a:r>
          <a:endParaRPr lang="ru-RU" sz="2000" dirty="0">
            <a:solidFill>
              <a:srgbClr val="111111"/>
            </a:solidFill>
          </a:endParaRPr>
        </a:p>
      </dgm:t>
    </dgm:pt>
    <dgm:pt modelId="{50076E4A-8B1C-48E4-81BF-9325F7C018A2}" type="parTrans" cxnId="{565381DB-E447-44C9-B7B9-83447C51476F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814AEB1F-365A-4615-A49F-E13783586E48}" type="sibTrans" cxnId="{565381DB-E447-44C9-B7B9-83447C51476F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852617AE-2202-495A-BB83-5926B927A1D9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Неравномерность размещения  населения между северной, южной, западной и восточной частями. </a:t>
          </a:r>
          <a:endParaRPr lang="ru-RU" sz="2000" dirty="0">
            <a:solidFill>
              <a:srgbClr val="111111"/>
            </a:solidFill>
          </a:endParaRPr>
        </a:p>
      </dgm:t>
    </dgm:pt>
    <dgm:pt modelId="{88CBECE8-F48F-4BEF-8A3C-7399075D2C35}" type="parTrans" cxnId="{36533952-3797-499A-96C1-D7EA553B0F78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DE8D43D3-78A7-4D6E-9580-89CB44A90B45}" type="sibTrans" cxnId="{36533952-3797-499A-96C1-D7EA553B0F78}">
      <dgm:prSet/>
      <dgm:spPr/>
      <dgm:t>
        <a:bodyPr/>
        <a:lstStyle/>
        <a:p>
          <a:endParaRPr lang="ru-RU" sz="2000">
            <a:solidFill>
              <a:srgbClr val="111111"/>
            </a:solidFill>
          </a:endParaRPr>
        </a:p>
      </dgm:t>
    </dgm:pt>
    <dgm:pt modelId="{0C8821BC-E808-4094-B643-35AC73CA91C8}" type="pres">
      <dgm:prSet presAssocID="{4650F382-F479-4FD6-90DA-A777CEE5A7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F7418-EA1F-45FA-8BBD-67D9B8055D09}" type="pres">
      <dgm:prSet presAssocID="{75D36DC9-66C7-4BA2-9D79-7763666A350F}" presName="composite" presStyleCnt="0"/>
      <dgm:spPr/>
    </dgm:pt>
    <dgm:pt modelId="{CFF85CF0-41AA-42EF-916D-763454A71BC5}" type="pres">
      <dgm:prSet presAssocID="{75D36DC9-66C7-4BA2-9D79-7763666A350F}" presName="rect1" presStyleLbl="trAlignAcc1" presStyleIdx="0" presStyleCnt="3" custScaleX="204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8ED09-53EC-4865-975D-8CDF5DC0DB65}" type="pres">
      <dgm:prSet presAssocID="{75D36DC9-66C7-4BA2-9D79-7763666A350F}" presName="rect2" presStyleLbl="fgImgPlace1" presStyleIdx="0" presStyleCnt="3" custScaleX="87463" custScaleY="61853" custLinFactX="-100000" custLinFactNeighborX="-156085" custLinFactNeighborY="9053"/>
      <dgm:spPr/>
    </dgm:pt>
    <dgm:pt modelId="{7555D7FE-4DC3-40E7-B4F9-DEED77051B5C}" type="pres">
      <dgm:prSet presAssocID="{79F7AE9B-6A89-4EE0-81F7-24007DA6D7CD}" presName="sibTrans" presStyleCnt="0"/>
      <dgm:spPr/>
    </dgm:pt>
    <dgm:pt modelId="{7E5B9A98-4415-4E42-8049-6F30E59B4888}" type="pres">
      <dgm:prSet presAssocID="{E1DB9909-86D7-4E53-932C-1AB440517980}" presName="composite" presStyleCnt="0"/>
      <dgm:spPr/>
    </dgm:pt>
    <dgm:pt modelId="{67B3C00B-65AF-4C5C-8B0D-EDB17BF8CDFE}" type="pres">
      <dgm:prSet presAssocID="{E1DB9909-86D7-4E53-932C-1AB440517980}" presName="rect1" presStyleLbl="trAlignAcc1" presStyleIdx="1" presStyleCnt="3" custScaleX="204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C542D-D746-478E-8AF8-0F7C70981AE2}" type="pres">
      <dgm:prSet presAssocID="{E1DB9909-86D7-4E53-932C-1AB440517980}" presName="rect2" presStyleLbl="fgImgPlace1" presStyleIdx="1" presStyleCnt="3" custScaleX="87463" custScaleY="61853" custLinFactX="-100000" custLinFactNeighborX="-156085" custLinFactNeighborY="9053"/>
      <dgm:spPr/>
    </dgm:pt>
    <dgm:pt modelId="{E8FAD02A-E60E-4545-AFE4-FDD46DAC3BAC}" type="pres">
      <dgm:prSet presAssocID="{814AEB1F-365A-4615-A49F-E13783586E48}" presName="sibTrans" presStyleCnt="0"/>
      <dgm:spPr/>
    </dgm:pt>
    <dgm:pt modelId="{F1DBA956-D4B0-4AE0-ACF4-07B6AB5BC90D}" type="pres">
      <dgm:prSet presAssocID="{852617AE-2202-495A-BB83-5926B927A1D9}" presName="composite" presStyleCnt="0"/>
      <dgm:spPr/>
    </dgm:pt>
    <dgm:pt modelId="{ACD391FD-E877-494A-BAC6-23A2DA2E6C2B}" type="pres">
      <dgm:prSet presAssocID="{852617AE-2202-495A-BB83-5926B927A1D9}" presName="rect1" presStyleLbl="trAlignAcc1" presStyleIdx="2" presStyleCnt="3" custScaleX="204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72456-9A07-490E-B7C3-DFD635E966C9}" type="pres">
      <dgm:prSet presAssocID="{852617AE-2202-495A-BB83-5926B927A1D9}" presName="rect2" presStyleLbl="fgImgPlace1" presStyleIdx="2" presStyleCnt="3" custScaleX="87463" custScaleY="61853" custLinFactX="-100000" custLinFactNeighborX="-156085" custLinFactNeighborY="9053"/>
      <dgm:spPr/>
    </dgm:pt>
  </dgm:ptLst>
  <dgm:cxnLst>
    <dgm:cxn modelId="{255D6BEC-37B8-4325-8FB8-E9BBC6F7E4E8}" type="presOf" srcId="{852617AE-2202-495A-BB83-5926B927A1D9}" destId="{ACD391FD-E877-494A-BAC6-23A2DA2E6C2B}" srcOrd="0" destOrd="0" presId="urn:microsoft.com/office/officeart/2008/layout/PictureStrips"/>
    <dgm:cxn modelId="{60BB6423-6A2E-4A45-A0E5-2DD03AF78E24}" srcId="{4650F382-F479-4FD6-90DA-A777CEE5A748}" destId="{75D36DC9-66C7-4BA2-9D79-7763666A350F}" srcOrd="0" destOrd="0" parTransId="{99C54314-AC10-4E8F-8BF4-9A1408CABACE}" sibTransId="{79F7AE9B-6A89-4EE0-81F7-24007DA6D7CD}"/>
    <dgm:cxn modelId="{20C05DFB-6879-4E45-A1E7-CC00A7B3F774}" type="presOf" srcId="{E1DB9909-86D7-4E53-932C-1AB440517980}" destId="{67B3C00B-65AF-4C5C-8B0D-EDB17BF8CDFE}" srcOrd="0" destOrd="0" presId="urn:microsoft.com/office/officeart/2008/layout/PictureStrips"/>
    <dgm:cxn modelId="{565381DB-E447-44C9-B7B9-83447C51476F}" srcId="{4650F382-F479-4FD6-90DA-A777CEE5A748}" destId="{E1DB9909-86D7-4E53-932C-1AB440517980}" srcOrd="1" destOrd="0" parTransId="{50076E4A-8B1C-48E4-81BF-9325F7C018A2}" sibTransId="{814AEB1F-365A-4615-A49F-E13783586E48}"/>
    <dgm:cxn modelId="{50416494-7CB1-4E55-9E16-E49732466705}" type="presOf" srcId="{4650F382-F479-4FD6-90DA-A777CEE5A748}" destId="{0C8821BC-E808-4094-B643-35AC73CA91C8}" srcOrd="0" destOrd="0" presId="urn:microsoft.com/office/officeart/2008/layout/PictureStrips"/>
    <dgm:cxn modelId="{36533952-3797-499A-96C1-D7EA553B0F78}" srcId="{4650F382-F479-4FD6-90DA-A777CEE5A748}" destId="{852617AE-2202-495A-BB83-5926B927A1D9}" srcOrd="2" destOrd="0" parTransId="{88CBECE8-F48F-4BEF-8A3C-7399075D2C35}" sibTransId="{DE8D43D3-78A7-4D6E-9580-89CB44A90B45}"/>
    <dgm:cxn modelId="{F0F95D3C-AC93-40FB-A53B-6392DFA61538}" type="presOf" srcId="{75D36DC9-66C7-4BA2-9D79-7763666A350F}" destId="{CFF85CF0-41AA-42EF-916D-763454A71BC5}" srcOrd="0" destOrd="0" presId="urn:microsoft.com/office/officeart/2008/layout/PictureStrips"/>
    <dgm:cxn modelId="{22ECB1E2-9C95-4F7A-8AF0-88F3F0D6B256}" type="presParOf" srcId="{0C8821BC-E808-4094-B643-35AC73CA91C8}" destId="{CC9F7418-EA1F-45FA-8BBD-67D9B8055D09}" srcOrd="0" destOrd="0" presId="urn:microsoft.com/office/officeart/2008/layout/PictureStrips"/>
    <dgm:cxn modelId="{279C4F6E-1A0E-4196-9B13-A125EFCF7277}" type="presParOf" srcId="{CC9F7418-EA1F-45FA-8BBD-67D9B8055D09}" destId="{CFF85CF0-41AA-42EF-916D-763454A71BC5}" srcOrd="0" destOrd="0" presId="urn:microsoft.com/office/officeart/2008/layout/PictureStrips"/>
    <dgm:cxn modelId="{22228DBC-AF01-4C65-8B06-80CCC1FE0EAC}" type="presParOf" srcId="{CC9F7418-EA1F-45FA-8BBD-67D9B8055D09}" destId="{1318ED09-53EC-4865-975D-8CDF5DC0DB65}" srcOrd="1" destOrd="0" presId="urn:microsoft.com/office/officeart/2008/layout/PictureStrips"/>
    <dgm:cxn modelId="{641A486F-CA6D-4D51-9C96-1050EFFEA4A5}" type="presParOf" srcId="{0C8821BC-E808-4094-B643-35AC73CA91C8}" destId="{7555D7FE-4DC3-40E7-B4F9-DEED77051B5C}" srcOrd="1" destOrd="0" presId="urn:microsoft.com/office/officeart/2008/layout/PictureStrips"/>
    <dgm:cxn modelId="{B6C46A00-BAE5-4FC4-A9CB-5787FE0C852F}" type="presParOf" srcId="{0C8821BC-E808-4094-B643-35AC73CA91C8}" destId="{7E5B9A98-4415-4E42-8049-6F30E59B4888}" srcOrd="2" destOrd="0" presId="urn:microsoft.com/office/officeart/2008/layout/PictureStrips"/>
    <dgm:cxn modelId="{10783248-7FE9-4F3C-8AEB-5D97551F55AE}" type="presParOf" srcId="{7E5B9A98-4415-4E42-8049-6F30E59B4888}" destId="{67B3C00B-65AF-4C5C-8B0D-EDB17BF8CDFE}" srcOrd="0" destOrd="0" presId="urn:microsoft.com/office/officeart/2008/layout/PictureStrips"/>
    <dgm:cxn modelId="{03609C7F-6277-4BD0-BED2-E41C45E17BBA}" type="presParOf" srcId="{7E5B9A98-4415-4E42-8049-6F30E59B4888}" destId="{B77C542D-D746-478E-8AF8-0F7C70981AE2}" srcOrd="1" destOrd="0" presId="urn:microsoft.com/office/officeart/2008/layout/PictureStrips"/>
    <dgm:cxn modelId="{CBAD930E-D88F-4B14-ADBA-0949FA66096F}" type="presParOf" srcId="{0C8821BC-E808-4094-B643-35AC73CA91C8}" destId="{E8FAD02A-E60E-4545-AFE4-FDD46DAC3BAC}" srcOrd="3" destOrd="0" presId="urn:microsoft.com/office/officeart/2008/layout/PictureStrips"/>
    <dgm:cxn modelId="{184FA4B8-C4C0-43DE-AC81-F195EDB8BE97}" type="presParOf" srcId="{0C8821BC-E808-4094-B643-35AC73CA91C8}" destId="{F1DBA956-D4B0-4AE0-ACF4-07B6AB5BC90D}" srcOrd="4" destOrd="0" presId="urn:microsoft.com/office/officeart/2008/layout/PictureStrips"/>
    <dgm:cxn modelId="{207C7EAE-7FF2-46D9-85B6-861D8489964E}" type="presParOf" srcId="{F1DBA956-D4B0-4AE0-ACF4-07B6AB5BC90D}" destId="{ACD391FD-E877-494A-BAC6-23A2DA2E6C2B}" srcOrd="0" destOrd="0" presId="urn:microsoft.com/office/officeart/2008/layout/PictureStrips"/>
    <dgm:cxn modelId="{8867C10C-D5D0-48C4-A518-0917EBDDB449}" type="presParOf" srcId="{F1DBA956-D4B0-4AE0-ACF4-07B6AB5BC90D}" destId="{1FD72456-9A07-490E-B7C3-DFD635E966C9}" srcOrd="1" destOrd="0" presId="urn:microsoft.com/office/officeart/2008/layout/PictureStrip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626AE8-959F-4363-94EA-4C795CD34913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A04C7E6-8377-4E9C-B1FD-E4E1E561CFAC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Определение плотности населения (количество человек </a:t>
          </a:r>
          <a:r>
            <a:rPr lang="ru-RU" sz="2000" smtClean="0">
              <a:solidFill>
                <a:srgbClr val="111111"/>
              </a:solidFill>
            </a:rPr>
            <a:t>на км</a:t>
          </a:r>
          <a:r>
            <a:rPr lang="ru-RU" sz="2000" smtClean="0">
              <a:solidFill>
                <a:srgbClr val="111111"/>
              </a:solidFill>
              <a:latin typeface="Verdana"/>
            </a:rPr>
            <a:t>²)</a:t>
          </a:r>
          <a:r>
            <a:rPr lang="ru-RU" sz="2000" smtClean="0">
              <a:solidFill>
                <a:srgbClr val="111111"/>
              </a:solidFill>
            </a:rPr>
            <a:t> </a:t>
          </a:r>
          <a:endParaRPr lang="ru-RU" sz="2000" dirty="0">
            <a:solidFill>
              <a:srgbClr val="111111"/>
            </a:solidFill>
          </a:endParaRPr>
        </a:p>
      </dgm:t>
    </dgm:pt>
    <dgm:pt modelId="{E9B5FD1D-8EE4-426B-A2FF-35C06C51B76B}" type="parTrans" cxnId="{2C4986B4-5ED8-4BD4-85B5-2035AE97F3A4}">
      <dgm:prSet/>
      <dgm:spPr/>
      <dgm:t>
        <a:bodyPr/>
        <a:lstStyle/>
        <a:p>
          <a:endParaRPr lang="ru-RU"/>
        </a:p>
      </dgm:t>
    </dgm:pt>
    <dgm:pt modelId="{C73EC9D7-C304-42D7-8B21-171C3B67DB63}" type="sibTrans" cxnId="{2C4986B4-5ED8-4BD4-85B5-2035AE97F3A4}">
      <dgm:prSet/>
      <dgm:spPr/>
      <dgm:t>
        <a:bodyPr/>
        <a:lstStyle/>
        <a:p>
          <a:endParaRPr lang="ru-RU"/>
        </a:p>
      </dgm:t>
    </dgm:pt>
    <dgm:pt modelId="{63BAC184-3D0D-410F-95E7-5ABD8B7BD8A4}" type="asst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Формула</a:t>
          </a:r>
          <a:endParaRPr lang="ru-RU" sz="2000" dirty="0">
            <a:solidFill>
              <a:srgbClr val="111111"/>
            </a:solidFill>
          </a:endParaRPr>
        </a:p>
      </dgm:t>
    </dgm:pt>
    <dgm:pt modelId="{95E7706B-ECB2-401B-8594-2061523186F8}" type="parTrans" cxnId="{646E694A-C6E2-4FB4-8B79-080D7B61BB2B}">
      <dgm:prSet/>
      <dgm:spPr/>
      <dgm:t>
        <a:bodyPr/>
        <a:lstStyle/>
        <a:p>
          <a:endParaRPr lang="ru-RU"/>
        </a:p>
      </dgm:t>
    </dgm:pt>
    <dgm:pt modelId="{97512E1A-64F1-47CF-A5AD-31F368518450}" type="sibTrans" cxnId="{646E694A-C6E2-4FB4-8B79-080D7B61BB2B}">
      <dgm:prSet/>
      <dgm:spPr/>
      <dgm:t>
        <a:bodyPr/>
        <a:lstStyle/>
        <a:p>
          <a:endParaRPr lang="ru-RU"/>
        </a:p>
      </dgm:t>
    </dgm:pt>
    <dgm:pt modelId="{EC3A39F7-9EA7-4221-BD5F-71C31BB9522E}" type="asst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Карта </a:t>
          </a:r>
          <a:endParaRPr lang="ru-RU" sz="2000" dirty="0">
            <a:solidFill>
              <a:srgbClr val="111111"/>
            </a:solidFill>
          </a:endParaRPr>
        </a:p>
      </dgm:t>
    </dgm:pt>
    <dgm:pt modelId="{EA57C904-08EB-4991-91F2-827297FC6CCB}" type="parTrans" cxnId="{45DBACBD-6226-40D7-BF11-E79B2B8B2E03}">
      <dgm:prSet/>
      <dgm:spPr/>
      <dgm:t>
        <a:bodyPr/>
        <a:lstStyle/>
        <a:p>
          <a:endParaRPr lang="ru-RU"/>
        </a:p>
      </dgm:t>
    </dgm:pt>
    <dgm:pt modelId="{70142D68-3450-4129-BA14-FF743FED54D5}" type="sibTrans" cxnId="{45DBACBD-6226-40D7-BF11-E79B2B8B2E03}">
      <dgm:prSet/>
      <dgm:spPr/>
      <dgm:t>
        <a:bodyPr/>
        <a:lstStyle/>
        <a:p>
          <a:endParaRPr lang="ru-RU"/>
        </a:p>
      </dgm:t>
    </dgm:pt>
    <dgm:pt modelId="{37D44906-F3D1-4FFF-A99E-67F850914775}" type="pres">
      <dgm:prSet presAssocID="{9B626AE8-959F-4363-94EA-4C795CD349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46A56B-7E58-487E-AFB5-CD89E6C03A24}" type="pres">
      <dgm:prSet presAssocID="{3A04C7E6-8377-4E9C-B1FD-E4E1E561CFAC}" presName="hierRoot1" presStyleCnt="0">
        <dgm:presLayoutVars>
          <dgm:hierBranch val="init"/>
        </dgm:presLayoutVars>
      </dgm:prSet>
      <dgm:spPr/>
    </dgm:pt>
    <dgm:pt modelId="{3709F21A-67BA-4C9B-A326-362CB4CC0134}" type="pres">
      <dgm:prSet presAssocID="{3A04C7E6-8377-4E9C-B1FD-E4E1E561CFAC}" presName="rootComposite1" presStyleCnt="0"/>
      <dgm:spPr/>
    </dgm:pt>
    <dgm:pt modelId="{35F8F84F-A17D-40D5-8AB1-8ED204D4BC3F}" type="pres">
      <dgm:prSet presAssocID="{3A04C7E6-8377-4E9C-B1FD-E4E1E561CFAC}" presName="rootText1" presStyleLbl="node0" presStyleIdx="0" presStyleCnt="1" custScaleX="556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09B41-5D95-41E5-8F81-B48356207C3E}" type="pres">
      <dgm:prSet presAssocID="{3A04C7E6-8377-4E9C-B1FD-E4E1E561CFA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897257C-ED65-4693-93F0-6ED38FF3EBB0}" type="pres">
      <dgm:prSet presAssocID="{3A04C7E6-8377-4E9C-B1FD-E4E1E561CFAC}" presName="hierChild2" presStyleCnt="0"/>
      <dgm:spPr/>
    </dgm:pt>
    <dgm:pt modelId="{8F129734-42E5-4D5A-98E2-5DA482F06661}" type="pres">
      <dgm:prSet presAssocID="{3A04C7E6-8377-4E9C-B1FD-E4E1E561CFAC}" presName="hierChild3" presStyleCnt="0"/>
      <dgm:spPr/>
    </dgm:pt>
    <dgm:pt modelId="{0E655F73-5D35-49AB-BE03-7D1BCBB45237}" type="pres">
      <dgm:prSet presAssocID="{95E7706B-ECB2-401B-8594-2061523186F8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E42D9A3C-8BAF-478D-BFF7-7B0AB2C6005F}" type="pres">
      <dgm:prSet presAssocID="{63BAC184-3D0D-410F-95E7-5ABD8B7BD8A4}" presName="hierRoot3" presStyleCnt="0">
        <dgm:presLayoutVars>
          <dgm:hierBranch val="init"/>
        </dgm:presLayoutVars>
      </dgm:prSet>
      <dgm:spPr/>
    </dgm:pt>
    <dgm:pt modelId="{87C57B7D-2FC3-4236-8205-670FB45086F6}" type="pres">
      <dgm:prSet presAssocID="{63BAC184-3D0D-410F-95E7-5ABD8B7BD8A4}" presName="rootComposite3" presStyleCnt="0"/>
      <dgm:spPr/>
    </dgm:pt>
    <dgm:pt modelId="{33F08366-92AB-4763-AAFA-F1855A809C3B}" type="pres">
      <dgm:prSet presAssocID="{63BAC184-3D0D-410F-95E7-5ABD8B7BD8A4}" presName="rootText3" presStyleLbl="asst1" presStyleIdx="0" presStyleCnt="2" custScaleX="192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F3CB4B-389D-4B0E-9EE4-A705ABD4A14A}" type="pres">
      <dgm:prSet presAssocID="{63BAC184-3D0D-410F-95E7-5ABD8B7BD8A4}" presName="rootConnector3" presStyleLbl="asst1" presStyleIdx="0" presStyleCnt="2"/>
      <dgm:spPr/>
      <dgm:t>
        <a:bodyPr/>
        <a:lstStyle/>
        <a:p>
          <a:endParaRPr lang="ru-RU"/>
        </a:p>
      </dgm:t>
    </dgm:pt>
    <dgm:pt modelId="{3F24AA72-C225-406B-A531-8D3F83545D4B}" type="pres">
      <dgm:prSet presAssocID="{63BAC184-3D0D-410F-95E7-5ABD8B7BD8A4}" presName="hierChild6" presStyleCnt="0"/>
      <dgm:spPr/>
    </dgm:pt>
    <dgm:pt modelId="{694A881E-6AAB-4547-AF32-F14481D52A5E}" type="pres">
      <dgm:prSet presAssocID="{63BAC184-3D0D-410F-95E7-5ABD8B7BD8A4}" presName="hierChild7" presStyleCnt="0"/>
      <dgm:spPr/>
    </dgm:pt>
    <dgm:pt modelId="{FDA578F7-442E-4E55-A281-63D64E9B5C30}" type="pres">
      <dgm:prSet presAssocID="{EA57C904-08EB-4991-91F2-827297FC6CCB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4976D6FE-48D4-416F-AE29-6160B9B3CF1A}" type="pres">
      <dgm:prSet presAssocID="{EC3A39F7-9EA7-4221-BD5F-71C31BB9522E}" presName="hierRoot3" presStyleCnt="0">
        <dgm:presLayoutVars>
          <dgm:hierBranch val="init"/>
        </dgm:presLayoutVars>
      </dgm:prSet>
      <dgm:spPr/>
    </dgm:pt>
    <dgm:pt modelId="{784DEE3F-F377-42EC-A644-C20581078582}" type="pres">
      <dgm:prSet presAssocID="{EC3A39F7-9EA7-4221-BD5F-71C31BB9522E}" presName="rootComposite3" presStyleCnt="0"/>
      <dgm:spPr/>
    </dgm:pt>
    <dgm:pt modelId="{BC454759-7F54-43A7-AEBF-105F8E822CDF}" type="pres">
      <dgm:prSet presAssocID="{EC3A39F7-9EA7-4221-BD5F-71C31BB9522E}" presName="rootText3" presStyleLbl="asst1" presStyleIdx="1" presStyleCnt="2" custScaleX="192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A62150-CB57-4EFA-90FD-D7E057F5854D}" type="pres">
      <dgm:prSet presAssocID="{EC3A39F7-9EA7-4221-BD5F-71C31BB9522E}" presName="rootConnector3" presStyleLbl="asst1" presStyleIdx="1" presStyleCnt="2"/>
      <dgm:spPr/>
      <dgm:t>
        <a:bodyPr/>
        <a:lstStyle/>
        <a:p>
          <a:endParaRPr lang="ru-RU"/>
        </a:p>
      </dgm:t>
    </dgm:pt>
    <dgm:pt modelId="{2F5BB910-8FF7-4EC9-A756-1922CD0ECD20}" type="pres">
      <dgm:prSet presAssocID="{EC3A39F7-9EA7-4221-BD5F-71C31BB9522E}" presName="hierChild6" presStyleCnt="0"/>
      <dgm:spPr/>
    </dgm:pt>
    <dgm:pt modelId="{A79C66AA-95EF-43D8-A64B-DE2876D977C1}" type="pres">
      <dgm:prSet presAssocID="{EC3A39F7-9EA7-4221-BD5F-71C31BB9522E}" presName="hierChild7" presStyleCnt="0"/>
      <dgm:spPr/>
    </dgm:pt>
  </dgm:ptLst>
  <dgm:cxnLst>
    <dgm:cxn modelId="{A10A21EE-2476-42B7-8B7F-3B29C68236B4}" type="presOf" srcId="{9B626AE8-959F-4363-94EA-4C795CD34913}" destId="{37D44906-F3D1-4FFF-A99E-67F850914775}" srcOrd="0" destOrd="0" presId="urn:microsoft.com/office/officeart/2005/8/layout/orgChart1"/>
    <dgm:cxn modelId="{05F3D3FE-FD1C-4069-87F0-826502AB3BE4}" type="presOf" srcId="{EA57C904-08EB-4991-91F2-827297FC6CCB}" destId="{FDA578F7-442E-4E55-A281-63D64E9B5C30}" srcOrd="0" destOrd="0" presId="urn:microsoft.com/office/officeart/2005/8/layout/orgChart1"/>
    <dgm:cxn modelId="{2C4986B4-5ED8-4BD4-85B5-2035AE97F3A4}" srcId="{9B626AE8-959F-4363-94EA-4C795CD34913}" destId="{3A04C7E6-8377-4E9C-B1FD-E4E1E561CFAC}" srcOrd="0" destOrd="0" parTransId="{E9B5FD1D-8EE4-426B-A2FF-35C06C51B76B}" sibTransId="{C73EC9D7-C304-42D7-8B21-171C3B67DB63}"/>
    <dgm:cxn modelId="{78CF2454-BF6E-456A-96C9-9EE45E5B8BF7}" type="presOf" srcId="{63BAC184-3D0D-410F-95E7-5ABD8B7BD8A4}" destId="{8BF3CB4B-389D-4B0E-9EE4-A705ABD4A14A}" srcOrd="1" destOrd="0" presId="urn:microsoft.com/office/officeart/2005/8/layout/orgChart1"/>
    <dgm:cxn modelId="{255EC30D-59A8-445D-B08A-100478D2EDEE}" type="presOf" srcId="{3A04C7E6-8377-4E9C-B1FD-E4E1E561CFAC}" destId="{35F8F84F-A17D-40D5-8AB1-8ED204D4BC3F}" srcOrd="0" destOrd="0" presId="urn:microsoft.com/office/officeart/2005/8/layout/orgChart1"/>
    <dgm:cxn modelId="{45DBACBD-6226-40D7-BF11-E79B2B8B2E03}" srcId="{3A04C7E6-8377-4E9C-B1FD-E4E1E561CFAC}" destId="{EC3A39F7-9EA7-4221-BD5F-71C31BB9522E}" srcOrd="1" destOrd="0" parTransId="{EA57C904-08EB-4991-91F2-827297FC6CCB}" sibTransId="{70142D68-3450-4129-BA14-FF743FED54D5}"/>
    <dgm:cxn modelId="{C1742C1D-8ED5-4E9A-BE31-D6318142A512}" type="presOf" srcId="{3A04C7E6-8377-4E9C-B1FD-E4E1E561CFAC}" destId="{61209B41-5D95-41E5-8F81-B48356207C3E}" srcOrd="1" destOrd="0" presId="urn:microsoft.com/office/officeart/2005/8/layout/orgChart1"/>
    <dgm:cxn modelId="{646E694A-C6E2-4FB4-8B79-080D7B61BB2B}" srcId="{3A04C7E6-8377-4E9C-B1FD-E4E1E561CFAC}" destId="{63BAC184-3D0D-410F-95E7-5ABD8B7BD8A4}" srcOrd="0" destOrd="0" parTransId="{95E7706B-ECB2-401B-8594-2061523186F8}" sibTransId="{97512E1A-64F1-47CF-A5AD-31F368518450}"/>
    <dgm:cxn modelId="{F99310D5-60C3-4B83-BEC0-6E7411BAB68D}" type="presOf" srcId="{EC3A39F7-9EA7-4221-BD5F-71C31BB9522E}" destId="{39A62150-CB57-4EFA-90FD-D7E057F5854D}" srcOrd="1" destOrd="0" presId="urn:microsoft.com/office/officeart/2005/8/layout/orgChart1"/>
    <dgm:cxn modelId="{48D1F9FF-59C5-466C-B161-C483CDB65313}" type="presOf" srcId="{EC3A39F7-9EA7-4221-BD5F-71C31BB9522E}" destId="{BC454759-7F54-43A7-AEBF-105F8E822CDF}" srcOrd="0" destOrd="0" presId="urn:microsoft.com/office/officeart/2005/8/layout/orgChart1"/>
    <dgm:cxn modelId="{DCAC2B28-3D6F-453D-A155-D582E5070258}" type="presOf" srcId="{63BAC184-3D0D-410F-95E7-5ABD8B7BD8A4}" destId="{33F08366-92AB-4763-AAFA-F1855A809C3B}" srcOrd="0" destOrd="0" presId="urn:microsoft.com/office/officeart/2005/8/layout/orgChart1"/>
    <dgm:cxn modelId="{DDBE1A22-5226-419D-BE33-24FB095B8FE9}" type="presOf" srcId="{95E7706B-ECB2-401B-8594-2061523186F8}" destId="{0E655F73-5D35-49AB-BE03-7D1BCBB45237}" srcOrd="0" destOrd="0" presId="urn:microsoft.com/office/officeart/2005/8/layout/orgChart1"/>
    <dgm:cxn modelId="{08A32B63-EB32-4FD5-914C-D0D2A41DF5F6}" type="presParOf" srcId="{37D44906-F3D1-4FFF-A99E-67F850914775}" destId="{1846A56B-7E58-487E-AFB5-CD89E6C03A24}" srcOrd="0" destOrd="0" presId="urn:microsoft.com/office/officeart/2005/8/layout/orgChart1"/>
    <dgm:cxn modelId="{0AF4CA5B-A160-453C-9611-D3AC4B9B5654}" type="presParOf" srcId="{1846A56B-7E58-487E-AFB5-CD89E6C03A24}" destId="{3709F21A-67BA-4C9B-A326-362CB4CC0134}" srcOrd="0" destOrd="0" presId="urn:microsoft.com/office/officeart/2005/8/layout/orgChart1"/>
    <dgm:cxn modelId="{C39DA287-9359-4CEB-99DD-763233ACCCF3}" type="presParOf" srcId="{3709F21A-67BA-4C9B-A326-362CB4CC0134}" destId="{35F8F84F-A17D-40D5-8AB1-8ED204D4BC3F}" srcOrd="0" destOrd="0" presId="urn:microsoft.com/office/officeart/2005/8/layout/orgChart1"/>
    <dgm:cxn modelId="{875E5B88-2CCA-4A03-ABAC-41A3E62E4ABD}" type="presParOf" srcId="{3709F21A-67BA-4C9B-A326-362CB4CC0134}" destId="{61209B41-5D95-41E5-8F81-B48356207C3E}" srcOrd="1" destOrd="0" presId="urn:microsoft.com/office/officeart/2005/8/layout/orgChart1"/>
    <dgm:cxn modelId="{86112DBF-858A-466B-943C-E8A9F0B29C4A}" type="presParOf" srcId="{1846A56B-7E58-487E-AFB5-CD89E6C03A24}" destId="{E897257C-ED65-4693-93F0-6ED38FF3EBB0}" srcOrd="1" destOrd="0" presId="urn:microsoft.com/office/officeart/2005/8/layout/orgChart1"/>
    <dgm:cxn modelId="{5812FE9A-E813-476E-9211-531F4134A26E}" type="presParOf" srcId="{1846A56B-7E58-487E-AFB5-CD89E6C03A24}" destId="{8F129734-42E5-4D5A-98E2-5DA482F06661}" srcOrd="2" destOrd="0" presId="urn:microsoft.com/office/officeart/2005/8/layout/orgChart1"/>
    <dgm:cxn modelId="{D6EB2F46-8717-428B-8931-6E827C3BD512}" type="presParOf" srcId="{8F129734-42E5-4D5A-98E2-5DA482F06661}" destId="{0E655F73-5D35-49AB-BE03-7D1BCBB45237}" srcOrd="0" destOrd="0" presId="urn:microsoft.com/office/officeart/2005/8/layout/orgChart1"/>
    <dgm:cxn modelId="{D2B70F2A-2FC8-4B5C-9DFD-8B1D6B096DB0}" type="presParOf" srcId="{8F129734-42E5-4D5A-98E2-5DA482F06661}" destId="{E42D9A3C-8BAF-478D-BFF7-7B0AB2C6005F}" srcOrd="1" destOrd="0" presId="urn:microsoft.com/office/officeart/2005/8/layout/orgChart1"/>
    <dgm:cxn modelId="{5892760B-1DEC-476C-9F49-10F93C03056D}" type="presParOf" srcId="{E42D9A3C-8BAF-478D-BFF7-7B0AB2C6005F}" destId="{87C57B7D-2FC3-4236-8205-670FB45086F6}" srcOrd="0" destOrd="0" presId="urn:microsoft.com/office/officeart/2005/8/layout/orgChart1"/>
    <dgm:cxn modelId="{B64296E2-140E-484B-8578-CF45A8947046}" type="presParOf" srcId="{87C57B7D-2FC3-4236-8205-670FB45086F6}" destId="{33F08366-92AB-4763-AAFA-F1855A809C3B}" srcOrd="0" destOrd="0" presId="urn:microsoft.com/office/officeart/2005/8/layout/orgChart1"/>
    <dgm:cxn modelId="{AA71ABD9-9EBE-47DE-AA9B-084D76F95038}" type="presParOf" srcId="{87C57B7D-2FC3-4236-8205-670FB45086F6}" destId="{8BF3CB4B-389D-4B0E-9EE4-A705ABD4A14A}" srcOrd="1" destOrd="0" presId="urn:microsoft.com/office/officeart/2005/8/layout/orgChart1"/>
    <dgm:cxn modelId="{9680E7A2-0B77-40B0-9982-F06DAFFC2FC7}" type="presParOf" srcId="{E42D9A3C-8BAF-478D-BFF7-7B0AB2C6005F}" destId="{3F24AA72-C225-406B-A531-8D3F83545D4B}" srcOrd="1" destOrd="0" presId="urn:microsoft.com/office/officeart/2005/8/layout/orgChart1"/>
    <dgm:cxn modelId="{A3A8A72A-A471-49E5-887E-234A26285B17}" type="presParOf" srcId="{E42D9A3C-8BAF-478D-BFF7-7B0AB2C6005F}" destId="{694A881E-6AAB-4547-AF32-F14481D52A5E}" srcOrd="2" destOrd="0" presId="urn:microsoft.com/office/officeart/2005/8/layout/orgChart1"/>
    <dgm:cxn modelId="{C2D780CD-4ACF-467D-8652-9CB486C96710}" type="presParOf" srcId="{8F129734-42E5-4D5A-98E2-5DA482F06661}" destId="{FDA578F7-442E-4E55-A281-63D64E9B5C30}" srcOrd="2" destOrd="0" presId="urn:microsoft.com/office/officeart/2005/8/layout/orgChart1"/>
    <dgm:cxn modelId="{BF6EAA53-A165-4AF9-AB2D-66A2CE7B820A}" type="presParOf" srcId="{8F129734-42E5-4D5A-98E2-5DA482F06661}" destId="{4976D6FE-48D4-416F-AE29-6160B9B3CF1A}" srcOrd="3" destOrd="0" presId="urn:microsoft.com/office/officeart/2005/8/layout/orgChart1"/>
    <dgm:cxn modelId="{89CA57AB-64D1-4BC9-8F08-37034A070C81}" type="presParOf" srcId="{4976D6FE-48D4-416F-AE29-6160B9B3CF1A}" destId="{784DEE3F-F377-42EC-A644-C20581078582}" srcOrd="0" destOrd="0" presId="urn:microsoft.com/office/officeart/2005/8/layout/orgChart1"/>
    <dgm:cxn modelId="{12A36F7E-8EE2-4996-99D3-D1588FD58084}" type="presParOf" srcId="{784DEE3F-F377-42EC-A644-C20581078582}" destId="{BC454759-7F54-43A7-AEBF-105F8E822CDF}" srcOrd="0" destOrd="0" presId="urn:microsoft.com/office/officeart/2005/8/layout/orgChart1"/>
    <dgm:cxn modelId="{AD9A6B76-91FC-4819-819C-C61234B5DFAF}" type="presParOf" srcId="{784DEE3F-F377-42EC-A644-C20581078582}" destId="{39A62150-CB57-4EFA-90FD-D7E057F5854D}" srcOrd="1" destOrd="0" presId="urn:microsoft.com/office/officeart/2005/8/layout/orgChart1"/>
    <dgm:cxn modelId="{62FAB436-F9D8-4A70-B3F7-B3ED436565F1}" type="presParOf" srcId="{4976D6FE-48D4-416F-AE29-6160B9B3CF1A}" destId="{2F5BB910-8FF7-4EC9-A756-1922CD0ECD20}" srcOrd="1" destOrd="0" presId="urn:microsoft.com/office/officeart/2005/8/layout/orgChart1"/>
    <dgm:cxn modelId="{2D7FA54C-710C-46B9-88C7-2A0C8EA55531}" type="presParOf" srcId="{4976D6FE-48D4-416F-AE29-6160B9B3CF1A}" destId="{A79C66AA-95EF-43D8-A64B-DE2876D977C1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4BD914-BC01-4343-82A5-D35A970EA6C9}" type="doc">
      <dgm:prSet loTypeId="urn:microsoft.com/office/officeart/2005/8/layout/radial2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3225FEA-990C-4B28-8743-174742B46935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Природные </a:t>
          </a:r>
          <a:endParaRPr lang="ru-RU" sz="2000" dirty="0">
            <a:solidFill>
              <a:srgbClr val="111111"/>
            </a:solidFill>
          </a:endParaRPr>
        </a:p>
      </dgm:t>
    </dgm:pt>
    <dgm:pt modelId="{1F2A4F9D-AE24-4F57-9CF8-004A12B54C4A}" type="parTrans" cxnId="{DFF7E52A-E013-4267-839B-E12C82980534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E91A07C3-2888-4654-97F1-62095D56B573}" type="sibTrans" cxnId="{DFF7E52A-E013-4267-839B-E12C82980534}">
      <dgm:prSet/>
      <dgm:spPr/>
      <dgm:t>
        <a:bodyPr/>
        <a:lstStyle/>
        <a:p>
          <a:endParaRPr lang="ru-RU"/>
        </a:p>
      </dgm:t>
    </dgm:pt>
    <dgm:pt modelId="{76757B33-C67C-4DC1-8F21-4D7AA10142D5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dirty="0" smtClean="0">
              <a:solidFill>
                <a:srgbClr val="111111"/>
              </a:solidFill>
              <a:latin typeface="+mn-lt"/>
            </a:rPr>
            <a:t>Экономические </a:t>
          </a:r>
          <a:endParaRPr lang="ru-RU" sz="2000" dirty="0">
            <a:solidFill>
              <a:srgbClr val="111111"/>
            </a:solidFill>
            <a:latin typeface="+mn-lt"/>
          </a:endParaRPr>
        </a:p>
      </dgm:t>
    </dgm:pt>
    <dgm:pt modelId="{0A2671B4-F3CA-4215-9A37-A173B1149AB0}" type="parTrans" cxnId="{87318321-CECF-4AB3-AE7E-18DA9F806798}">
      <dgm:prSet/>
      <dgm:spPr/>
      <dgm:t>
        <a:bodyPr/>
        <a:lstStyle/>
        <a:p>
          <a:endParaRPr lang="ru-RU"/>
        </a:p>
      </dgm:t>
    </dgm:pt>
    <dgm:pt modelId="{D2F23BA8-83A3-498C-98A0-2E2423634562}" type="sibTrans" cxnId="{87318321-CECF-4AB3-AE7E-18DA9F806798}">
      <dgm:prSet/>
      <dgm:spPr/>
      <dgm:t>
        <a:bodyPr/>
        <a:lstStyle/>
        <a:p>
          <a:endParaRPr lang="ru-RU"/>
        </a:p>
      </dgm:t>
    </dgm:pt>
    <dgm:pt modelId="{0D4AD184-C856-4193-B5D4-38BB8EC39288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Социальные </a:t>
          </a:r>
          <a:endParaRPr lang="ru-RU" sz="2000" dirty="0">
            <a:solidFill>
              <a:srgbClr val="111111"/>
            </a:solidFill>
          </a:endParaRPr>
        </a:p>
      </dgm:t>
    </dgm:pt>
    <dgm:pt modelId="{A3F38284-7EED-47FD-BCE6-92D635DB318D}" type="parTrans" cxnId="{E9D4DE31-491E-4192-98FD-2E8C33E66C89}">
      <dgm:prSet/>
      <dgm:spPr/>
      <dgm:t>
        <a:bodyPr/>
        <a:lstStyle/>
        <a:p>
          <a:endParaRPr lang="ru-RU"/>
        </a:p>
      </dgm:t>
    </dgm:pt>
    <dgm:pt modelId="{AB30CC6A-1404-4BA1-8BE9-4B8C2E69BB9F}" type="sibTrans" cxnId="{E9D4DE31-491E-4192-98FD-2E8C33E66C89}">
      <dgm:prSet/>
      <dgm:spPr/>
      <dgm:t>
        <a:bodyPr/>
        <a:lstStyle/>
        <a:p>
          <a:endParaRPr lang="ru-RU"/>
        </a:p>
      </dgm:t>
    </dgm:pt>
    <dgm:pt modelId="{416A2267-DD72-4BCB-BFC8-2CB4ACC9938B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Исторические</a:t>
          </a:r>
          <a:endParaRPr lang="ru-RU" sz="2000" dirty="0">
            <a:solidFill>
              <a:srgbClr val="111111"/>
            </a:solidFill>
          </a:endParaRPr>
        </a:p>
      </dgm:t>
    </dgm:pt>
    <dgm:pt modelId="{DE0D2AA3-D564-420A-B67B-0C05D4E9A56F}" type="parTrans" cxnId="{2F81CE5B-8D1D-46C9-96F4-6B7A67A0E781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B08908ED-FF6E-4B07-B6E5-4D24954E9EC7}" type="sibTrans" cxnId="{2F81CE5B-8D1D-46C9-96F4-6B7A67A0E781}">
      <dgm:prSet/>
      <dgm:spPr/>
      <dgm:t>
        <a:bodyPr/>
        <a:lstStyle/>
        <a:p>
          <a:endParaRPr lang="ru-RU"/>
        </a:p>
      </dgm:t>
    </dgm:pt>
    <dgm:pt modelId="{B3DB505D-638E-4277-B3B4-441C2D5AD8F3}" type="pres">
      <dgm:prSet presAssocID="{E04BD914-BC01-4343-82A5-D35A970EA6C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F4F108-E873-41D0-A04B-433EADD4F539}" type="pres">
      <dgm:prSet presAssocID="{E04BD914-BC01-4343-82A5-D35A970EA6C9}" presName="cycle" presStyleCnt="0"/>
      <dgm:spPr/>
    </dgm:pt>
    <dgm:pt modelId="{0F87EDC4-0341-47A2-B0E0-58FE38CD258B}" type="pres">
      <dgm:prSet presAssocID="{E04BD914-BC01-4343-82A5-D35A970EA6C9}" presName="centerShape" presStyleCnt="0"/>
      <dgm:spPr/>
    </dgm:pt>
    <dgm:pt modelId="{95DCCF17-4BBD-4D7E-AD94-747E438EA7AD}" type="pres">
      <dgm:prSet presAssocID="{E04BD914-BC01-4343-82A5-D35A970EA6C9}" presName="connSite" presStyleLbl="node1" presStyleIdx="0" presStyleCnt="5"/>
      <dgm:spPr/>
    </dgm:pt>
    <dgm:pt modelId="{9A613B08-DE98-41BB-91B7-68DFB53C3370}" type="pres">
      <dgm:prSet presAssocID="{E04BD914-BC01-4343-82A5-D35A970EA6C9}" presName="visible" presStyleLbl="node1" presStyleIdx="0" presStyleCnt="5" custScaleX="92138" custScaleY="86263" custLinFactNeighborX="-56101" custLinFactNeighborY="173"/>
      <dgm:spPr>
        <a:prstGeom prst="roundRect">
          <a:avLst/>
        </a:prstGeom>
      </dgm:spPr>
    </dgm:pt>
    <dgm:pt modelId="{D775C491-7CFE-4070-A140-CF5D21FD0C49}" type="pres">
      <dgm:prSet presAssocID="{1F2A4F9D-AE24-4F57-9CF8-004A12B54C4A}" presName="Name25" presStyleLbl="parChTrans1D1" presStyleIdx="0" presStyleCnt="4"/>
      <dgm:spPr/>
      <dgm:t>
        <a:bodyPr/>
        <a:lstStyle/>
        <a:p>
          <a:endParaRPr lang="ru-RU"/>
        </a:p>
      </dgm:t>
    </dgm:pt>
    <dgm:pt modelId="{23F8847D-6492-4E1C-A446-CEF949C62CC5}" type="pres">
      <dgm:prSet presAssocID="{83225FEA-990C-4B28-8743-174742B46935}" presName="node" presStyleCnt="0"/>
      <dgm:spPr/>
    </dgm:pt>
    <dgm:pt modelId="{E705458F-D9AA-4E32-BA3F-B270DFE4FF58}" type="pres">
      <dgm:prSet presAssocID="{83225FEA-990C-4B28-8743-174742B46935}" presName="parentNode" presStyleLbl="node1" presStyleIdx="1" presStyleCnt="5" custScaleX="157242" custScaleY="60287" custLinFactNeighborX="-73261" custLinFactNeighborY="2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5C9AE82-ED35-4CD5-B654-625E46FB464C}" type="pres">
      <dgm:prSet presAssocID="{83225FEA-990C-4B28-8743-174742B4693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A3742-CA6F-4F0D-9C71-3F63F4EF961F}" type="pres">
      <dgm:prSet presAssocID="{0A2671B4-F3CA-4215-9A37-A173B1149AB0}" presName="Name25" presStyleLbl="parChTrans1D1" presStyleIdx="1" presStyleCnt="4"/>
      <dgm:spPr/>
      <dgm:t>
        <a:bodyPr/>
        <a:lstStyle/>
        <a:p>
          <a:endParaRPr lang="ru-RU"/>
        </a:p>
      </dgm:t>
    </dgm:pt>
    <dgm:pt modelId="{1193FF8B-167D-4DB0-A6BF-4F13FB790EFD}" type="pres">
      <dgm:prSet presAssocID="{76757B33-C67C-4DC1-8F21-4D7AA10142D5}" presName="node" presStyleCnt="0"/>
      <dgm:spPr/>
    </dgm:pt>
    <dgm:pt modelId="{3999AEAD-6737-49D9-95C6-6149B9643F58}" type="pres">
      <dgm:prSet presAssocID="{76757B33-C67C-4DC1-8F21-4D7AA10142D5}" presName="parentNode" presStyleLbl="node1" presStyleIdx="2" presStyleCnt="5" custScaleX="157242" custScaleY="60287" custLinFactNeighborX="-73261" custLinFactNeighborY="2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7A6588A-7896-429C-9C53-104A67001C56}" type="pres">
      <dgm:prSet presAssocID="{76757B33-C67C-4DC1-8F21-4D7AA10142D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1A8CE-58DA-4EE1-B1AA-CF5A15BD1FC4}" type="pres">
      <dgm:prSet presAssocID="{A3F38284-7EED-47FD-BCE6-92D635DB318D}" presName="Name25" presStyleLbl="parChTrans1D1" presStyleIdx="2" presStyleCnt="4"/>
      <dgm:spPr/>
      <dgm:t>
        <a:bodyPr/>
        <a:lstStyle/>
        <a:p>
          <a:endParaRPr lang="ru-RU"/>
        </a:p>
      </dgm:t>
    </dgm:pt>
    <dgm:pt modelId="{5334FFE1-D4D8-43D2-B42A-66E034B0FD0B}" type="pres">
      <dgm:prSet presAssocID="{0D4AD184-C856-4193-B5D4-38BB8EC39288}" presName="node" presStyleCnt="0"/>
      <dgm:spPr/>
    </dgm:pt>
    <dgm:pt modelId="{11B188A9-3B0C-4F6D-A030-15C74BA90E42}" type="pres">
      <dgm:prSet presAssocID="{0D4AD184-C856-4193-B5D4-38BB8EC39288}" presName="parentNode" presStyleLbl="node1" presStyleIdx="3" presStyleCnt="5" custScaleX="157242" custScaleY="60287" custLinFactNeighborX="-77309" custLinFactNeighborY="290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F14517F-64C7-42BB-BDC6-9D891180C491}" type="pres">
      <dgm:prSet presAssocID="{0D4AD184-C856-4193-B5D4-38BB8EC3928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FC1B4-65B3-4D0B-9019-091449D2F93A}" type="pres">
      <dgm:prSet presAssocID="{DE0D2AA3-D564-420A-B67B-0C05D4E9A56F}" presName="Name25" presStyleLbl="parChTrans1D1" presStyleIdx="3" presStyleCnt="4"/>
      <dgm:spPr/>
      <dgm:t>
        <a:bodyPr/>
        <a:lstStyle/>
        <a:p>
          <a:endParaRPr lang="ru-RU"/>
        </a:p>
      </dgm:t>
    </dgm:pt>
    <dgm:pt modelId="{0517A2B6-F216-4C8E-8BCC-B80767347585}" type="pres">
      <dgm:prSet presAssocID="{416A2267-DD72-4BCB-BFC8-2CB4ACC9938B}" presName="node" presStyleCnt="0"/>
      <dgm:spPr/>
    </dgm:pt>
    <dgm:pt modelId="{8F136873-7A9A-4663-BE80-C6C174B4CA58}" type="pres">
      <dgm:prSet presAssocID="{416A2267-DD72-4BCB-BFC8-2CB4ACC9938B}" presName="parentNode" presStyleLbl="node1" presStyleIdx="4" presStyleCnt="5" custScaleX="157242" custScaleY="60287" custLinFactNeighborX="-73261" custLinFactNeighborY="7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46E57AC-6DB7-4770-B9BC-888D1AD3B3FD}" type="pres">
      <dgm:prSet presAssocID="{416A2267-DD72-4BCB-BFC8-2CB4ACC9938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2FC0C7B-614B-4385-B1A7-1823B50E708B}" type="presOf" srcId="{0A2671B4-F3CA-4215-9A37-A173B1149AB0}" destId="{440A3742-CA6F-4F0D-9C71-3F63F4EF961F}" srcOrd="0" destOrd="0" presId="urn:microsoft.com/office/officeart/2005/8/layout/radial2"/>
    <dgm:cxn modelId="{F7C31E49-3AFB-48CE-9D44-0FC0D6A11592}" type="presOf" srcId="{76757B33-C67C-4DC1-8F21-4D7AA10142D5}" destId="{3999AEAD-6737-49D9-95C6-6149B9643F58}" srcOrd="0" destOrd="0" presId="urn:microsoft.com/office/officeart/2005/8/layout/radial2"/>
    <dgm:cxn modelId="{18C6DB8C-9CF7-4CB3-8353-A6F3ED185349}" type="presOf" srcId="{0D4AD184-C856-4193-B5D4-38BB8EC39288}" destId="{11B188A9-3B0C-4F6D-A030-15C74BA90E42}" srcOrd="0" destOrd="0" presId="urn:microsoft.com/office/officeart/2005/8/layout/radial2"/>
    <dgm:cxn modelId="{DFF7E52A-E013-4267-839B-E12C82980534}" srcId="{E04BD914-BC01-4343-82A5-D35A970EA6C9}" destId="{83225FEA-990C-4B28-8743-174742B46935}" srcOrd="0" destOrd="0" parTransId="{1F2A4F9D-AE24-4F57-9CF8-004A12B54C4A}" sibTransId="{E91A07C3-2888-4654-97F1-62095D56B573}"/>
    <dgm:cxn modelId="{E9D4DE31-491E-4192-98FD-2E8C33E66C89}" srcId="{E04BD914-BC01-4343-82A5-D35A970EA6C9}" destId="{0D4AD184-C856-4193-B5D4-38BB8EC39288}" srcOrd="2" destOrd="0" parTransId="{A3F38284-7EED-47FD-BCE6-92D635DB318D}" sibTransId="{AB30CC6A-1404-4BA1-8BE9-4B8C2E69BB9F}"/>
    <dgm:cxn modelId="{AA684CEE-1BCA-4F4A-8B54-412F320451B3}" type="presOf" srcId="{E04BD914-BC01-4343-82A5-D35A970EA6C9}" destId="{B3DB505D-638E-4277-B3B4-441C2D5AD8F3}" srcOrd="0" destOrd="0" presId="urn:microsoft.com/office/officeart/2005/8/layout/radial2"/>
    <dgm:cxn modelId="{2F81CE5B-8D1D-46C9-96F4-6B7A67A0E781}" srcId="{E04BD914-BC01-4343-82A5-D35A970EA6C9}" destId="{416A2267-DD72-4BCB-BFC8-2CB4ACC9938B}" srcOrd="3" destOrd="0" parTransId="{DE0D2AA3-D564-420A-B67B-0C05D4E9A56F}" sibTransId="{B08908ED-FF6E-4B07-B6E5-4D24954E9EC7}"/>
    <dgm:cxn modelId="{F713D75E-7DA0-46EB-93ED-A2B618482CD3}" type="presOf" srcId="{DE0D2AA3-D564-420A-B67B-0C05D4E9A56F}" destId="{C21FC1B4-65B3-4D0B-9019-091449D2F93A}" srcOrd="0" destOrd="0" presId="urn:microsoft.com/office/officeart/2005/8/layout/radial2"/>
    <dgm:cxn modelId="{47F5C58A-0F3A-40A0-9A69-664CE1D3F0B6}" type="presOf" srcId="{83225FEA-990C-4B28-8743-174742B46935}" destId="{E705458F-D9AA-4E32-BA3F-B270DFE4FF58}" srcOrd="0" destOrd="0" presId="urn:microsoft.com/office/officeart/2005/8/layout/radial2"/>
    <dgm:cxn modelId="{E3937E51-6388-4697-A951-2B5BA51AD175}" type="presOf" srcId="{A3F38284-7EED-47FD-BCE6-92D635DB318D}" destId="{CDD1A8CE-58DA-4EE1-B1AA-CF5A15BD1FC4}" srcOrd="0" destOrd="0" presId="urn:microsoft.com/office/officeart/2005/8/layout/radial2"/>
    <dgm:cxn modelId="{AD2F7B9A-CDFF-4440-A256-D3E61C3334A8}" type="presOf" srcId="{1F2A4F9D-AE24-4F57-9CF8-004A12B54C4A}" destId="{D775C491-7CFE-4070-A140-CF5D21FD0C49}" srcOrd="0" destOrd="0" presId="urn:microsoft.com/office/officeart/2005/8/layout/radial2"/>
    <dgm:cxn modelId="{947C06AF-68EA-4CC5-A4E3-1C8E8261911E}" type="presOf" srcId="{416A2267-DD72-4BCB-BFC8-2CB4ACC9938B}" destId="{8F136873-7A9A-4663-BE80-C6C174B4CA58}" srcOrd="0" destOrd="0" presId="urn:microsoft.com/office/officeart/2005/8/layout/radial2"/>
    <dgm:cxn modelId="{87318321-CECF-4AB3-AE7E-18DA9F806798}" srcId="{E04BD914-BC01-4343-82A5-D35A970EA6C9}" destId="{76757B33-C67C-4DC1-8F21-4D7AA10142D5}" srcOrd="1" destOrd="0" parTransId="{0A2671B4-F3CA-4215-9A37-A173B1149AB0}" sibTransId="{D2F23BA8-83A3-498C-98A0-2E2423634562}"/>
    <dgm:cxn modelId="{D9446972-8F13-4A8A-93B6-06D5A74446A3}" type="presParOf" srcId="{B3DB505D-638E-4277-B3B4-441C2D5AD8F3}" destId="{DEF4F108-E873-41D0-A04B-433EADD4F539}" srcOrd="0" destOrd="0" presId="urn:microsoft.com/office/officeart/2005/8/layout/radial2"/>
    <dgm:cxn modelId="{90B30B6F-87C1-4830-813F-D2E143E23669}" type="presParOf" srcId="{DEF4F108-E873-41D0-A04B-433EADD4F539}" destId="{0F87EDC4-0341-47A2-B0E0-58FE38CD258B}" srcOrd="0" destOrd="0" presId="urn:microsoft.com/office/officeart/2005/8/layout/radial2"/>
    <dgm:cxn modelId="{9CD4A5CE-E686-49AE-AA34-529D23E9C812}" type="presParOf" srcId="{0F87EDC4-0341-47A2-B0E0-58FE38CD258B}" destId="{95DCCF17-4BBD-4D7E-AD94-747E438EA7AD}" srcOrd="0" destOrd="0" presId="urn:microsoft.com/office/officeart/2005/8/layout/radial2"/>
    <dgm:cxn modelId="{702FA6B9-B0A6-4271-B830-80477961375A}" type="presParOf" srcId="{0F87EDC4-0341-47A2-B0E0-58FE38CD258B}" destId="{9A613B08-DE98-41BB-91B7-68DFB53C3370}" srcOrd="1" destOrd="0" presId="urn:microsoft.com/office/officeart/2005/8/layout/radial2"/>
    <dgm:cxn modelId="{6447CBA2-88D7-450F-B85E-7310D0AA52F3}" type="presParOf" srcId="{DEF4F108-E873-41D0-A04B-433EADD4F539}" destId="{D775C491-7CFE-4070-A140-CF5D21FD0C49}" srcOrd="1" destOrd="0" presId="urn:microsoft.com/office/officeart/2005/8/layout/radial2"/>
    <dgm:cxn modelId="{EF03CB74-8B29-485D-A8CC-0742B9007BF0}" type="presParOf" srcId="{DEF4F108-E873-41D0-A04B-433EADD4F539}" destId="{23F8847D-6492-4E1C-A446-CEF949C62CC5}" srcOrd="2" destOrd="0" presId="urn:microsoft.com/office/officeart/2005/8/layout/radial2"/>
    <dgm:cxn modelId="{F05A726C-1D33-487D-BD51-91C00C954508}" type="presParOf" srcId="{23F8847D-6492-4E1C-A446-CEF949C62CC5}" destId="{E705458F-D9AA-4E32-BA3F-B270DFE4FF58}" srcOrd="0" destOrd="0" presId="urn:microsoft.com/office/officeart/2005/8/layout/radial2"/>
    <dgm:cxn modelId="{345821FD-9FEE-46F2-BDBF-86F86ED7A6FB}" type="presParOf" srcId="{23F8847D-6492-4E1C-A446-CEF949C62CC5}" destId="{05C9AE82-ED35-4CD5-B654-625E46FB464C}" srcOrd="1" destOrd="0" presId="urn:microsoft.com/office/officeart/2005/8/layout/radial2"/>
    <dgm:cxn modelId="{A664B72A-CE50-4803-B6AE-6CA46EF4E7D4}" type="presParOf" srcId="{DEF4F108-E873-41D0-A04B-433EADD4F539}" destId="{440A3742-CA6F-4F0D-9C71-3F63F4EF961F}" srcOrd="3" destOrd="0" presId="urn:microsoft.com/office/officeart/2005/8/layout/radial2"/>
    <dgm:cxn modelId="{D6FBF7CA-A8DE-456C-A443-B5A14A356AA5}" type="presParOf" srcId="{DEF4F108-E873-41D0-A04B-433EADD4F539}" destId="{1193FF8B-167D-4DB0-A6BF-4F13FB790EFD}" srcOrd="4" destOrd="0" presId="urn:microsoft.com/office/officeart/2005/8/layout/radial2"/>
    <dgm:cxn modelId="{408C7503-873E-4429-90A4-489EF4B71574}" type="presParOf" srcId="{1193FF8B-167D-4DB0-A6BF-4F13FB790EFD}" destId="{3999AEAD-6737-49D9-95C6-6149B9643F58}" srcOrd="0" destOrd="0" presId="urn:microsoft.com/office/officeart/2005/8/layout/radial2"/>
    <dgm:cxn modelId="{B0C31E2C-EEB3-458B-9F0E-362BAA1BF7B8}" type="presParOf" srcId="{1193FF8B-167D-4DB0-A6BF-4F13FB790EFD}" destId="{97A6588A-7896-429C-9C53-104A67001C56}" srcOrd="1" destOrd="0" presId="urn:microsoft.com/office/officeart/2005/8/layout/radial2"/>
    <dgm:cxn modelId="{38FAADE4-0028-4BFB-97B1-C30BAA3F84BC}" type="presParOf" srcId="{DEF4F108-E873-41D0-A04B-433EADD4F539}" destId="{CDD1A8CE-58DA-4EE1-B1AA-CF5A15BD1FC4}" srcOrd="5" destOrd="0" presId="urn:microsoft.com/office/officeart/2005/8/layout/radial2"/>
    <dgm:cxn modelId="{C7076DFE-0407-44E5-9DF6-BC60569D88D5}" type="presParOf" srcId="{DEF4F108-E873-41D0-A04B-433EADD4F539}" destId="{5334FFE1-D4D8-43D2-B42A-66E034B0FD0B}" srcOrd="6" destOrd="0" presId="urn:microsoft.com/office/officeart/2005/8/layout/radial2"/>
    <dgm:cxn modelId="{8C8581C2-B2C2-4AE0-A103-411DB4C17332}" type="presParOf" srcId="{5334FFE1-D4D8-43D2-B42A-66E034B0FD0B}" destId="{11B188A9-3B0C-4F6D-A030-15C74BA90E42}" srcOrd="0" destOrd="0" presId="urn:microsoft.com/office/officeart/2005/8/layout/radial2"/>
    <dgm:cxn modelId="{05FD9564-540C-4AD6-8D3C-8B54CE744B20}" type="presParOf" srcId="{5334FFE1-D4D8-43D2-B42A-66E034B0FD0B}" destId="{BF14517F-64C7-42BB-BDC6-9D891180C491}" srcOrd="1" destOrd="0" presId="urn:microsoft.com/office/officeart/2005/8/layout/radial2"/>
    <dgm:cxn modelId="{50D2DD75-A7B4-497D-8FAE-586DF582653F}" type="presParOf" srcId="{DEF4F108-E873-41D0-A04B-433EADD4F539}" destId="{C21FC1B4-65B3-4D0B-9019-091449D2F93A}" srcOrd="7" destOrd="0" presId="urn:microsoft.com/office/officeart/2005/8/layout/radial2"/>
    <dgm:cxn modelId="{1204CC93-25E5-460A-8710-198566BD9ECF}" type="presParOf" srcId="{DEF4F108-E873-41D0-A04B-433EADD4F539}" destId="{0517A2B6-F216-4C8E-8BCC-B80767347585}" srcOrd="8" destOrd="0" presId="urn:microsoft.com/office/officeart/2005/8/layout/radial2"/>
    <dgm:cxn modelId="{27E327FA-08F1-4582-B141-2BC2EC183207}" type="presParOf" srcId="{0517A2B6-F216-4C8E-8BCC-B80767347585}" destId="{8F136873-7A9A-4663-BE80-C6C174B4CA58}" srcOrd="0" destOrd="0" presId="urn:microsoft.com/office/officeart/2005/8/layout/radial2"/>
    <dgm:cxn modelId="{97FA391D-7920-4882-9A82-51C8EECCFDB7}" type="presParOf" srcId="{0517A2B6-F216-4C8E-8BCC-B80767347585}" destId="{F46E57AC-6DB7-4770-B9BC-888D1AD3B3FD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0BD62E-9DB2-4A3C-9914-698AA39A5D20}" type="doc">
      <dgm:prSet loTypeId="urn:microsoft.com/office/officeart/2005/8/layout/vList4#3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D8BFBA29-B088-44FA-950E-62C2AA6908A0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rgbClr val="111111"/>
              </a:solidFill>
              <a:latin typeface="Calibri" pitchFamily="34" charset="0"/>
              <a:cs typeface="Arial" pitchFamily="34" charset="0"/>
            </a:rPr>
            <a:t>Назовите показатель, характеризующий степень заселённости территории.</a:t>
          </a:r>
          <a:endParaRPr lang="ru-RU" sz="2000" b="0" dirty="0">
            <a:solidFill>
              <a:srgbClr val="111111"/>
            </a:solidFill>
            <a:latin typeface="+mn-lt"/>
          </a:endParaRPr>
        </a:p>
      </dgm:t>
    </dgm:pt>
    <dgm:pt modelId="{B4871296-13E3-493A-AECF-AEDB7C5E9AE9}" type="parTrans" cxnId="{5012B07F-C5C9-4FD8-A8CA-B484236C3FFE}">
      <dgm:prSet/>
      <dgm:spPr/>
      <dgm:t>
        <a:bodyPr/>
        <a:lstStyle/>
        <a:p>
          <a:endParaRPr lang="ru-RU"/>
        </a:p>
      </dgm:t>
    </dgm:pt>
    <dgm:pt modelId="{5A3662B1-125A-4308-ABB5-9B534C950A55}" type="sibTrans" cxnId="{5012B07F-C5C9-4FD8-A8CA-B484236C3FFE}">
      <dgm:prSet/>
      <dgm:spPr/>
      <dgm:t>
        <a:bodyPr/>
        <a:lstStyle/>
        <a:p>
          <a:endParaRPr lang="ru-RU"/>
        </a:p>
      </dgm:t>
    </dgm:pt>
    <dgm:pt modelId="{841B1CDE-BE7A-4FC6-8B4E-87AF664C2950}">
      <dgm:prSet phldrT="[Текст]" custT="1"/>
      <dgm:spPr/>
      <dgm:t>
        <a:bodyPr/>
        <a:lstStyle/>
        <a:p>
          <a:r>
            <a:rPr lang="ru-RU" sz="2000" b="0" i="0" u="none" dirty="0" smtClean="0">
              <a:solidFill>
                <a:srgbClr val="111111"/>
              </a:solidFill>
            </a:rPr>
            <a:t>Что показывает плотность населения?</a:t>
          </a:r>
          <a:endParaRPr lang="ru-RU" sz="2000" dirty="0">
            <a:solidFill>
              <a:srgbClr val="111111"/>
            </a:solidFill>
            <a:latin typeface="Calibri" pitchFamily="34" charset="0"/>
          </a:endParaRPr>
        </a:p>
      </dgm:t>
    </dgm:pt>
    <dgm:pt modelId="{CE46E0D2-8C16-4471-872B-61FAF3EB3575}" type="parTrans" cxnId="{3A5C67C8-F9AA-4E2C-A9C1-D3C89612284D}">
      <dgm:prSet/>
      <dgm:spPr/>
      <dgm:t>
        <a:bodyPr/>
        <a:lstStyle/>
        <a:p>
          <a:endParaRPr lang="ru-RU"/>
        </a:p>
      </dgm:t>
    </dgm:pt>
    <dgm:pt modelId="{3471C03E-A6CD-4C4E-A66A-695A8EE931E0}" type="sibTrans" cxnId="{3A5C67C8-F9AA-4E2C-A9C1-D3C89612284D}">
      <dgm:prSet/>
      <dgm:spPr/>
      <dgm:t>
        <a:bodyPr/>
        <a:lstStyle/>
        <a:p>
          <a:endParaRPr lang="ru-RU"/>
        </a:p>
      </dgm:t>
    </dgm:pt>
    <dgm:pt modelId="{6EDC0FCF-F790-4018-B151-073247478D80}">
      <dgm:prSet custT="1"/>
      <dgm:spPr/>
      <dgm:t>
        <a:bodyPr/>
        <a:lstStyle/>
        <a:p>
          <a:r>
            <a:rPr lang="ru-RU" sz="2000" b="0" i="0" u="none" dirty="0" smtClean="0">
              <a:solidFill>
                <a:srgbClr val="111111"/>
              </a:solidFill>
            </a:rPr>
            <a:t>Какова средняя плотность населения России</a:t>
          </a:r>
          <a:r>
            <a:rPr lang="ru-RU" sz="2000" dirty="0" smtClean="0">
              <a:solidFill>
                <a:srgbClr val="111111"/>
              </a:solidFill>
              <a:latin typeface="Calibri" pitchFamily="34" charset="0"/>
            </a:rPr>
            <a:t>?</a:t>
          </a:r>
          <a:endParaRPr lang="ru-RU" sz="2000" dirty="0">
            <a:solidFill>
              <a:srgbClr val="111111"/>
            </a:solidFill>
            <a:latin typeface="Calibri" pitchFamily="34" charset="0"/>
          </a:endParaRPr>
        </a:p>
      </dgm:t>
    </dgm:pt>
    <dgm:pt modelId="{ED54956D-AB8E-4F28-B4D1-702D3EF63FB8}" type="parTrans" cxnId="{4B9B69E5-3938-4956-BD55-7C97DC9C3CB0}">
      <dgm:prSet/>
      <dgm:spPr/>
      <dgm:t>
        <a:bodyPr/>
        <a:lstStyle/>
        <a:p>
          <a:endParaRPr lang="ru-RU"/>
        </a:p>
      </dgm:t>
    </dgm:pt>
    <dgm:pt modelId="{6593BA41-46FE-4EF7-B237-F5091D0456C4}" type="sibTrans" cxnId="{4B9B69E5-3938-4956-BD55-7C97DC9C3CB0}">
      <dgm:prSet/>
      <dgm:spPr/>
      <dgm:t>
        <a:bodyPr/>
        <a:lstStyle/>
        <a:p>
          <a:endParaRPr lang="ru-RU"/>
        </a:p>
      </dgm:t>
    </dgm:pt>
    <dgm:pt modelId="{2D9A3637-4383-4DCB-8455-758E47F13174}">
      <dgm:prSet custT="1"/>
      <dgm:spPr/>
      <dgm:t>
        <a:bodyPr/>
        <a:lstStyle/>
        <a:p>
          <a:r>
            <a:rPr lang="ru-RU" sz="2000" b="0" i="0" u="none" dirty="0" smtClean="0">
              <a:solidFill>
                <a:srgbClr val="111111"/>
              </a:solidFill>
            </a:rPr>
            <a:t>Назовите основные зоны расселения.</a:t>
          </a:r>
          <a:endParaRPr lang="ru-RU" sz="2000" dirty="0">
            <a:solidFill>
              <a:srgbClr val="111111"/>
            </a:solidFill>
            <a:latin typeface="Calibri" pitchFamily="34" charset="0"/>
          </a:endParaRPr>
        </a:p>
      </dgm:t>
    </dgm:pt>
    <dgm:pt modelId="{BD2E79F8-ACB2-4B0C-A43E-A0F3EF3C0C3A}" type="parTrans" cxnId="{32EA2713-96A5-47CF-BABE-51AB52D50521}">
      <dgm:prSet/>
      <dgm:spPr/>
      <dgm:t>
        <a:bodyPr/>
        <a:lstStyle/>
        <a:p>
          <a:endParaRPr lang="ru-RU"/>
        </a:p>
      </dgm:t>
    </dgm:pt>
    <dgm:pt modelId="{13134936-7D19-4390-90A1-ED82450F8A89}" type="sibTrans" cxnId="{32EA2713-96A5-47CF-BABE-51AB52D50521}">
      <dgm:prSet/>
      <dgm:spPr/>
      <dgm:t>
        <a:bodyPr/>
        <a:lstStyle/>
        <a:p>
          <a:endParaRPr lang="ru-RU"/>
        </a:p>
      </dgm:t>
    </dgm:pt>
    <dgm:pt modelId="{FA91706E-6DAD-447A-B9F5-ABCB3FEC4E6E}">
      <dgm:prSet custT="1"/>
      <dgm:spPr/>
      <dgm:t>
        <a:bodyPr/>
        <a:lstStyle/>
        <a:p>
          <a:r>
            <a:rPr lang="ru-RU" sz="2000" dirty="0" smtClean="0">
              <a:solidFill>
                <a:srgbClr val="111111"/>
              </a:solidFill>
            </a:rPr>
            <a:t>Назовите причины, влияющие на плотность населения</a:t>
          </a:r>
          <a:r>
            <a:rPr lang="ru-RU" sz="2000" b="0" i="0" u="none" dirty="0" smtClean="0">
              <a:solidFill>
                <a:srgbClr val="111111"/>
              </a:solidFill>
            </a:rPr>
            <a:t>?</a:t>
          </a:r>
          <a:endParaRPr lang="ru-RU" sz="2000" dirty="0">
            <a:solidFill>
              <a:srgbClr val="111111"/>
            </a:solidFill>
            <a:latin typeface="Calibri" pitchFamily="34" charset="0"/>
          </a:endParaRPr>
        </a:p>
      </dgm:t>
    </dgm:pt>
    <dgm:pt modelId="{75238D97-0B4F-4725-920E-EE4FA48638D2}" type="sibTrans" cxnId="{0463020C-A8A2-4C16-A45C-F4492FC7E167}">
      <dgm:prSet/>
      <dgm:spPr/>
      <dgm:t>
        <a:bodyPr/>
        <a:lstStyle/>
        <a:p>
          <a:endParaRPr lang="ru-RU"/>
        </a:p>
      </dgm:t>
    </dgm:pt>
    <dgm:pt modelId="{3CFC618D-F985-45F2-BA0A-8B45B3BA1A54}" type="parTrans" cxnId="{0463020C-A8A2-4C16-A45C-F4492FC7E167}">
      <dgm:prSet/>
      <dgm:spPr/>
      <dgm:t>
        <a:bodyPr/>
        <a:lstStyle/>
        <a:p>
          <a:endParaRPr lang="ru-RU"/>
        </a:p>
      </dgm:t>
    </dgm:pt>
    <dgm:pt modelId="{041FF414-E895-4D28-80EC-0121E96B2848}" type="pres">
      <dgm:prSet presAssocID="{260BD62E-9DB2-4A3C-9914-698AA39A5D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A4673-6FF2-4E4E-923C-E2D5920818C9}" type="pres">
      <dgm:prSet presAssocID="{D8BFBA29-B088-44FA-950E-62C2AA6908A0}" presName="comp" presStyleCnt="0"/>
      <dgm:spPr/>
      <dgm:t>
        <a:bodyPr/>
        <a:lstStyle/>
        <a:p>
          <a:endParaRPr lang="ru-RU"/>
        </a:p>
      </dgm:t>
    </dgm:pt>
    <dgm:pt modelId="{C605894D-58C8-4B71-81C7-0285464715B0}" type="pres">
      <dgm:prSet presAssocID="{D8BFBA29-B088-44FA-950E-62C2AA6908A0}" presName="box" presStyleLbl="node1" presStyleIdx="0" presStyleCnt="5"/>
      <dgm:spPr/>
      <dgm:t>
        <a:bodyPr/>
        <a:lstStyle/>
        <a:p>
          <a:endParaRPr lang="ru-RU"/>
        </a:p>
      </dgm:t>
    </dgm:pt>
    <dgm:pt modelId="{8C040E69-477B-4CE1-BA05-06E572B80A5C}" type="pres">
      <dgm:prSet presAssocID="{D8BFBA29-B088-44FA-950E-62C2AA6908A0}" presName="img" presStyleLbl="fgImgPlace1" presStyleIdx="0" presStyleCnt="5" custScaleX="48247" custLinFactNeighborX="-26974" custLinFactNeighborY="-2485"/>
      <dgm:spPr/>
      <dgm:t>
        <a:bodyPr/>
        <a:lstStyle/>
        <a:p>
          <a:endParaRPr lang="ru-RU"/>
        </a:p>
      </dgm:t>
    </dgm:pt>
    <dgm:pt modelId="{90800159-7E0B-4F2F-BFB9-AEC15BEF8AE9}" type="pres">
      <dgm:prSet presAssocID="{D8BFBA29-B088-44FA-950E-62C2AA6908A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B4803-E294-472A-98BA-FF6DF947A8DD}" type="pres">
      <dgm:prSet presAssocID="{5A3662B1-125A-4308-ABB5-9B534C950A55}" presName="spacer" presStyleCnt="0"/>
      <dgm:spPr/>
      <dgm:t>
        <a:bodyPr/>
        <a:lstStyle/>
        <a:p>
          <a:endParaRPr lang="ru-RU"/>
        </a:p>
      </dgm:t>
    </dgm:pt>
    <dgm:pt modelId="{A5D16C5D-1546-43AF-AF27-32EB9E9C7A5F}" type="pres">
      <dgm:prSet presAssocID="{841B1CDE-BE7A-4FC6-8B4E-87AF664C2950}" presName="comp" presStyleCnt="0"/>
      <dgm:spPr/>
      <dgm:t>
        <a:bodyPr/>
        <a:lstStyle/>
        <a:p>
          <a:endParaRPr lang="ru-RU"/>
        </a:p>
      </dgm:t>
    </dgm:pt>
    <dgm:pt modelId="{50FCB7F6-1B0A-4103-BB40-C95E1BB72E93}" type="pres">
      <dgm:prSet presAssocID="{841B1CDE-BE7A-4FC6-8B4E-87AF664C2950}" presName="box" presStyleLbl="node1" presStyleIdx="1" presStyleCnt="5" custLinFactNeighborY="4339"/>
      <dgm:spPr/>
      <dgm:t>
        <a:bodyPr/>
        <a:lstStyle/>
        <a:p>
          <a:endParaRPr lang="ru-RU"/>
        </a:p>
      </dgm:t>
    </dgm:pt>
    <dgm:pt modelId="{332850EF-B194-4A66-B8F6-4BDA3F61167E}" type="pres">
      <dgm:prSet presAssocID="{841B1CDE-BE7A-4FC6-8B4E-87AF664C2950}" presName="img" presStyleLbl="fgImgPlace1" presStyleIdx="1" presStyleCnt="5" custScaleX="49099" custLinFactNeighborX="-26548" custLinFactNeighborY="2938"/>
      <dgm:spPr/>
      <dgm:t>
        <a:bodyPr/>
        <a:lstStyle/>
        <a:p>
          <a:endParaRPr lang="ru-RU"/>
        </a:p>
      </dgm:t>
    </dgm:pt>
    <dgm:pt modelId="{81548537-C8B1-47C5-A374-D7AC52A87389}" type="pres">
      <dgm:prSet presAssocID="{841B1CDE-BE7A-4FC6-8B4E-87AF664C29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4FC2-B474-44B1-A0CB-5B61855FD3E4}" type="pres">
      <dgm:prSet presAssocID="{3471C03E-A6CD-4C4E-A66A-695A8EE931E0}" presName="spacer" presStyleCnt="0"/>
      <dgm:spPr/>
      <dgm:t>
        <a:bodyPr/>
        <a:lstStyle/>
        <a:p>
          <a:endParaRPr lang="ru-RU"/>
        </a:p>
      </dgm:t>
    </dgm:pt>
    <dgm:pt modelId="{F8FBA490-D578-411B-BA99-6623CFA12442}" type="pres">
      <dgm:prSet presAssocID="{6EDC0FCF-F790-4018-B151-073247478D80}" presName="comp" presStyleCnt="0"/>
      <dgm:spPr/>
      <dgm:t>
        <a:bodyPr/>
        <a:lstStyle/>
        <a:p>
          <a:endParaRPr lang="ru-RU"/>
        </a:p>
      </dgm:t>
    </dgm:pt>
    <dgm:pt modelId="{5221152E-7636-4F40-9B4C-D48E6AEB8172}" type="pres">
      <dgm:prSet presAssocID="{6EDC0FCF-F790-4018-B151-073247478D80}" presName="box" presStyleLbl="node1" presStyleIdx="2" presStyleCnt="5" custLinFactNeighborY="-1504"/>
      <dgm:spPr/>
      <dgm:t>
        <a:bodyPr/>
        <a:lstStyle/>
        <a:p>
          <a:endParaRPr lang="ru-RU"/>
        </a:p>
      </dgm:t>
    </dgm:pt>
    <dgm:pt modelId="{71A3B348-37A0-4BD0-9C69-7BF3F50F118D}" type="pres">
      <dgm:prSet presAssocID="{6EDC0FCF-F790-4018-B151-073247478D80}" presName="img" presStyleLbl="fgImgPlace1" presStyleIdx="2" presStyleCnt="5" custScaleX="48247" custLinFactNeighborX="-26974" custLinFactNeighborY="-4365"/>
      <dgm:spPr/>
      <dgm:t>
        <a:bodyPr/>
        <a:lstStyle/>
        <a:p>
          <a:endParaRPr lang="ru-RU"/>
        </a:p>
      </dgm:t>
    </dgm:pt>
    <dgm:pt modelId="{7BDC6BAB-2692-43B4-A668-15663F9B9442}" type="pres">
      <dgm:prSet presAssocID="{6EDC0FCF-F790-4018-B151-073247478D8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41FE-7CF2-46A9-9749-5C428053BD04}" type="pres">
      <dgm:prSet presAssocID="{6593BA41-46FE-4EF7-B237-F5091D0456C4}" presName="spacer" presStyleCnt="0"/>
      <dgm:spPr/>
      <dgm:t>
        <a:bodyPr/>
        <a:lstStyle/>
        <a:p>
          <a:endParaRPr lang="ru-RU"/>
        </a:p>
      </dgm:t>
    </dgm:pt>
    <dgm:pt modelId="{D97A1B4E-8C3B-4840-BD63-FE4E6975A6FF}" type="pres">
      <dgm:prSet presAssocID="{FA91706E-6DAD-447A-B9F5-ABCB3FEC4E6E}" presName="comp" presStyleCnt="0"/>
      <dgm:spPr/>
      <dgm:t>
        <a:bodyPr/>
        <a:lstStyle/>
        <a:p>
          <a:endParaRPr lang="ru-RU"/>
        </a:p>
      </dgm:t>
    </dgm:pt>
    <dgm:pt modelId="{9AD3739C-E684-4E5A-B8C5-06F744EF37AF}" type="pres">
      <dgm:prSet presAssocID="{FA91706E-6DAD-447A-B9F5-ABCB3FEC4E6E}" presName="box" presStyleLbl="node1" presStyleIdx="3" presStyleCnt="5"/>
      <dgm:spPr/>
      <dgm:t>
        <a:bodyPr/>
        <a:lstStyle/>
        <a:p>
          <a:endParaRPr lang="ru-RU"/>
        </a:p>
      </dgm:t>
    </dgm:pt>
    <dgm:pt modelId="{66AD4016-927A-4E28-95C5-79A4C3AA64F8}" type="pres">
      <dgm:prSet presAssocID="{FA91706E-6DAD-447A-B9F5-ABCB3FEC4E6E}" presName="img" presStyleLbl="fgImgPlace1" presStyleIdx="3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322F086F-ED76-4D4F-8BD9-7F53620EB69C}" type="pres">
      <dgm:prSet presAssocID="{FA91706E-6DAD-447A-B9F5-ABCB3FEC4E6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B7A33-7D99-4539-B7CF-B954A60B50ED}" type="pres">
      <dgm:prSet presAssocID="{75238D97-0B4F-4725-920E-EE4FA48638D2}" presName="spacer" presStyleCnt="0"/>
      <dgm:spPr/>
      <dgm:t>
        <a:bodyPr/>
        <a:lstStyle/>
        <a:p>
          <a:endParaRPr lang="ru-RU"/>
        </a:p>
      </dgm:t>
    </dgm:pt>
    <dgm:pt modelId="{4506880F-EC27-44D0-959A-3BC5D9B1202E}" type="pres">
      <dgm:prSet presAssocID="{2D9A3637-4383-4DCB-8455-758E47F13174}" presName="comp" presStyleCnt="0"/>
      <dgm:spPr/>
      <dgm:t>
        <a:bodyPr/>
        <a:lstStyle/>
        <a:p>
          <a:endParaRPr lang="ru-RU"/>
        </a:p>
      </dgm:t>
    </dgm:pt>
    <dgm:pt modelId="{A7387762-D443-4F7F-ADA9-BD6B8E7D1C78}" type="pres">
      <dgm:prSet presAssocID="{2D9A3637-4383-4DCB-8455-758E47F13174}" presName="box" presStyleLbl="node1" presStyleIdx="4" presStyleCnt="5"/>
      <dgm:spPr/>
      <dgm:t>
        <a:bodyPr/>
        <a:lstStyle/>
        <a:p>
          <a:endParaRPr lang="ru-RU"/>
        </a:p>
      </dgm:t>
    </dgm:pt>
    <dgm:pt modelId="{33C8CAD1-86E2-4850-81A7-D5B88BF66540}" type="pres">
      <dgm:prSet presAssocID="{2D9A3637-4383-4DCB-8455-758E47F13174}" presName="img" presStyleLbl="fgImgPlace1" presStyleIdx="4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2EA51ABF-F483-400C-BD7C-E055DE61BC21}" type="pres">
      <dgm:prSet presAssocID="{2D9A3637-4383-4DCB-8455-758E47F1317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C67C8-F9AA-4E2C-A9C1-D3C89612284D}" srcId="{260BD62E-9DB2-4A3C-9914-698AA39A5D20}" destId="{841B1CDE-BE7A-4FC6-8B4E-87AF664C2950}" srcOrd="1" destOrd="0" parTransId="{CE46E0D2-8C16-4471-872B-61FAF3EB3575}" sibTransId="{3471C03E-A6CD-4C4E-A66A-695A8EE931E0}"/>
    <dgm:cxn modelId="{5012B07F-C5C9-4FD8-A8CA-B484236C3FFE}" srcId="{260BD62E-9DB2-4A3C-9914-698AA39A5D20}" destId="{D8BFBA29-B088-44FA-950E-62C2AA6908A0}" srcOrd="0" destOrd="0" parTransId="{B4871296-13E3-493A-AECF-AEDB7C5E9AE9}" sibTransId="{5A3662B1-125A-4308-ABB5-9B534C950A55}"/>
    <dgm:cxn modelId="{5B9036D9-3EAE-4C48-A22C-0B4C39D0C7DC}" type="presOf" srcId="{2D9A3637-4383-4DCB-8455-758E47F13174}" destId="{2EA51ABF-F483-400C-BD7C-E055DE61BC21}" srcOrd="1" destOrd="0" presId="urn:microsoft.com/office/officeart/2005/8/layout/vList4#3"/>
    <dgm:cxn modelId="{32EA2713-96A5-47CF-BABE-51AB52D50521}" srcId="{260BD62E-9DB2-4A3C-9914-698AA39A5D20}" destId="{2D9A3637-4383-4DCB-8455-758E47F13174}" srcOrd="4" destOrd="0" parTransId="{BD2E79F8-ACB2-4B0C-A43E-A0F3EF3C0C3A}" sibTransId="{13134936-7D19-4390-90A1-ED82450F8A89}"/>
    <dgm:cxn modelId="{1FD5D16D-F399-42C8-89EC-1DEBF1EF6397}" type="presOf" srcId="{FA91706E-6DAD-447A-B9F5-ABCB3FEC4E6E}" destId="{322F086F-ED76-4D4F-8BD9-7F53620EB69C}" srcOrd="1" destOrd="0" presId="urn:microsoft.com/office/officeart/2005/8/layout/vList4#3"/>
    <dgm:cxn modelId="{1E6C1835-B900-448E-AB55-912A14325949}" type="presOf" srcId="{841B1CDE-BE7A-4FC6-8B4E-87AF664C2950}" destId="{81548537-C8B1-47C5-A374-D7AC52A87389}" srcOrd="1" destOrd="0" presId="urn:microsoft.com/office/officeart/2005/8/layout/vList4#3"/>
    <dgm:cxn modelId="{EABE7154-EEE0-4A45-B61E-5AEACA60D764}" type="presOf" srcId="{6EDC0FCF-F790-4018-B151-073247478D80}" destId="{7BDC6BAB-2692-43B4-A668-15663F9B9442}" srcOrd="1" destOrd="0" presId="urn:microsoft.com/office/officeart/2005/8/layout/vList4#3"/>
    <dgm:cxn modelId="{8AFC7A58-F4EC-46B3-8F2D-7A64F02B5209}" type="presOf" srcId="{841B1CDE-BE7A-4FC6-8B4E-87AF664C2950}" destId="{50FCB7F6-1B0A-4103-BB40-C95E1BB72E93}" srcOrd="0" destOrd="0" presId="urn:microsoft.com/office/officeart/2005/8/layout/vList4#3"/>
    <dgm:cxn modelId="{65661555-CD41-4641-8DAF-C9C77F54D9F6}" type="presOf" srcId="{FA91706E-6DAD-447A-B9F5-ABCB3FEC4E6E}" destId="{9AD3739C-E684-4E5A-B8C5-06F744EF37AF}" srcOrd="0" destOrd="0" presId="urn:microsoft.com/office/officeart/2005/8/layout/vList4#3"/>
    <dgm:cxn modelId="{C5CCB54D-1106-41B9-9273-8721C42B44E6}" type="presOf" srcId="{D8BFBA29-B088-44FA-950E-62C2AA6908A0}" destId="{C605894D-58C8-4B71-81C7-0285464715B0}" srcOrd="0" destOrd="0" presId="urn:microsoft.com/office/officeart/2005/8/layout/vList4#3"/>
    <dgm:cxn modelId="{4B9B69E5-3938-4956-BD55-7C97DC9C3CB0}" srcId="{260BD62E-9DB2-4A3C-9914-698AA39A5D20}" destId="{6EDC0FCF-F790-4018-B151-073247478D80}" srcOrd="2" destOrd="0" parTransId="{ED54956D-AB8E-4F28-B4D1-702D3EF63FB8}" sibTransId="{6593BA41-46FE-4EF7-B237-F5091D0456C4}"/>
    <dgm:cxn modelId="{385E5A90-4DB1-4652-8134-C8494139220E}" type="presOf" srcId="{2D9A3637-4383-4DCB-8455-758E47F13174}" destId="{A7387762-D443-4F7F-ADA9-BD6B8E7D1C78}" srcOrd="0" destOrd="0" presId="urn:microsoft.com/office/officeart/2005/8/layout/vList4#3"/>
    <dgm:cxn modelId="{0463020C-A8A2-4C16-A45C-F4492FC7E167}" srcId="{260BD62E-9DB2-4A3C-9914-698AA39A5D20}" destId="{FA91706E-6DAD-447A-B9F5-ABCB3FEC4E6E}" srcOrd="3" destOrd="0" parTransId="{3CFC618D-F985-45F2-BA0A-8B45B3BA1A54}" sibTransId="{75238D97-0B4F-4725-920E-EE4FA48638D2}"/>
    <dgm:cxn modelId="{8761995C-F54D-4F0F-83C2-B668BFA60678}" type="presOf" srcId="{D8BFBA29-B088-44FA-950E-62C2AA6908A0}" destId="{90800159-7E0B-4F2F-BFB9-AEC15BEF8AE9}" srcOrd="1" destOrd="0" presId="urn:microsoft.com/office/officeart/2005/8/layout/vList4#3"/>
    <dgm:cxn modelId="{9148B072-E1AA-476D-A795-42135DFFC3B0}" type="presOf" srcId="{260BD62E-9DB2-4A3C-9914-698AA39A5D20}" destId="{041FF414-E895-4D28-80EC-0121E96B2848}" srcOrd="0" destOrd="0" presId="urn:microsoft.com/office/officeart/2005/8/layout/vList4#3"/>
    <dgm:cxn modelId="{14F91331-3E41-46D6-89D6-DDA0F17B0861}" type="presOf" srcId="{6EDC0FCF-F790-4018-B151-073247478D80}" destId="{5221152E-7636-4F40-9B4C-D48E6AEB8172}" srcOrd="0" destOrd="0" presId="urn:microsoft.com/office/officeart/2005/8/layout/vList4#3"/>
    <dgm:cxn modelId="{92F207AA-D15C-4A28-8747-BD00C352910B}" type="presParOf" srcId="{041FF414-E895-4D28-80EC-0121E96B2848}" destId="{88EA4673-6FF2-4E4E-923C-E2D5920818C9}" srcOrd="0" destOrd="0" presId="urn:microsoft.com/office/officeart/2005/8/layout/vList4#3"/>
    <dgm:cxn modelId="{417F6CB2-E888-40A4-BCD1-3727CF60D341}" type="presParOf" srcId="{88EA4673-6FF2-4E4E-923C-E2D5920818C9}" destId="{C605894D-58C8-4B71-81C7-0285464715B0}" srcOrd="0" destOrd="0" presId="urn:microsoft.com/office/officeart/2005/8/layout/vList4#3"/>
    <dgm:cxn modelId="{EF19E358-81D9-48E5-942D-2AA86C0E4780}" type="presParOf" srcId="{88EA4673-6FF2-4E4E-923C-E2D5920818C9}" destId="{8C040E69-477B-4CE1-BA05-06E572B80A5C}" srcOrd="1" destOrd="0" presId="urn:microsoft.com/office/officeart/2005/8/layout/vList4#3"/>
    <dgm:cxn modelId="{6AC99B40-8830-4956-AD0B-945E02A7B367}" type="presParOf" srcId="{88EA4673-6FF2-4E4E-923C-E2D5920818C9}" destId="{90800159-7E0B-4F2F-BFB9-AEC15BEF8AE9}" srcOrd="2" destOrd="0" presId="urn:microsoft.com/office/officeart/2005/8/layout/vList4#3"/>
    <dgm:cxn modelId="{8398D38E-1F76-4625-BD2E-1502739B1593}" type="presParOf" srcId="{041FF414-E895-4D28-80EC-0121E96B2848}" destId="{1F9B4803-E294-472A-98BA-FF6DF947A8DD}" srcOrd="1" destOrd="0" presId="urn:microsoft.com/office/officeart/2005/8/layout/vList4#3"/>
    <dgm:cxn modelId="{7B2580CA-0B04-45F1-9E59-E263E6E8B592}" type="presParOf" srcId="{041FF414-E895-4D28-80EC-0121E96B2848}" destId="{A5D16C5D-1546-43AF-AF27-32EB9E9C7A5F}" srcOrd="2" destOrd="0" presId="urn:microsoft.com/office/officeart/2005/8/layout/vList4#3"/>
    <dgm:cxn modelId="{E60E87B5-5961-46F1-9DB9-E7BFE42E2F95}" type="presParOf" srcId="{A5D16C5D-1546-43AF-AF27-32EB9E9C7A5F}" destId="{50FCB7F6-1B0A-4103-BB40-C95E1BB72E93}" srcOrd="0" destOrd="0" presId="urn:microsoft.com/office/officeart/2005/8/layout/vList4#3"/>
    <dgm:cxn modelId="{C04EAE4B-8667-4852-832E-B43393BA7072}" type="presParOf" srcId="{A5D16C5D-1546-43AF-AF27-32EB9E9C7A5F}" destId="{332850EF-B194-4A66-B8F6-4BDA3F61167E}" srcOrd="1" destOrd="0" presId="urn:microsoft.com/office/officeart/2005/8/layout/vList4#3"/>
    <dgm:cxn modelId="{F2616BDA-79F0-44FA-ABF2-5A8A4D25816A}" type="presParOf" srcId="{A5D16C5D-1546-43AF-AF27-32EB9E9C7A5F}" destId="{81548537-C8B1-47C5-A374-D7AC52A87389}" srcOrd="2" destOrd="0" presId="urn:microsoft.com/office/officeart/2005/8/layout/vList4#3"/>
    <dgm:cxn modelId="{10884722-A675-4BAE-B5F3-E3D4E71A422B}" type="presParOf" srcId="{041FF414-E895-4D28-80EC-0121E96B2848}" destId="{2B7B4FC2-B474-44B1-A0CB-5B61855FD3E4}" srcOrd="3" destOrd="0" presId="urn:microsoft.com/office/officeart/2005/8/layout/vList4#3"/>
    <dgm:cxn modelId="{511E9FF5-CEAD-4804-ADFF-A029A73CF01E}" type="presParOf" srcId="{041FF414-E895-4D28-80EC-0121E96B2848}" destId="{F8FBA490-D578-411B-BA99-6623CFA12442}" srcOrd="4" destOrd="0" presId="urn:microsoft.com/office/officeart/2005/8/layout/vList4#3"/>
    <dgm:cxn modelId="{3AB65E86-BEC6-4DE0-9C8C-66D984EC081E}" type="presParOf" srcId="{F8FBA490-D578-411B-BA99-6623CFA12442}" destId="{5221152E-7636-4F40-9B4C-D48E6AEB8172}" srcOrd="0" destOrd="0" presId="urn:microsoft.com/office/officeart/2005/8/layout/vList4#3"/>
    <dgm:cxn modelId="{6C97C245-C1F6-4DE4-871B-776F3F0388C2}" type="presParOf" srcId="{F8FBA490-D578-411B-BA99-6623CFA12442}" destId="{71A3B348-37A0-4BD0-9C69-7BF3F50F118D}" srcOrd="1" destOrd="0" presId="urn:microsoft.com/office/officeart/2005/8/layout/vList4#3"/>
    <dgm:cxn modelId="{4DF1EA4C-C876-4ED3-B940-AD2257226A0D}" type="presParOf" srcId="{F8FBA490-D578-411B-BA99-6623CFA12442}" destId="{7BDC6BAB-2692-43B4-A668-15663F9B9442}" srcOrd="2" destOrd="0" presId="urn:microsoft.com/office/officeart/2005/8/layout/vList4#3"/>
    <dgm:cxn modelId="{436E24CA-6363-4797-B95B-821A4EF94E63}" type="presParOf" srcId="{041FF414-E895-4D28-80EC-0121E96B2848}" destId="{C49B41FE-7CF2-46A9-9749-5C428053BD04}" srcOrd="5" destOrd="0" presId="urn:microsoft.com/office/officeart/2005/8/layout/vList4#3"/>
    <dgm:cxn modelId="{D8FD9B36-9FF8-4C4F-8769-4628BAC3D262}" type="presParOf" srcId="{041FF414-E895-4D28-80EC-0121E96B2848}" destId="{D97A1B4E-8C3B-4840-BD63-FE4E6975A6FF}" srcOrd="6" destOrd="0" presId="urn:microsoft.com/office/officeart/2005/8/layout/vList4#3"/>
    <dgm:cxn modelId="{6F9D0763-0AA3-493F-9758-B9BFAE6E38C3}" type="presParOf" srcId="{D97A1B4E-8C3B-4840-BD63-FE4E6975A6FF}" destId="{9AD3739C-E684-4E5A-B8C5-06F744EF37AF}" srcOrd="0" destOrd="0" presId="urn:microsoft.com/office/officeart/2005/8/layout/vList4#3"/>
    <dgm:cxn modelId="{6DD084BC-07F6-43F9-A207-A501CC221082}" type="presParOf" srcId="{D97A1B4E-8C3B-4840-BD63-FE4E6975A6FF}" destId="{66AD4016-927A-4E28-95C5-79A4C3AA64F8}" srcOrd="1" destOrd="0" presId="urn:microsoft.com/office/officeart/2005/8/layout/vList4#3"/>
    <dgm:cxn modelId="{29BF1BBB-989F-4834-BD46-D1BD26D66612}" type="presParOf" srcId="{D97A1B4E-8C3B-4840-BD63-FE4E6975A6FF}" destId="{322F086F-ED76-4D4F-8BD9-7F53620EB69C}" srcOrd="2" destOrd="0" presId="urn:microsoft.com/office/officeart/2005/8/layout/vList4#3"/>
    <dgm:cxn modelId="{B3EA7B81-861B-44F5-8490-A47223D858E2}" type="presParOf" srcId="{041FF414-E895-4D28-80EC-0121E96B2848}" destId="{A17B7A33-7D99-4539-B7CF-B954A60B50ED}" srcOrd="7" destOrd="0" presId="urn:microsoft.com/office/officeart/2005/8/layout/vList4#3"/>
    <dgm:cxn modelId="{01B7D263-1E3D-4E60-ADEC-0939C6A1AC78}" type="presParOf" srcId="{041FF414-E895-4D28-80EC-0121E96B2848}" destId="{4506880F-EC27-44D0-959A-3BC5D9B1202E}" srcOrd="8" destOrd="0" presId="urn:microsoft.com/office/officeart/2005/8/layout/vList4#3"/>
    <dgm:cxn modelId="{98C4C56C-EC05-4520-88C8-7EA94BF6D685}" type="presParOf" srcId="{4506880F-EC27-44D0-959A-3BC5D9B1202E}" destId="{A7387762-D443-4F7F-ADA9-BD6B8E7D1C78}" srcOrd="0" destOrd="0" presId="urn:microsoft.com/office/officeart/2005/8/layout/vList4#3"/>
    <dgm:cxn modelId="{16035FB0-6A48-4283-9428-684019786D29}" type="presParOf" srcId="{4506880F-EC27-44D0-959A-3BC5D9B1202E}" destId="{33C8CAD1-86E2-4850-81A7-D5B88BF66540}" srcOrd="1" destOrd="0" presId="urn:microsoft.com/office/officeart/2005/8/layout/vList4#3"/>
    <dgm:cxn modelId="{EE90C56A-6A65-43A0-B5EE-C3B22AAB52C5}" type="presParOf" srcId="{4506880F-EC27-44D0-959A-3BC5D9B1202E}" destId="{2EA51ABF-F483-400C-BD7C-E055DE61BC21}" srcOrd="2" destOrd="0" presId="urn:microsoft.com/office/officeart/2005/8/layout/vList4#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F4139-E6D2-4756-9B2A-476145D70948}">
      <dsp:nvSpPr>
        <dsp:cNvPr id="0" name=""/>
        <dsp:cNvSpPr/>
      </dsp:nvSpPr>
      <dsp:spPr>
        <a:xfrm>
          <a:off x="5920" y="351660"/>
          <a:ext cx="1298675" cy="592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11111"/>
              </a:solidFill>
            </a:rPr>
            <a:t>Теория </a:t>
          </a:r>
          <a:endParaRPr lang="ru-RU" sz="1800" kern="1200" dirty="0">
            <a:solidFill>
              <a:srgbClr val="111111"/>
            </a:solidFill>
          </a:endParaRPr>
        </a:p>
      </dsp:txBody>
      <dsp:txXfrm>
        <a:off x="23283" y="369023"/>
        <a:ext cx="1263949" cy="558096"/>
      </dsp:txXfrm>
    </dsp:sp>
    <dsp:sp modelId="{5B180B87-2FBB-40FA-9720-57FDD4846526}">
      <dsp:nvSpPr>
        <dsp:cNvPr id="0" name=""/>
        <dsp:cNvSpPr/>
      </dsp:nvSpPr>
      <dsp:spPr>
        <a:xfrm>
          <a:off x="1486411" y="351660"/>
          <a:ext cx="1298675" cy="592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11111"/>
              </a:solidFill>
            </a:rPr>
            <a:t>Практикум</a:t>
          </a:r>
          <a:endParaRPr lang="ru-RU" sz="1800" kern="1200" dirty="0">
            <a:solidFill>
              <a:srgbClr val="111111"/>
            </a:solidFill>
          </a:endParaRPr>
        </a:p>
      </dsp:txBody>
      <dsp:txXfrm>
        <a:off x="1503774" y="369023"/>
        <a:ext cx="1263949" cy="558096"/>
      </dsp:txXfrm>
    </dsp:sp>
    <dsp:sp modelId="{A0F7955E-57AB-416E-A2E7-E7C7130F41DB}">
      <dsp:nvSpPr>
        <dsp:cNvPr id="0" name=""/>
        <dsp:cNvSpPr/>
      </dsp:nvSpPr>
      <dsp:spPr>
        <a:xfrm>
          <a:off x="2966901" y="351660"/>
          <a:ext cx="1298675" cy="592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11111"/>
              </a:solidFill>
            </a:rPr>
            <a:t>Тесты </a:t>
          </a:r>
          <a:endParaRPr lang="ru-RU" sz="1800" kern="1200" dirty="0">
            <a:solidFill>
              <a:srgbClr val="111111"/>
            </a:solidFill>
          </a:endParaRPr>
        </a:p>
      </dsp:txBody>
      <dsp:txXfrm>
        <a:off x="2984264" y="369023"/>
        <a:ext cx="1263949" cy="558096"/>
      </dsp:txXfrm>
    </dsp:sp>
    <dsp:sp modelId="{D79458BE-B74B-4E16-9734-8EDA79237C8F}">
      <dsp:nvSpPr>
        <dsp:cNvPr id="0" name=""/>
        <dsp:cNvSpPr/>
      </dsp:nvSpPr>
      <dsp:spPr>
        <a:xfrm>
          <a:off x="4447391" y="351660"/>
          <a:ext cx="1298675" cy="592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11111"/>
              </a:solidFill>
            </a:rPr>
            <a:t>Вопросы</a:t>
          </a:r>
          <a:endParaRPr lang="ru-RU" sz="1800" kern="1200" dirty="0">
            <a:solidFill>
              <a:srgbClr val="111111"/>
            </a:solidFill>
          </a:endParaRPr>
        </a:p>
      </dsp:txBody>
      <dsp:txXfrm>
        <a:off x="4464754" y="369023"/>
        <a:ext cx="1263949" cy="558096"/>
      </dsp:txXfrm>
    </dsp:sp>
    <dsp:sp modelId="{1F3E0D9F-3F3E-42A4-BEA8-7AFC37D63BE2}">
      <dsp:nvSpPr>
        <dsp:cNvPr id="0" name=""/>
        <dsp:cNvSpPr/>
      </dsp:nvSpPr>
      <dsp:spPr>
        <a:xfrm>
          <a:off x="5927881" y="351660"/>
          <a:ext cx="1298675" cy="592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11111"/>
              </a:solidFill>
            </a:rPr>
            <a:t>Задания</a:t>
          </a:r>
          <a:endParaRPr lang="ru-RU" sz="1800" kern="1200" dirty="0">
            <a:solidFill>
              <a:srgbClr val="111111"/>
            </a:solidFill>
          </a:endParaRPr>
        </a:p>
      </dsp:txBody>
      <dsp:txXfrm>
        <a:off x="5945244" y="369023"/>
        <a:ext cx="1263949" cy="558096"/>
      </dsp:txXfrm>
    </dsp:sp>
    <dsp:sp modelId="{9F584055-A65C-48DE-A82B-1EB449BC4DCB}">
      <dsp:nvSpPr>
        <dsp:cNvPr id="0" name=""/>
        <dsp:cNvSpPr/>
      </dsp:nvSpPr>
      <dsp:spPr>
        <a:xfrm>
          <a:off x="7408371" y="351660"/>
          <a:ext cx="1298675" cy="592822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11111"/>
              </a:solidFill>
            </a:rPr>
            <a:t>ЕГЭ, ГИА</a:t>
          </a:r>
          <a:endParaRPr lang="ru-RU" sz="1800" kern="1200" dirty="0">
            <a:solidFill>
              <a:srgbClr val="111111"/>
            </a:solidFill>
          </a:endParaRPr>
        </a:p>
      </dsp:txBody>
      <dsp:txXfrm>
        <a:off x="7437310" y="380599"/>
        <a:ext cx="1240797" cy="534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89F7B-304F-4BD0-88C6-F49125356C49}">
      <dsp:nvSpPr>
        <dsp:cNvPr id="0" name=""/>
        <dsp:cNvSpPr/>
      </dsp:nvSpPr>
      <dsp:spPr>
        <a:xfrm>
          <a:off x="0" y="357331"/>
          <a:ext cx="784887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D7E5E-7518-4F94-B9ED-4BF76BC176B5}">
      <dsp:nvSpPr>
        <dsp:cNvPr id="0" name=""/>
        <dsp:cNvSpPr/>
      </dsp:nvSpPr>
      <dsp:spPr>
        <a:xfrm>
          <a:off x="1215743" y="255125"/>
          <a:ext cx="5494210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Особенности размещения населения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246005" y="285387"/>
        <a:ext cx="5433686" cy="559396"/>
      </dsp:txXfrm>
    </dsp:sp>
    <dsp:sp modelId="{AB76B07E-F6E1-40A0-B056-39EC4B92DF83}">
      <dsp:nvSpPr>
        <dsp:cNvPr id="0" name=""/>
        <dsp:cNvSpPr/>
      </dsp:nvSpPr>
      <dsp:spPr>
        <a:xfrm>
          <a:off x="0" y="1309891"/>
          <a:ext cx="784887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85105-27CC-4705-9760-1712B8E7FC3D}">
      <dsp:nvSpPr>
        <dsp:cNvPr id="0" name=""/>
        <dsp:cNvSpPr/>
      </dsp:nvSpPr>
      <dsp:spPr>
        <a:xfrm>
          <a:off x="1215743" y="1199298"/>
          <a:ext cx="5494210" cy="619920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Плотность населения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246005" y="1229560"/>
        <a:ext cx="5433686" cy="559396"/>
      </dsp:txXfrm>
    </dsp:sp>
    <dsp:sp modelId="{DBEC1E80-CA78-489C-8DCE-46227490DF7B}">
      <dsp:nvSpPr>
        <dsp:cNvPr id="0" name=""/>
        <dsp:cNvSpPr/>
      </dsp:nvSpPr>
      <dsp:spPr>
        <a:xfrm>
          <a:off x="0" y="2262452"/>
          <a:ext cx="784887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C60D5-C4F6-4425-982C-3622DEC43E4C}">
      <dsp:nvSpPr>
        <dsp:cNvPr id="0" name=""/>
        <dsp:cNvSpPr/>
      </dsp:nvSpPr>
      <dsp:spPr>
        <a:xfrm>
          <a:off x="1215743" y="2151858"/>
          <a:ext cx="5494210" cy="61992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Причины, определяющие плотность населения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246005" y="2182120"/>
        <a:ext cx="5433686" cy="559396"/>
      </dsp:txXfrm>
    </dsp:sp>
    <dsp:sp modelId="{9F0C61BF-65E4-478B-A092-5C63836AB03D}">
      <dsp:nvSpPr>
        <dsp:cNvPr id="0" name=""/>
        <dsp:cNvSpPr/>
      </dsp:nvSpPr>
      <dsp:spPr>
        <a:xfrm>
          <a:off x="0" y="3215012"/>
          <a:ext cx="784887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0FC23-C24F-4B65-B38D-49C554F6A689}">
      <dsp:nvSpPr>
        <dsp:cNvPr id="0" name=""/>
        <dsp:cNvSpPr/>
      </dsp:nvSpPr>
      <dsp:spPr>
        <a:xfrm>
          <a:off x="1215743" y="3104418"/>
          <a:ext cx="5494210" cy="619920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Размещение населения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246005" y="3134680"/>
        <a:ext cx="5433686" cy="559396"/>
      </dsp:txXfrm>
    </dsp:sp>
    <dsp:sp modelId="{7BA8EFFB-743C-48B5-8E04-0B9CBAFECEE3}">
      <dsp:nvSpPr>
        <dsp:cNvPr id="0" name=""/>
        <dsp:cNvSpPr/>
      </dsp:nvSpPr>
      <dsp:spPr>
        <a:xfrm>
          <a:off x="0" y="4167572"/>
          <a:ext cx="784887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E61E2-5753-4AA4-9806-EA30B41A85A9}">
      <dsp:nvSpPr>
        <dsp:cNvPr id="0" name=""/>
        <dsp:cNvSpPr/>
      </dsp:nvSpPr>
      <dsp:spPr>
        <a:xfrm>
          <a:off x="1215743" y="4056978"/>
          <a:ext cx="5494210" cy="61992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Основные зоны расселения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246005" y="4087240"/>
        <a:ext cx="5433686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85CF0-41AA-42EF-916D-763454A71BC5}">
      <dsp:nvSpPr>
        <dsp:cNvPr id="0" name=""/>
        <dsp:cNvSpPr/>
      </dsp:nvSpPr>
      <dsp:spPr>
        <a:xfrm>
          <a:off x="671264" y="30502"/>
          <a:ext cx="7190358" cy="10961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48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111111"/>
              </a:solidFill>
            </a:rPr>
            <a:t>Россия – одна из самых слабозаселенных стран мира.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671264" y="30502"/>
        <a:ext cx="7190358" cy="1096192"/>
      </dsp:txXfrm>
    </dsp:sp>
    <dsp:sp modelId="{1318ED09-53EC-4865-975D-8CDF5DC0DB65}">
      <dsp:nvSpPr>
        <dsp:cNvPr id="0" name=""/>
        <dsp:cNvSpPr/>
      </dsp:nvSpPr>
      <dsp:spPr>
        <a:xfrm>
          <a:off x="449447" y="195899"/>
          <a:ext cx="671134" cy="711929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B3C00B-65AF-4C5C-8B0D-EDB17BF8CDFE}">
      <dsp:nvSpPr>
        <dsp:cNvPr id="0" name=""/>
        <dsp:cNvSpPr/>
      </dsp:nvSpPr>
      <dsp:spPr>
        <a:xfrm>
          <a:off x="671264" y="1252148"/>
          <a:ext cx="7190358" cy="10961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48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111111"/>
              </a:solidFill>
            </a:rPr>
            <a:t>На многих огромных по площади территориях страны постоянное население практически отсутствует.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671264" y="1252148"/>
        <a:ext cx="7190358" cy="1096192"/>
      </dsp:txXfrm>
    </dsp:sp>
    <dsp:sp modelId="{B77C542D-D746-478E-8AF8-0F7C70981AE2}">
      <dsp:nvSpPr>
        <dsp:cNvPr id="0" name=""/>
        <dsp:cNvSpPr/>
      </dsp:nvSpPr>
      <dsp:spPr>
        <a:xfrm>
          <a:off x="449447" y="1417545"/>
          <a:ext cx="671134" cy="711929"/>
        </a:xfrm>
        <a:prstGeom prst="rect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D391FD-E877-494A-BAC6-23A2DA2E6C2B}">
      <dsp:nvSpPr>
        <dsp:cNvPr id="0" name=""/>
        <dsp:cNvSpPr/>
      </dsp:nvSpPr>
      <dsp:spPr>
        <a:xfrm>
          <a:off x="671264" y="2473794"/>
          <a:ext cx="7190358" cy="10961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48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Неравномерность размещения  населения между северной, южной, западной и восточной частями.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671264" y="2473794"/>
        <a:ext cx="7190358" cy="1096192"/>
      </dsp:txXfrm>
    </dsp:sp>
    <dsp:sp modelId="{1FD72456-9A07-490E-B7C3-DFD635E966C9}">
      <dsp:nvSpPr>
        <dsp:cNvPr id="0" name=""/>
        <dsp:cNvSpPr/>
      </dsp:nvSpPr>
      <dsp:spPr>
        <a:xfrm>
          <a:off x="449447" y="2639191"/>
          <a:ext cx="671134" cy="711929"/>
        </a:xfrm>
        <a:prstGeom prst="rect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578F7-442E-4E55-A281-63D64E9B5C30}">
      <dsp:nvSpPr>
        <dsp:cNvPr id="0" name=""/>
        <dsp:cNvSpPr/>
      </dsp:nvSpPr>
      <dsp:spPr>
        <a:xfrm>
          <a:off x="3996444" y="654807"/>
          <a:ext cx="137280" cy="601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417"/>
              </a:lnTo>
              <a:lnTo>
                <a:pt x="137280" y="6014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55F73-5D35-49AB-BE03-7D1BCBB45237}">
      <dsp:nvSpPr>
        <dsp:cNvPr id="0" name=""/>
        <dsp:cNvSpPr/>
      </dsp:nvSpPr>
      <dsp:spPr>
        <a:xfrm>
          <a:off x="3859163" y="654807"/>
          <a:ext cx="137280" cy="601417"/>
        </a:xfrm>
        <a:custGeom>
          <a:avLst/>
          <a:gdLst/>
          <a:ahLst/>
          <a:cxnLst/>
          <a:rect l="0" t="0" r="0" b="0"/>
          <a:pathLst>
            <a:path>
              <a:moveTo>
                <a:pt x="137280" y="0"/>
              </a:moveTo>
              <a:lnTo>
                <a:pt x="137280" y="601417"/>
              </a:lnTo>
              <a:lnTo>
                <a:pt x="0" y="6014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8F84F-A17D-40D5-8AB1-8ED204D4BC3F}">
      <dsp:nvSpPr>
        <dsp:cNvPr id="0" name=""/>
        <dsp:cNvSpPr/>
      </dsp:nvSpPr>
      <dsp:spPr>
        <a:xfrm>
          <a:off x="360042" y="1092"/>
          <a:ext cx="7272803" cy="6537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Определение плотности населения (количество человек </a:t>
          </a:r>
          <a:r>
            <a:rPr lang="ru-RU" sz="2000" kern="1200" smtClean="0">
              <a:solidFill>
                <a:srgbClr val="111111"/>
              </a:solidFill>
            </a:rPr>
            <a:t>на км</a:t>
          </a:r>
          <a:r>
            <a:rPr lang="ru-RU" sz="2000" kern="1200" smtClean="0">
              <a:solidFill>
                <a:srgbClr val="111111"/>
              </a:solidFill>
              <a:latin typeface="Verdana"/>
            </a:rPr>
            <a:t>²)</a:t>
          </a:r>
          <a:r>
            <a:rPr lang="ru-RU" sz="2000" kern="1200" smtClean="0">
              <a:solidFill>
                <a:srgbClr val="111111"/>
              </a:solidFill>
            </a:rPr>
            <a:t>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360042" y="1092"/>
        <a:ext cx="7272803" cy="653715"/>
      </dsp:txXfrm>
    </dsp:sp>
    <dsp:sp modelId="{33F08366-92AB-4763-AAFA-F1855A809C3B}">
      <dsp:nvSpPr>
        <dsp:cNvPr id="0" name=""/>
        <dsp:cNvSpPr/>
      </dsp:nvSpPr>
      <dsp:spPr>
        <a:xfrm>
          <a:off x="1340176" y="929368"/>
          <a:ext cx="2518986" cy="65371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Формула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340176" y="929368"/>
        <a:ext cx="2518986" cy="653715"/>
      </dsp:txXfrm>
    </dsp:sp>
    <dsp:sp modelId="{BC454759-7F54-43A7-AEBF-105F8E822CDF}">
      <dsp:nvSpPr>
        <dsp:cNvPr id="0" name=""/>
        <dsp:cNvSpPr/>
      </dsp:nvSpPr>
      <dsp:spPr>
        <a:xfrm>
          <a:off x="4133724" y="929368"/>
          <a:ext cx="2518986" cy="65371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Карта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4133724" y="929368"/>
        <a:ext cx="2518986" cy="6537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FC1B4-65B3-4D0B-9019-091449D2F93A}">
      <dsp:nvSpPr>
        <dsp:cNvPr id="0" name=""/>
        <dsp:cNvSpPr/>
      </dsp:nvSpPr>
      <dsp:spPr>
        <a:xfrm rot="5094338">
          <a:off x="1845582" y="4107561"/>
          <a:ext cx="1107454" cy="43286"/>
        </a:xfrm>
        <a:custGeom>
          <a:avLst/>
          <a:gdLst/>
          <a:ahLst/>
          <a:cxnLst/>
          <a:rect l="0" t="0" r="0" b="0"/>
          <a:pathLst>
            <a:path>
              <a:moveTo>
                <a:pt x="0" y="21643"/>
              </a:moveTo>
              <a:lnTo>
                <a:pt x="1107454" y="2164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1A8CE-58DA-4EE1-B1AA-CF5A15BD1FC4}">
      <dsp:nvSpPr>
        <dsp:cNvPr id="0" name=""/>
        <dsp:cNvSpPr/>
      </dsp:nvSpPr>
      <dsp:spPr>
        <a:xfrm rot="13290589">
          <a:off x="2820522" y="3396829"/>
          <a:ext cx="225965" cy="43286"/>
        </a:xfrm>
        <a:custGeom>
          <a:avLst/>
          <a:gdLst/>
          <a:ahLst/>
          <a:cxnLst/>
          <a:rect l="0" t="0" r="0" b="0"/>
          <a:pathLst>
            <a:path>
              <a:moveTo>
                <a:pt x="0" y="21643"/>
              </a:moveTo>
              <a:lnTo>
                <a:pt x="225965" y="216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A3742-CA6F-4F0D-9C71-3F63F4EF961F}">
      <dsp:nvSpPr>
        <dsp:cNvPr id="0" name=""/>
        <dsp:cNvSpPr/>
      </dsp:nvSpPr>
      <dsp:spPr>
        <a:xfrm rot="8542478">
          <a:off x="2830759" y="2321227"/>
          <a:ext cx="209097" cy="43286"/>
        </a:xfrm>
        <a:custGeom>
          <a:avLst/>
          <a:gdLst/>
          <a:ahLst/>
          <a:cxnLst/>
          <a:rect l="0" t="0" r="0" b="0"/>
          <a:pathLst>
            <a:path>
              <a:moveTo>
                <a:pt x="0" y="21643"/>
              </a:moveTo>
              <a:lnTo>
                <a:pt x="209097" y="216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5C491-7CFE-4070-A140-CF5D21FD0C49}">
      <dsp:nvSpPr>
        <dsp:cNvPr id="0" name=""/>
        <dsp:cNvSpPr/>
      </dsp:nvSpPr>
      <dsp:spPr>
        <a:xfrm rot="16510473">
          <a:off x="1863084" y="1555035"/>
          <a:ext cx="1072950" cy="43286"/>
        </a:xfrm>
        <a:custGeom>
          <a:avLst/>
          <a:gdLst/>
          <a:ahLst/>
          <a:cxnLst/>
          <a:rect l="0" t="0" r="0" b="0"/>
          <a:pathLst>
            <a:path>
              <a:moveTo>
                <a:pt x="0" y="21643"/>
              </a:moveTo>
              <a:lnTo>
                <a:pt x="1072950" y="2164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13B08-DE98-41BB-91B7-68DFB53C3370}">
      <dsp:nvSpPr>
        <dsp:cNvPr id="0" name=""/>
        <dsp:cNvSpPr/>
      </dsp:nvSpPr>
      <dsp:spPr>
        <a:xfrm>
          <a:off x="144014" y="1944214"/>
          <a:ext cx="1930550" cy="18074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05458F-D9AA-4E32-BA3F-B270DFE4FF58}">
      <dsp:nvSpPr>
        <dsp:cNvPr id="0" name=""/>
        <dsp:cNvSpPr/>
      </dsp:nvSpPr>
      <dsp:spPr>
        <a:xfrm>
          <a:off x="1493843" y="284708"/>
          <a:ext cx="1976797" cy="757909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Природные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530841" y="321706"/>
        <a:ext cx="1902801" cy="683913"/>
      </dsp:txXfrm>
    </dsp:sp>
    <dsp:sp modelId="{3999AEAD-6737-49D9-95C6-6149B9643F58}">
      <dsp:nvSpPr>
        <dsp:cNvPr id="0" name=""/>
        <dsp:cNvSpPr/>
      </dsp:nvSpPr>
      <dsp:spPr>
        <a:xfrm>
          <a:off x="2304289" y="1688443"/>
          <a:ext cx="1976797" cy="757909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  <a:latin typeface="+mn-lt"/>
            </a:rPr>
            <a:t>Экономические </a:t>
          </a:r>
          <a:endParaRPr lang="ru-RU" sz="2000" kern="1200" dirty="0">
            <a:solidFill>
              <a:srgbClr val="111111"/>
            </a:solidFill>
            <a:latin typeface="+mn-lt"/>
          </a:endParaRPr>
        </a:p>
      </dsp:txBody>
      <dsp:txXfrm>
        <a:off x="2341287" y="1725441"/>
        <a:ext cx="1902801" cy="683913"/>
      </dsp:txXfrm>
    </dsp:sp>
    <dsp:sp modelId="{11B188A9-3B0C-4F6D-A030-15C74BA90E42}">
      <dsp:nvSpPr>
        <dsp:cNvPr id="0" name=""/>
        <dsp:cNvSpPr/>
      </dsp:nvSpPr>
      <dsp:spPr>
        <a:xfrm>
          <a:off x="2253399" y="3312366"/>
          <a:ext cx="1976797" cy="757909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Социальные 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2290397" y="3349364"/>
        <a:ext cx="1902801" cy="683913"/>
      </dsp:txXfrm>
    </dsp:sp>
    <dsp:sp modelId="{8F136873-7A9A-4663-BE80-C6C174B4CA58}">
      <dsp:nvSpPr>
        <dsp:cNvPr id="0" name=""/>
        <dsp:cNvSpPr/>
      </dsp:nvSpPr>
      <dsp:spPr>
        <a:xfrm>
          <a:off x="1493843" y="4680523"/>
          <a:ext cx="1976797" cy="75790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Исторические</a:t>
          </a:r>
          <a:endParaRPr lang="ru-RU" sz="2000" kern="1200" dirty="0">
            <a:solidFill>
              <a:srgbClr val="111111"/>
            </a:solidFill>
          </a:endParaRPr>
        </a:p>
      </dsp:txBody>
      <dsp:txXfrm>
        <a:off x="1530841" y="4717521"/>
        <a:ext cx="1902801" cy="6839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5894D-58C8-4B71-81C7-0285464715B0}">
      <dsp:nvSpPr>
        <dsp:cNvPr id="0" name=""/>
        <dsp:cNvSpPr/>
      </dsp:nvSpPr>
      <dsp:spPr>
        <a:xfrm>
          <a:off x="0" y="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  <a:latin typeface="Calibri" pitchFamily="34" charset="0"/>
              <a:cs typeface="Arial" pitchFamily="34" charset="0"/>
            </a:rPr>
            <a:t>Назовите показатель, характеризующий степень заселённости территории.</a:t>
          </a:r>
          <a:endParaRPr lang="ru-RU" sz="2000" b="0" kern="1200" dirty="0">
            <a:solidFill>
              <a:srgbClr val="111111"/>
            </a:solidFill>
            <a:latin typeface="+mn-lt"/>
          </a:endParaRPr>
        </a:p>
      </dsp:txBody>
      <dsp:txXfrm>
        <a:off x="1703661" y="0"/>
        <a:ext cx="6368832" cy="891627"/>
      </dsp:txXfrm>
    </dsp:sp>
    <dsp:sp modelId="{8C040E69-477B-4CE1-BA05-06E572B80A5C}">
      <dsp:nvSpPr>
        <dsp:cNvPr id="0" name=""/>
        <dsp:cNvSpPr/>
      </dsp:nvSpPr>
      <dsp:spPr>
        <a:xfrm>
          <a:off x="71443" y="71437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FCB7F6-1B0A-4103-BB40-C95E1BB72E93}">
      <dsp:nvSpPr>
        <dsp:cNvPr id="0" name=""/>
        <dsp:cNvSpPr/>
      </dsp:nvSpPr>
      <dsp:spPr>
        <a:xfrm>
          <a:off x="0" y="1019477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111111"/>
              </a:solidFill>
            </a:rPr>
            <a:t>Что показывает плотность населения?</a:t>
          </a:r>
          <a:endParaRPr lang="ru-RU" sz="2000" kern="1200" dirty="0">
            <a:solidFill>
              <a:srgbClr val="111111"/>
            </a:solidFill>
            <a:latin typeface="Calibri" pitchFamily="34" charset="0"/>
          </a:endParaRPr>
        </a:p>
      </dsp:txBody>
      <dsp:txXfrm>
        <a:off x="1703661" y="1019477"/>
        <a:ext cx="6368832" cy="891627"/>
      </dsp:txXfrm>
    </dsp:sp>
    <dsp:sp modelId="{332850EF-B194-4A66-B8F6-4BDA3F61167E}">
      <dsp:nvSpPr>
        <dsp:cNvPr id="0" name=""/>
        <dsp:cNvSpPr/>
      </dsp:nvSpPr>
      <dsp:spPr>
        <a:xfrm>
          <a:off x="71443" y="1090909"/>
          <a:ext cx="792702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23120"/>
            <a:satOff val="-310"/>
            <a:lumOff val="2082"/>
            <a:alphaOff val="-1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21152E-7636-4F40-9B4C-D48E6AEB8172}">
      <dsp:nvSpPr>
        <dsp:cNvPr id="0" name=""/>
        <dsp:cNvSpPr/>
      </dsp:nvSpPr>
      <dsp:spPr>
        <a:xfrm>
          <a:off x="0" y="19481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111111"/>
              </a:solidFill>
            </a:rPr>
            <a:t>Какова средняя плотность населения России</a:t>
          </a:r>
          <a:r>
            <a:rPr lang="ru-RU" sz="2000" kern="1200" dirty="0" smtClean="0">
              <a:solidFill>
                <a:srgbClr val="111111"/>
              </a:solidFill>
              <a:latin typeface="Calibri" pitchFamily="34" charset="0"/>
            </a:rPr>
            <a:t>?</a:t>
          </a:r>
          <a:endParaRPr lang="ru-RU" sz="2000" kern="1200" dirty="0">
            <a:solidFill>
              <a:srgbClr val="111111"/>
            </a:solidFill>
            <a:latin typeface="Calibri" pitchFamily="34" charset="0"/>
          </a:endParaRPr>
        </a:p>
      </dsp:txBody>
      <dsp:txXfrm>
        <a:off x="1703661" y="1948170"/>
        <a:ext cx="6368832" cy="891627"/>
      </dsp:txXfrm>
    </dsp:sp>
    <dsp:sp modelId="{71A3B348-37A0-4BD0-9C69-7BF3F50F118D}">
      <dsp:nvSpPr>
        <dsp:cNvPr id="0" name=""/>
        <dsp:cNvSpPr/>
      </dsp:nvSpPr>
      <dsp:spPr>
        <a:xfrm>
          <a:off x="71443" y="2019607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46240"/>
            <a:satOff val="-621"/>
            <a:lumOff val="4165"/>
            <a:alphaOff val="-2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D3739C-E684-4E5A-B8C5-06F744EF37AF}">
      <dsp:nvSpPr>
        <dsp:cNvPr id="0" name=""/>
        <dsp:cNvSpPr/>
      </dsp:nvSpPr>
      <dsp:spPr>
        <a:xfrm>
          <a:off x="0" y="29423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11111"/>
              </a:solidFill>
            </a:rPr>
            <a:t>Назовите причины, влияющие на плотность населения</a:t>
          </a:r>
          <a:r>
            <a:rPr lang="ru-RU" sz="2000" b="0" i="0" u="none" kern="1200" dirty="0" smtClean="0">
              <a:solidFill>
                <a:srgbClr val="111111"/>
              </a:solidFill>
            </a:rPr>
            <a:t>?</a:t>
          </a:r>
          <a:endParaRPr lang="ru-RU" sz="2000" kern="1200" dirty="0">
            <a:solidFill>
              <a:srgbClr val="111111"/>
            </a:solidFill>
            <a:latin typeface="Calibri" pitchFamily="34" charset="0"/>
          </a:endParaRPr>
        </a:p>
      </dsp:txBody>
      <dsp:txXfrm>
        <a:off x="1703661" y="2942370"/>
        <a:ext cx="6368832" cy="891627"/>
      </dsp:txXfrm>
    </dsp:sp>
    <dsp:sp modelId="{66AD4016-927A-4E28-95C5-79A4C3AA64F8}">
      <dsp:nvSpPr>
        <dsp:cNvPr id="0" name=""/>
        <dsp:cNvSpPr/>
      </dsp:nvSpPr>
      <dsp:spPr>
        <a:xfrm>
          <a:off x="71443" y="3019735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69359"/>
            <a:satOff val="-931"/>
            <a:lumOff val="6247"/>
            <a:alphaOff val="-3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387762-D443-4F7F-ADA9-BD6B8E7D1C78}">
      <dsp:nvSpPr>
        <dsp:cNvPr id="0" name=""/>
        <dsp:cNvSpPr/>
      </dsp:nvSpPr>
      <dsp:spPr>
        <a:xfrm>
          <a:off x="0" y="392316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solidFill>
                <a:srgbClr val="111111"/>
              </a:solidFill>
            </a:rPr>
            <a:t>Назовите основные зоны расселения.</a:t>
          </a:r>
          <a:endParaRPr lang="ru-RU" sz="2000" kern="1200" dirty="0">
            <a:solidFill>
              <a:srgbClr val="111111"/>
            </a:solidFill>
            <a:latin typeface="Calibri" pitchFamily="34" charset="0"/>
          </a:endParaRPr>
        </a:p>
      </dsp:txBody>
      <dsp:txXfrm>
        <a:off x="1703661" y="3923160"/>
        <a:ext cx="6368832" cy="891627"/>
      </dsp:txXfrm>
    </dsp:sp>
    <dsp:sp modelId="{33C8CAD1-86E2-4850-81A7-D5B88BF66540}">
      <dsp:nvSpPr>
        <dsp:cNvPr id="0" name=""/>
        <dsp:cNvSpPr/>
      </dsp:nvSpPr>
      <dsp:spPr>
        <a:xfrm>
          <a:off x="71443" y="4000525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-92479"/>
            <a:satOff val="-1242"/>
            <a:lumOff val="8330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1F861-828C-4268-A92F-4F178D5CBF8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D18DD-5758-4943-9E0C-ACAB8B641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86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18DD-5758-4943-9E0C-ACAB8B6418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94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18DD-5758-4943-9E0C-ACAB8B6418B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18DD-5758-4943-9E0C-ACAB8B6418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70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18DD-5758-4943-9E0C-ACAB8B6418B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70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762F-4660-41EB-A107-FC3DD286247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624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762F-4660-41EB-A107-FC3DD286247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624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23C9E7-8254-4C1D-96DA-BC49D70EC8BA}" type="slidenum">
              <a:rPr lang="ru-RU" sz="1200" smtClean="0"/>
              <a:pPr eaLnBrk="1" hangingPunct="1"/>
              <a:t>18</a:t>
            </a:fld>
            <a:endParaRPr 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FF950-D1C5-45BE-A7F0-689F3773511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926E-3AEE-4CA6-99C7-19BF9D438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diagramColors" Target="../diagrams/colors1.xml"/><Relationship Id="rId10" Type="http://schemas.openxmlformats.org/officeDocument/2006/relationships/slide" Target="slide18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diagramData" Target="../diagrams/data6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6/6d/Federal_subjects_of_Russia_by_population_dencity_31.01.2010.svg/800px-Federal_subjects_of_Russia_by_population_dencity_31.01.2010.svg.png" TargetMode="External"/><Relationship Id="rId2" Type="http://schemas.openxmlformats.org/officeDocument/2006/relationships/hyperlink" Target="http://www.ljplus.ru/img4/a/v/avreli/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inbarbe.be/Afbeeldingen/afbeeldingen%20reizen/fotos%20russia/russia_clip_image004.gif" TargetMode="External"/><Relationship Id="rId4" Type="http://schemas.openxmlformats.org/officeDocument/2006/relationships/hyperlink" Target="http://www.sci.aha.ru/RUS/wadb21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Layout" Target="../diagrams/layout2.xml"/><Relationship Id="rId7" Type="http://schemas.openxmlformats.org/officeDocument/2006/relationships/slide" Target="slide6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slide" Target="slide2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slide" Target="slide5.xml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9.jpeg"/><Relationship Id="rId10" Type="http://schemas.microsoft.com/office/2007/relationships/diagramDrawing" Target="../diagrams/drawing4.xml"/><Relationship Id="rId4" Type="http://schemas.openxmlformats.org/officeDocument/2006/relationships/slide" Target="slide2.xml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5.xml"/><Relationship Id="rId7" Type="http://schemas.openxmlformats.org/officeDocument/2006/relationships/slide" Target="slide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983652035"/>
              </p:ext>
            </p:extLst>
          </p:nvPr>
        </p:nvGraphicFramePr>
        <p:xfrm>
          <a:off x="230931" y="4800705"/>
          <a:ext cx="871296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95736" y="188640"/>
            <a:ext cx="46805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rgbClr val="9966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Население России</a:t>
            </a:r>
            <a:endParaRPr lang="ru-RU" sz="4400" b="1" dirty="0">
              <a:ln w="12700">
                <a:solidFill>
                  <a:srgbClr val="9966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13042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Размещение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населения</a:t>
            </a:r>
            <a:endParaRPr kumimoji="0" lang="ru-RU" sz="6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hlinkshowjump?jump=nextslide"/>
          </p:cNvPr>
          <p:cNvSpPr/>
          <p:nvPr/>
        </p:nvSpPr>
        <p:spPr>
          <a:xfrm>
            <a:off x="251520" y="5085184"/>
            <a:ext cx="1224136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hlinkClick r:id="rId6" action="ppaction://hlinksldjump"/>
          </p:cNvPr>
          <p:cNvSpPr/>
          <p:nvPr/>
        </p:nvSpPr>
        <p:spPr>
          <a:xfrm>
            <a:off x="1763688" y="5085962"/>
            <a:ext cx="1296144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rId7" action="ppaction://hlinksldjump"/>
          </p:cNvPr>
          <p:cNvSpPr/>
          <p:nvPr/>
        </p:nvSpPr>
        <p:spPr>
          <a:xfrm>
            <a:off x="3262502" y="5149191"/>
            <a:ext cx="1224136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hlinkClick r:id="rId8" action="ppaction://hlinksldjump"/>
          </p:cNvPr>
          <p:cNvSpPr/>
          <p:nvPr/>
        </p:nvSpPr>
        <p:spPr>
          <a:xfrm>
            <a:off x="4702526" y="5145777"/>
            <a:ext cx="1237625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rId9" action="ppaction://hlinksldjump"/>
          </p:cNvPr>
          <p:cNvSpPr/>
          <p:nvPr/>
        </p:nvSpPr>
        <p:spPr>
          <a:xfrm>
            <a:off x="6109436" y="5135669"/>
            <a:ext cx="1224136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10" action="ppaction://hlinksldjump"/>
          </p:cNvPr>
          <p:cNvSpPr/>
          <p:nvPr/>
        </p:nvSpPr>
        <p:spPr bwMode="auto">
          <a:xfrm>
            <a:off x="3779912" y="6424313"/>
            <a:ext cx="1512168" cy="31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Навигация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4" name="Управляющая кнопка: сведения 13">
            <a:hlinkClick r:id="rId11" action="ppaction://hlinksldjump" highlightClick="1"/>
          </p:cNvPr>
          <p:cNvSpPr/>
          <p:nvPr/>
        </p:nvSpPr>
        <p:spPr bwMode="auto">
          <a:xfrm>
            <a:off x="8388424" y="6203585"/>
            <a:ext cx="555475" cy="472118"/>
          </a:xfrm>
          <a:prstGeom prst="actionButtonInform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Скругленный прямоугольник 19">
            <a:hlinkClick r:id="rId12" action="ppaction://hlinksldjump"/>
          </p:cNvPr>
          <p:cNvSpPr/>
          <p:nvPr/>
        </p:nvSpPr>
        <p:spPr>
          <a:xfrm>
            <a:off x="7705478" y="5185174"/>
            <a:ext cx="1224136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>
            <a:hlinkClick r:id="" action="ppaction://hlinkshowjump?jump=firstslide" tooltip="ОТВЕТЫ"/>
          </p:cNvPr>
          <p:cNvSpPr/>
          <p:nvPr/>
        </p:nvSpPr>
        <p:spPr>
          <a:xfrm rot="10800000">
            <a:off x="8470285" y="6286500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51520" y="604967"/>
            <a:ext cx="8646278" cy="5567887"/>
            <a:chOff x="428596" y="1030259"/>
            <a:chExt cx="8358246" cy="442469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428596" y="1030259"/>
              <a:ext cx="8358246" cy="1051712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>
                  <a:solidFill>
                    <a:srgbClr val="111111"/>
                  </a:solidFill>
                </a:rPr>
                <a:t>В каком интервале находится показатель средней  плотность населения России (чел</a:t>
              </a:r>
              <a:r>
                <a:rPr lang="en-US" sz="2000" dirty="0" smtClean="0">
                  <a:solidFill>
                    <a:srgbClr val="111111"/>
                  </a:solidFill>
                </a:rPr>
                <a:t>/</a:t>
              </a:r>
              <a:r>
                <a:rPr lang="ru-RU" sz="2000" dirty="0" smtClean="0">
                  <a:solidFill>
                    <a:srgbClr val="111111"/>
                  </a:solidFill>
                </a:rPr>
                <a:t>км</a:t>
              </a:r>
              <a:r>
                <a:rPr lang="ru-RU" sz="2000" dirty="0" smtClean="0">
                  <a:solidFill>
                    <a:srgbClr val="111111"/>
                  </a:solidFill>
                  <a:latin typeface="Verdana"/>
                </a:rPr>
                <a:t>²)</a:t>
              </a:r>
              <a:r>
                <a:rPr lang="ru-RU" sz="2000" dirty="0" smtClean="0">
                  <a:solidFill>
                    <a:srgbClr val="111111"/>
                  </a:solidFill>
                </a:rPr>
                <a:t>: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1-5           </a:t>
              </a:r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Б. 6-10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В.  11-15       Г.  16-20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96" y="2081970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</a:rPr>
                <a:t>2.   Какой город расположен за пределами главной полосы расселения?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А.  Мурманск                </a:t>
              </a:r>
              <a:r>
                <a:rPr lang="ru-RU" sz="2000" dirty="0" smtClean="0">
                  <a:solidFill>
                    <a:srgbClr val="111111"/>
                  </a:solidFill>
                </a:rPr>
                <a:t>Б. Новосибирск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В. Самара                       Г. Москва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596" y="2949517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</a:rPr>
                <a:t>3.    В каком регионе плотность населения выше?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Красноярский край             Б. Якутия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В.  Республика Карелия           </a:t>
              </a:r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Г.  Краснодарский край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96" y="3817065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>
                  <a:solidFill>
                    <a:srgbClr val="080808"/>
                  </a:solidFill>
                </a:rPr>
                <a:t>В республике Дагестан численность населения 2602 тыс. чел., территория 50 тыс.км</a:t>
              </a:r>
              <a:r>
                <a:rPr lang="ru-RU" sz="2000" dirty="0" smtClean="0">
                  <a:solidFill>
                    <a:srgbClr val="080808"/>
                  </a:solidFill>
                  <a:latin typeface="Verdana"/>
                </a:rPr>
                <a:t>². </a:t>
              </a:r>
              <a:r>
                <a:rPr lang="ru-RU" sz="2000" dirty="0" smtClean="0">
                  <a:solidFill>
                    <a:srgbClr val="080808"/>
                  </a:solidFill>
                </a:rPr>
                <a:t>Выберите  плотность населения:</a:t>
              </a:r>
              <a:endParaRPr lang="ru-RU" sz="2000" dirty="0" smtClean="0"/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60 чел</a:t>
              </a:r>
              <a:r>
                <a:rPr lang="en-US" sz="2000" dirty="0" smtClean="0">
                  <a:solidFill>
                    <a:srgbClr val="111111"/>
                  </a:solidFill>
                </a:rPr>
                <a:t>/</a:t>
              </a:r>
              <a:r>
                <a:rPr lang="ru-RU" sz="2000" dirty="0" smtClean="0">
                  <a:solidFill>
                    <a:srgbClr val="111111"/>
                  </a:solidFill>
                </a:rPr>
                <a:t>км</a:t>
              </a:r>
              <a:r>
                <a:rPr lang="ru-RU" sz="2000" dirty="0" smtClean="0">
                  <a:solidFill>
                    <a:srgbClr val="111111"/>
                  </a:solidFill>
                  <a:latin typeface="Verdana"/>
                </a:rPr>
                <a:t>²</a:t>
              </a:r>
              <a:r>
                <a:rPr lang="ru-RU" sz="2000" dirty="0" smtClean="0">
                  <a:solidFill>
                    <a:srgbClr val="111111"/>
                  </a:solidFill>
                </a:rPr>
                <a:t>               Б. 32 чел</a:t>
              </a:r>
              <a:r>
                <a:rPr lang="en-US" sz="2000" dirty="0" smtClean="0">
                  <a:solidFill>
                    <a:srgbClr val="111111"/>
                  </a:solidFill>
                </a:rPr>
                <a:t>/</a:t>
              </a:r>
              <a:r>
                <a:rPr lang="ru-RU" sz="2000" dirty="0" smtClean="0">
                  <a:solidFill>
                    <a:srgbClr val="111111"/>
                  </a:solidFill>
                </a:rPr>
                <a:t>км</a:t>
              </a:r>
              <a:r>
                <a:rPr lang="ru-RU" sz="2000" dirty="0" smtClean="0">
                  <a:solidFill>
                    <a:srgbClr val="111111"/>
                  </a:solidFill>
                  <a:latin typeface="Verdana"/>
                </a:rPr>
                <a:t>² </a:t>
              </a:r>
              <a:r>
                <a:rPr lang="ru-RU" sz="2000" dirty="0" smtClean="0">
                  <a:solidFill>
                    <a:srgbClr val="111111"/>
                  </a:solidFill>
                </a:rPr>
                <a:t>      </a:t>
              </a:r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В.  52 чел</a:t>
              </a:r>
              <a:r>
                <a:rPr lang="en-US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км</a:t>
              </a:r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</a:rPr>
                <a:t>²</a:t>
              </a:r>
              <a:r>
                <a:rPr lang="ru-RU" sz="2000" dirty="0" smtClean="0">
                  <a:solidFill>
                    <a:srgbClr val="111111"/>
                  </a:solidFill>
                  <a:latin typeface="Verdana"/>
                </a:rPr>
                <a:t>  Г. 48 </a:t>
              </a:r>
              <a:r>
                <a:rPr lang="ru-RU" sz="2000" dirty="0" smtClean="0">
                  <a:solidFill>
                    <a:srgbClr val="111111"/>
                  </a:solidFill>
                </a:rPr>
                <a:t>чел</a:t>
              </a:r>
              <a:r>
                <a:rPr lang="en-US" sz="2000" dirty="0" smtClean="0">
                  <a:solidFill>
                    <a:srgbClr val="111111"/>
                  </a:solidFill>
                </a:rPr>
                <a:t>/</a:t>
              </a:r>
              <a:r>
                <a:rPr lang="ru-RU" sz="2000" dirty="0" smtClean="0">
                  <a:solidFill>
                    <a:srgbClr val="111111"/>
                  </a:solidFill>
                </a:rPr>
                <a:t>км</a:t>
              </a:r>
              <a:r>
                <a:rPr lang="ru-RU" sz="2000" dirty="0" smtClean="0">
                  <a:solidFill>
                    <a:srgbClr val="111111"/>
                  </a:solidFill>
                  <a:latin typeface="Verdana"/>
                </a:rPr>
                <a:t>²</a:t>
              </a:r>
              <a:endParaRPr lang="ru-RU" sz="2000" dirty="0" smtClean="0">
                <a:solidFill>
                  <a:srgbClr val="11111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96" y="4647827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>
                  <a:solidFill>
                    <a:srgbClr val="111111"/>
                  </a:solidFill>
                </a:rPr>
                <a:t>Какое количество населения России проживает в  главной полосе расселения 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60%               Б. 99%    </a:t>
              </a:r>
              <a:r>
                <a:rPr lang="ru-RU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В.  93%     </a:t>
              </a:r>
              <a:r>
                <a:rPr lang="ru-RU" sz="2000" dirty="0" smtClean="0">
                  <a:solidFill>
                    <a:srgbClr val="111111"/>
                  </a:solidFill>
                </a:rPr>
                <a:t>Г. 73%</a:t>
              </a:r>
            </a:p>
          </p:txBody>
        </p:sp>
      </p:grp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89440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00034" y="1214422"/>
          <a:ext cx="807249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4348" y="1357298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285992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286124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86256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214950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1196752"/>
            <a:ext cx="7143800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Показателем, характеризующим степень заселённости определённой территории является плотность населения.</a:t>
            </a:r>
            <a:endParaRPr lang="ru-RU" sz="2000" dirty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2204864"/>
            <a:ext cx="7143800" cy="8640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442913"/>
            <a:r>
              <a:rPr lang="ru-RU" sz="2000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Плотность населения  показывает количество, проживающего населения на единице площади (км</a:t>
            </a:r>
            <a:r>
              <a:rPr lang="ru-RU" sz="2000" dirty="0" smtClean="0">
                <a:solidFill>
                  <a:srgbClr val="111111"/>
                </a:solidFill>
                <a:latin typeface="Verdana"/>
                <a:cs typeface="Arial" pitchFamily="34" charset="0"/>
              </a:rPr>
              <a:t>²).</a:t>
            </a:r>
            <a:endParaRPr lang="ru-RU" sz="2000" dirty="0" smtClean="0">
              <a:solidFill>
                <a:srgbClr val="11111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03648" y="3212976"/>
            <a:ext cx="7143800" cy="8572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solidFill>
                  <a:srgbClr val="111111"/>
                </a:solidFill>
              </a:rPr>
              <a:t>8,5 чел</a:t>
            </a:r>
            <a:r>
              <a:rPr lang="en-US" sz="2000" dirty="0" smtClean="0">
                <a:solidFill>
                  <a:srgbClr val="111111"/>
                </a:solidFill>
              </a:rPr>
              <a:t>/</a:t>
            </a:r>
            <a:r>
              <a:rPr lang="ru-RU" sz="2000" dirty="0" smtClean="0">
                <a:solidFill>
                  <a:srgbClr val="111111"/>
                </a:solidFill>
              </a:rPr>
              <a:t>км</a:t>
            </a:r>
            <a:r>
              <a:rPr lang="ru-RU" sz="2000" dirty="0" smtClean="0">
                <a:solidFill>
                  <a:srgbClr val="111111"/>
                </a:solidFill>
                <a:latin typeface="Verdana"/>
              </a:rPr>
              <a:t>².</a:t>
            </a:r>
            <a:endParaRPr lang="ru-RU" sz="2000" dirty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4149080"/>
            <a:ext cx="7143800" cy="8572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442913" indent="-442913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        </a:t>
            </a:r>
            <a:r>
              <a:rPr lang="ru-RU" sz="2000" dirty="0" smtClean="0">
                <a:solidFill>
                  <a:srgbClr val="111111"/>
                </a:solidFill>
              </a:rPr>
              <a:t>Причины: природные, экономические, социальные и исторические.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03648" y="5157192"/>
            <a:ext cx="7143800" cy="8572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442913">
              <a:lnSpc>
                <a:spcPts val="2000"/>
              </a:lnSpc>
            </a:pPr>
            <a:r>
              <a:rPr lang="ru-RU" sz="2000" dirty="0" smtClean="0">
                <a:solidFill>
                  <a:srgbClr val="111111"/>
                </a:solidFill>
              </a:rPr>
              <a:t>Главная полоса расселения и зона очагового расселения.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3" name="Пятиугольник 22">
            <a:hlinkClick r:id="rId8" action="ppaction://hlinksldjump"/>
          </p:cNvPr>
          <p:cNvSpPr/>
          <p:nvPr/>
        </p:nvSpPr>
        <p:spPr>
          <a:xfrm rot="10800000">
            <a:off x="8388424" y="6165304"/>
            <a:ext cx="500063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" name="Заголовок 7"/>
          <p:cNvSpPr txBox="1">
            <a:spLocks/>
          </p:cNvSpPr>
          <p:nvPr/>
        </p:nvSpPr>
        <p:spPr>
          <a:xfrm>
            <a:off x="179512" y="0"/>
            <a:ext cx="8445624" cy="10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8638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6F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Вопросы  по теме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«Размещение населения России»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Умножение 20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>
            <a:hlinkClick r:id="" action="ppaction://hlinkshowjump?jump=nextslide"/>
          </p:cNvPr>
          <p:cNvSpPr/>
          <p:nvPr/>
        </p:nvSpPr>
        <p:spPr>
          <a:xfrm rot="5400000" flipH="1">
            <a:off x="8478434" y="6219310"/>
            <a:ext cx="432048" cy="46805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76F37"/>
                </a:solidFill>
              </a:rPr>
              <a:t>Задания по теме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«Размещение населения России»</a:t>
            </a:r>
            <a:endParaRPr lang="ru-RU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6808696"/>
              </p:ext>
            </p:extLst>
          </p:nvPr>
        </p:nvGraphicFramePr>
        <p:xfrm>
          <a:off x="251520" y="1196752"/>
          <a:ext cx="8568956" cy="441498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240360"/>
                <a:gridCol w="1872208"/>
                <a:gridCol w="1728192"/>
                <a:gridCol w="1728196"/>
              </a:tblGrid>
              <a:tr h="5541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Название региона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Население,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тыс. чел.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111111"/>
                          </a:solidFill>
                        </a:rPr>
                        <a:t>Площадь,</a:t>
                      </a:r>
                    </a:p>
                    <a:p>
                      <a:pPr algn="ctr"/>
                      <a:r>
                        <a:rPr lang="ru-RU" sz="2000">
                          <a:solidFill>
                            <a:srgbClr val="111111"/>
                          </a:solidFill>
                        </a:rPr>
                        <a:t>тыс. кв км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Плотность населения,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чел./ </a:t>
                      </a:r>
                      <a:r>
                        <a:rPr lang="ru-RU" sz="2000" dirty="0" err="1">
                          <a:solidFill>
                            <a:srgbClr val="111111"/>
                          </a:solidFill>
                        </a:rPr>
                        <a:t>кв</a:t>
                      </a: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 км</a:t>
                      </a:r>
                    </a:p>
                  </a:txBody>
                  <a:tcPr marL="59377" marR="59377" marT="0" marB="0"/>
                </a:tc>
              </a:tr>
              <a:tr h="18472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Россия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2000" b="0" i="0" kern="1200" dirty="0" smtClean="0"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143 369 </a:t>
                      </a:r>
                      <a:endParaRPr lang="ru-RU" sz="2400" b="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111111"/>
                          </a:solidFill>
                        </a:rPr>
                        <a:t>17075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18472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Северный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4700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111111"/>
                          </a:solidFill>
                        </a:rPr>
                        <a:t>1466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36945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Северо-Западный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8052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211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36945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Центральный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</a:rPr>
                        <a:t>30500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  <a:effectLst/>
                        </a:rPr>
                        <a:t>486 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36945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Поволжский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16200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536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369455"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111111"/>
                          </a:solidFill>
                        </a:rPr>
                        <a:t>Северо-Кавказский</a:t>
                      </a: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17738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355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18472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Уральский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19500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824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369455"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111111"/>
                          </a:solidFill>
                        </a:rPr>
                        <a:t>Западно-Сибирский</a:t>
                      </a: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15128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2427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369455"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111111"/>
                          </a:solidFill>
                        </a:rPr>
                        <a:t>Восточно-Сибирский</a:t>
                      </a: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8400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4123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36945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Дальневосточный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6300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6216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3779912" y="6237312"/>
            <a:ext cx="2088232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504" y="541906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Задание1. </a:t>
            </a:r>
            <a:r>
              <a:rPr lang="ru-RU" sz="2000" dirty="0" smtClean="0">
                <a:solidFill>
                  <a:srgbClr val="111111"/>
                </a:solidFill>
              </a:rPr>
              <a:t>Используя статистические данные, определить плотность населения.</a:t>
            </a:r>
            <a:endParaRPr lang="ru-RU" sz="2000" dirty="0">
              <a:solidFill>
                <a:srgbClr val="11111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7505686"/>
              </p:ext>
            </p:extLst>
          </p:nvPr>
        </p:nvGraphicFramePr>
        <p:xfrm>
          <a:off x="287522" y="1221507"/>
          <a:ext cx="8568956" cy="441498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240360"/>
                <a:gridCol w="1872208"/>
                <a:gridCol w="1728192"/>
                <a:gridCol w="1728196"/>
              </a:tblGrid>
              <a:tr h="5541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Название региона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Население,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тыс. чел.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111111"/>
                          </a:solidFill>
                        </a:rPr>
                        <a:t>Площадь,</a:t>
                      </a:r>
                    </a:p>
                    <a:p>
                      <a:pPr algn="ctr"/>
                      <a:r>
                        <a:rPr lang="ru-RU" sz="2000">
                          <a:solidFill>
                            <a:srgbClr val="111111"/>
                          </a:solidFill>
                        </a:rPr>
                        <a:t>тыс. кв км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Плотность населения,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чел./ </a:t>
                      </a:r>
                      <a:r>
                        <a:rPr lang="ru-RU" sz="2000" dirty="0" err="1">
                          <a:solidFill>
                            <a:srgbClr val="111111"/>
                          </a:solidFill>
                        </a:rPr>
                        <a:t>кв</a:t>
                      </a: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 км</a:t>
                      </a:r>
                    </a:p>
                  </a:txBody>
                  <a:tcPr marL="59377" marR="59377" marT="0" marB="0"/>
                </a:tc>
              </a:tr>
              <a:tr h="18472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Россия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2000" b="0" i="0" kern="1200" dirty="0" smtClean="0"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143 369 </a:t>
                      </a:r>
                      <a:endParaRPr lang="ru-RU" sz="2400" b="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111111"/>
                          </a:solidFill>
                        </a:rPr>
                        <a:t>17075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11111"/>
                          </a:solidFill>
                        </a:rPr>
                        <a:t>8,4</a:t>
                      </a:r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18472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Северный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4700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111111"/>
                          </a:solidFill>
                        </a:rPr>
                        <a:t>1466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11111"/>
                          </a:solidFill>
                        </a:rPr>
                        <a:t>3,2</a:t>
                      </a:r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36945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Северо-Западный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8052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211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11111"/>
                          </a:solidFill>
                        </a:rPr>
                        <a:t>38,2</a:t>
                      </a:r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36945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Центральный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</a:rPr>
                        <a:t>30500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  <a:effectLst/>
                        </a:rPr>
                        <a:t>486 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11111"/>
                          </a:solidFill>
                        </a:rPr>
                        <a:t>62,8</a:t>
                      </a:r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36945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Поволжский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16200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536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11111"/>
                          </a:solidFill>
                        </a:rPr>
                        <a:t>30,2</a:t>
                      </a:r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369455"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111111"/>
                          </a:solidFill>
                        </a:rPr>
                        <a:t>Северо-Кавказский</a:t>
                      </a: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17738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355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11111"/>
                          </a:solidFill>
                        </a:rPr>
                        <a:t>50</a:t>
                      </a:r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18472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Уральский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19500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824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11111"/>
                          </a:solidFill>
                        </a:rPr>
                        <a:t>23,7</a:t>
                      </a:r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369455"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111111"/>
                          </a:solidFill>
                        </a:rPr>
                        <a:t>Западно-Сибирский</a:t>
                      </a: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15128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2427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11111"/>
                          </a:solidFill>
                        </a:rPr>
                        <a:t>6,2</a:t>
                      </a:r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369455"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111111"/>
                          </a:solidFill>
                        </a:rPr>
                        <a:t>Восточно-Сибирский</a:t>
                      </a:r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8400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4123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11111"/>
                          </a:solidFill>
                        </a:rPr>
                        <a:t>2,04</a:t>
                      </a:r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  <a:tr h="36945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111111"/>
                          </a:solidFill>
                        </a:rPr>
                        <a:t>Дальневосточный район</a:t>
                      </a: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6300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111111"/>
                          </a:solidFill>
                        </a:rPr>
                        <a:t>6216</a:t>
                      </a:r>
                      <a:endParaRPr lang="ru-RU" sz="2000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11111"/>
                          </a:solidFill>
                        </a:rPr>
                        <a:t>1,01</a:t>
                      </a:r>
                      <a:endParaRPr lang="ru-RU" dirty="0">
                        <a:solidFill>
                          <a:srgbClr val="111111"/>
                        </a:solidFill>
                      </a:endParaRPr>
                    </a:p>
                  </a:txBody>
                  <a:tcPr marL="59377" marR="59377" marT="0" marB="0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>
            <a:hlinkClick r:id="rId2" action="ppaction://hlinksldjump"/>
          </p:cNvPr>
          <p:cNvSpPr/>
          <p:nvPr/>
        </p:nvSpPr>
        <p:spPr>
          <a:xfrm rot="16200000">
            <a:off x="8478434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92587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2.</a:t>
            </a:r>
            <a:r>
              <a:rPr lang="ru-RU" sz="2400" dirty="0" smtClean="0">
                <a:solidFill>
                  <a:srgbClr val="C00000"/>
                </a:solidFill>
              </a:rPr>
              <a:t>   </a:t>
            </a:r>
            <a:r>
              <a:rPr lang="ru-RU" sz="2000" dirty="0" smtClean="0">
                <a:solidFill>
                  <a:srgbClr val="111111"/>
                </a:solidFill>
              </a:rPr>
              <a:t>Используя карту «Плотность населения» определить плотность населения. Какие выводы можно сделать на основе полученных результатов.</a:t>
            </a:r>
            <a:endParaRPr lang="ru-RU" sz="2400" dirty="0">
              <a:solidFill>
                <a:srgbClr val="11111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7416824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3" descr="D:\Население России\Размещение\зна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13176"/>
            <a:ext cx="2495550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71600" y="2996952"/>
            <a:ext cx="43204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1412776"/>
            <a:ext cx="2520280" cy="43204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Полуостров Таймыр 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2564904"/>
            <a:ext cx="2520280" cy="43204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Московская обл.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76328" y="2717304"/>
            <a:ext cx="43204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3861048"/>
            <a:ext cx="2448272" cy="43204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Новосибирская обл.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59832" y="4725144"/>
            <a:ext cx="43204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27546" y="2135636"/>
            <a:ext cx="140415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Менее 1чел</a:t>
            </a:r>
            <a:r>
              <a:rPr lang="en-US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км²</a:t>
            </a:r>
            <a:endParaRPr lang="ru-RU" sz="200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016" y="2191474"/>
            <a:ext cx="15986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 100 чел</a:t>
            </a:r>
            <a:r>
              <a:rPr lang="en-US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км²</a:t>
            </a:r>
            <a:endParaRPr lang="ru-RU" sz="200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09704" y="3873202"/>
            <a:ext cx="15986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 до 10 чел</a:t>
            </a:r>
            <a:r>
              <a:rPr lang="en-US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км²</a:t>
            </a:r>
            <a:endParaRPr lang="ru-RU" sz="200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" grpId="0" animBg="1"/>
      <p:bldP spid="2" grpId="1" animBg="1"/>
      <p:bldP spid="22" grpId="1" animBg="1"/>
      <p:bldP spid="22" grpId="2" animBg="1"/>
      <p:bldP spid="22" grpId="3" animBg="1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10">
            <a:hlinkClick r:id="" action="ppaction://hlinkshowjump?jump=firstslide"/>
          </p:cNvPr>
          <p:cNvSpPr/>
          <p:nvPr/>
        </p:nvSpPr>
        <p:spPr>
          <a:xfrm rot="16200000">
            <a:off x="8514438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7788" y="836712"/>
            <a:ext cx="8586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Задание1.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11111"/>
                </a:solidFill>
              </a:rPr>
              <a:t>Пользуясь картой плотность населения , проведите на контурной карте северную границу Главной полосы расселения.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111111"/>
                </a:solidFill>
              </a:rPr>
              <a:t>Отметьте наиболее крупные города, расположенные за пределами Главной полосы расселения. </a:t>
            </a:r>
            <a:endParaRPr lang="ru-RU" sz="2000" dirty="0">
              <a:solidFill>
                <a:srgbClr val="111111"/>
              </a:solidFill>
            </a:endParaRPr>
          </a:p>
        </p:txBody>
      </p:sp>
      <p:pic>
        <p:nvPicPr>
          <p:cNvPr id="2050" name="Picture 2" descr="D:\Население России\Размещение\карта_Граница расселен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1"/>
            <a:ext cx="6629431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76F37"/>
                </a:solidFill>
              </a:rPr>
              <a:t>Практикум  по теме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«Размещение населения России»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0215417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иугольник 8">
            <a:hlinkClick r:id="" action="ppaction://hlinkshowjump?jump=nextslide"/>
          </p:cNvPr>
          <p:cNvSpPr/>
          <p:nvPr/>
        </p:nvSpPr>
        <p:spPr>
          <a:xfrm rot="10800000" flipH="1">
            <a:off x="8388424" y="6322598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0"/>
            <a:ext cx="9036497" cy="692696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ЕГЭ и ГИА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31233" y="671256"/>
            <a:ext cx="8667045" cy="5384391"/>
            <a:chOff x="408985" y="1064217"/>
            <a:chExt cx="8378321" cy="345955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TextBox 14"/>
            <p:cNvSpPr txBox="1"/>
            <p:nvPr/>
          </p:nvSpPr>
          <p:spPr>
            <a:xfrm>
              <a:off x="409794" y="1064217"/>
              <a:ext cx="8358246" cy="65257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111111"/>
                  </a:solidFill>
                </a:rPr>
                <a:t>А 1. Какой из перечисленных городов  расположен за пределами основной полосы расселения?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Архангельск       Б. Краснодар</a:t>
              </a:r>
              <a:r>
                <a:rPr lang="ru-RU" sz="2000" dirty="0">
                  <a:solidFill>
                    <a:srgbClr val="111111"/>
                  </a:solidFill>
                </a:rPr>
                <a:t> </a:t>
              </a:r>
              <a:r>
                <a:rPr lang="ru-RU" sz="2000" dirty="0" smtClean="0">
                  <a:solidFill>
                    <a:srgbClr val="111111"/>
                  </a:solidFill>
                </a:rPr>
                <a:t>      В.  Владивосток      Г.  Красноярск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4585" y="1747026"/>
              <a:ext cx="8358246" cy="1048081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</a:rPr>
                <a:t>А 2.  В каком из перечисленных экономических районов России средняя плотность наименьшая?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Северный              Б </a:t>
              </a:r>
              <a:r>
                <a:rPr lang="ru-RU" sz="2000" dirty="0">
                  <a:solidFill>
                    <a:srgbClr val="111111"/>
                  </a:solidFill>
                </a:rPr>
                <a:t>. Дальневосточный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В. Уральский               Г</a:t>
              </a:r>
              <a:r>
                <a:rPr lang="ru-RU" sz="2000" dirty="0">
                  <a:solidFill>
                    <a:srgbClr val="111111"/>
                  </a:solidFill>
                </a:rPr>
                <a:t>. </a:t>
              </a:r>
              <a:r>
                <a:rPr lang="ru-RU" sz="2000" dirty="0" smtClean="0">
                  <a:solidFill>
                    <a:srgbClr val="111111"/>
                  </a:solidFill>
                </a:rPr>
                <a:t> Западно </a:t>
              </a:r>
              <a:r>
                <a:rPr lang="ru-RU" sz="2000" dirty="0">
                  <a:solidFill>
                    <a:srgbClr val="111111"/>
                  </a:solidFill>
                </a:rPr>
                <a:t>– Сибирский </a:t>
              </a:r>
            </a:p>
            <a:p>
              <a:pPr marL="800100" lvl="1" indent="-342900"/>
              <a:endParaRPr lang="ru-RU" sz="2000" dirty="0" smtClean="0">
                <a:solidFill>
                  <a:srgbClr val="11111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9060" y="2804506"/>
              <a:ext cx="8358246" cy="850330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</a:rPr>
                <a:t>А 3. </a:t>
              </a:r>
              <a:r>
                <a:rPr lang="ru-RU" sz="2000" dirty="0">
                  <a:solidFill>
                    <a:srgbClr val="111111"/>
                  </a:solidFill>
                </a:rPr>
                <a:t>В каком из перечисленных экономических районов России средняя плотность </a:t>
              </a:r>
              <a:r>
                <a:rPr lang="ru-RU" sz="2000" dirty="0" smtClean="0">
                  <a:solidFill>
                    <a:srgbClr val="111111"/>
                  </a:solidFill>
                </a:rPr>
                <a:t>наибольшая</a:t>
              </a:r>
              <a:r>
                <a:rPr lang="ru-RU" sz="2000" dirty="0">
                  <a:solidFill>
                    <a:srgbClr val="111111"/>
                  </a:solidFill>
                </a:rPr>
                <a:t>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Северо – Западный               Б. Поволжский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В.  Уральский                                Г.  Центральный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985" y="3673439"/>
              <a:ext cx="8358246" cy="850330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111111"/>
                  </a:solidFill>
                </a:rPr>
                <a:t>А 4. </a:t>
              </a:r>
              <a:r>
                <a:rPr lang="ru-RU" sz="2000" dirty="0">
                  <a:solidFill>
                    <a:srgbClr val="111111"/>
                  </a:solidFill>
                </a:rPr>
                <a:t>В каком из перечисленных </a:t>
              </a:r>
              <a:r>
                <a:rPr lang="ru-RU" sz="2000" dirty="0" smtClean="0">
                  <a:solidFill>
                    <a:srgbClr val="111111"/>
                  </a:solidFill>
                </a:rPr>
                <a:t>регионов России расположен на территории главной полосы расселения?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Магаданская обл.                                    Б. Ярославская область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В.  Ненецкий национальный округ</a:t>
              </a:r>
              <a:r>
                <a:rPr lang="ru-RU" sz="2000" dirty="0">
                  <a:solidFill>
                    <a:srgbClr val="111111"/>
                  </a:solidFill>
                </a:rPr>
                <a:t> </a:t>
              </a:r>
              <a:r>
                <a:rPr lang="ru-RU" sz="2000" dirty="0" smtClean="0">
                  <a:solidFill>
                    <a:srgbClr val="111111"/>
                  </a:solidFill>
                </a:rPr>
                <a:t>         Г. </a:t>
              </a:r>
              <a:r>
                <a:rPr lang="ru-RU" sz="2000" dirty="0">
                  <a:solidFill>
                    <a:srgbClr val="111111"/>
                  </a:solidFill>
                </a:rPr>
                <a:t>Республика Якутия </a:t>
              </a:r>
              <a:endParaRPr lang="ru-RU" sz="2000" dirty="0" smtClean="0">
                <a:solidFill>
                  <a:srgbClr val="111111"/>
                </a:solidFill>
              </a:endParaRPr>
            </a:p>
          </p:txBody>
        </p:sp>
      </p:grpSp>
      <p:sp>
        <p:nvSpPr>
          <p:cNvPr id="12" name="Плюс 11"/>
          <p:cNvSpPr/>
          <p:nvPr/>
        </p:nvSpPr>
        <p:spPr>
          <a:xfrm>
            <a:off x="432000" y="1326879"/>
            <a:ext cx="360040" cy="3600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2648143" y="2369557"/>
            <a:ext cx="360040" cy="3600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3682155" y="4287736"/>
            <a:ext cx="360040" cy="3600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4614504" y="5393927"/>
            <a:ext cx="360040" cy="3600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82329" y="6371347"/>
            <a:ext cx="1620180" cy="3311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65080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иугольник 8">
            <a:hlinkClick r:id="" action="ppaction://hlinkshowjump?jump=nextslide"/>
          </p:cNvPr>
          <p:cNvSpPr/>
          <p:nvPr/>
        </p:nvSpPr>
        <p:spPr>
          <a:xfrm rot="10800000" flipH="1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3500" y="204609"/>
            <a:ext cx="884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В1. </a:t>
            </a:r>
            <a:r>
              <a:rPr lang="ru-RU" sz="2000" dirty="0" smtClean="0">
                <a:solidFill>
                  <a:srgbClr val="111111"/>
                </a:solidFill>
              </a:rPr>
              <a:t>Используя данные таблицы, определить среднюю плотность населения Воронежской области в 2007г. Ответ запишите в виде числа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5656" y="5943570"/>
            <a:ext cx="187220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Ответ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9962" y="5988039"/>
            <a:ext cx="293833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44 чел/км²</a:t>
            </a:r>
            <a:endParaRPr lang="ru-RU" sz="2000" dirty="0">
              <a:solidFill>
                <a:srgbClr val="111111"/>
              </a:solidFill>
            </a:endParaRPr>
          </a:p>
        </p:txBody>
      </p:sp>
      <p:pic>
        <p:nvPicPr>
          <p:cNvPr id="1026" name="Picture 2" descr="C:\Users\user\Pictures\2013-10-06\п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81" y="1122469"/>
            <a:ext cx="7037233" cy="4613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8835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16200000">
            <a:off x="8406426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260648"/>
            <a:ext cx="867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3.  </a:t>
            </a:r>
            <a:r>
              <a:rPr lang="ru-RU" sz="2000" dirty="0" smtClean="0">
                <a:solidFill>
                  <a:srgbClr val="111111"/>
                </a:solidFill>
              </a:rPr>
              <a:t>Россия входит в первую десятку стран мира  по численности населения. И в то же время ее территорию можно считать слабозаселенной. Обоснуйте эту точку зрения.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788" y="2564904"/>
            <a:ext cx="847868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111111"/>
                </a:solidFill>
              </a:rPr>
              <a:t>Средняя плотность населения на территории России составляет 8,5 чел</a:t>
            </a:r>
            <a:r>
              <a:rPr lang="en-US" sz="2000" dirty="0" smtClean="0">
                <a:solidFill>
                  <a:srgbClr val="111111"/>
                </a:solidFill>
              </a:rPr>
              <a:t>/</a:t>
            </a:r>
            <a:r>
              <a:rPr lang="ru-RU" sz="2000" dirty="0" smtClean="0">
                <a:solidFill>
                  <a:srgbClr val="111111"/>
                </a:solidFill>
              </a:rPr>
              <a:t>км² (значительно меньше среднемировой).В Сибири это показатель всего 2</a:t>
            </a:r>
            <a:r>
              <a:rPr lang="ru-RU" sz="2000" dirty="0">
                <a:solidFill>
                  <a:srgbClr val="111111"/>
                </a:solidFill>
              </a:rPr>
              <a:t>, 5 </a:t>
            </a:r>
            <a:r>
              <a:rPr lang="ru-RU" sz="2000" dirty="0" smtClean="0">
                <a:solidFill>
                  <a:srgbClr val="111111"/>
                </a:solidFill>
              </a:rPr>
              <a:t>чел</a:t>
            </a:r>
            <a:r>
              <a:rPr lang="en-US" sz="2000" dirty="0" smtClean="0">
                <a:solidFill>
                  <a:srgbClr val="111111"/>
                </a:solidFill>
              </a:rPr>
              <a:t>/</a:t>
            </a:r>
            <a:r>
              <a:rPr lang="ru-RU" sz="2000" dirty="0" smtClean="0">
                <a:solidFill>
                  <a:srgbClr val="111111"/>
                </a:solidFill>
              </a:rPr>
              <a:t>км². Большие территории в Восточной Сибири и на Северо – Востоке практически не заселены</a:t>
            </a:r>
            <a:r>
              <a:rPr lang="ru-RU" sz="2000" dirty="0">
                <a:solidFill>
                  <a:srgbClr val="111111"/>
                </a:solidFill>
              </a:rPr>
              <a:t> </a:t>
            </a:r>
            <a:r>
              <a:rPr lang="ru-RU" sz="2000" dirty="0" smtClean="0">
                <a:solidFill>
                  <a:srgbClr val="111111"/>
                </a:solidFill>
              </a:rPr>
              <a:t>из-за экстремальных природных условий.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930" y="1822054"/>
            <a:ext cx="187220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Ответ</a:t>
            </a:r>
            <a:endParaRPr lang="ru-RU" sz="20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904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46331"/>
          </a:xfrm>
        </p:spPr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Навигация </a:t>
            </a:r>
          </a:p>
        </p:txBody>
      </p:sp>
      <p:pic>
        <p:nvPicPr>
          <p:cNvPr id="4102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4" y="1973582"/>
            <a:ext cx="5271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 descr="C:\Documents and Settings\User\Мои документы\Мои рисунки\иконки\ico_dia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9" y="2661624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9" y="3413246"/>
            <a:ext cx="52744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Умножение 20">
            <a:hlinkClick r:id="" action="ppaction://hlinkshowjump?jump=endshow"/>
          </p:cNvPr>
          <p:cNvSpPr/>
          <p:nvPr/>
        </p:nvSpPr>
        <p:spPr bwMode="auto">
          <a:xfrm>
            <a:off x="9419" y="6309320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4" y="1268760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6799" y="126876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Карта</a:t>
            </a:r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6798" y="1973582"/>
            <a:ext cx="4109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Иллюстрация</a:t>
            </a:r>
            <a:endParaRPr lang="ru-RU" sz="2000" dirty="0">
              <a:solidFill>
                <a:srgbClr val="11111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9343" y="2646000"/>
            <a:ext cx="204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Диаграмма</a:t>
            </a:r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9343" y="345977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Текст</a:t>
            </a:r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71515" y="5085184"/>
            <a:ext cx="3096344" cy="4616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</a:rPr>
              <a:t>Скрытая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</a:rPr>
              <a:t>информация</a:t>
            </a:r>
          </a:p>
        </p:txBody>
      </p:sp>
      <p:sp>
        <p:nvSpPr>
          <p:cNvPr id="26" name="Равнобедренный треугольник 25"/>
          <p:cNvSpPr/>
          <p:nvPr/>
        </p:nvSpPr>
        <p:spPr bwMode="auto">
          <a:xfrm rot="5400000" flipH="1">
            <a:off x="4571999" y="1920078"/>
            <a:ext cx="504056" cy="456343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 bwMode="auto">
          <a:xfrm rot="16200000" flipH="1">
            <a:off x="4572000" y="2665041"/>
            <a:ext cx="504056" cy="456345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Умножение 27"/>
          <p:cNvSpPr/>
          <p:nvPr/>
        </p:nvSpPr>
        <p:spPr bwMode="auto">
          <a:xfrm>
            <a:off x="4492588" y="3385492"/>
            <a:ext cx="662880" cy="54868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3065" y="191741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Далее</a:t>
            </a:r>
            <a:r>
              <a:rPr lang="ru-RU" sz="2000" dirty="0" smtClean="0">
                <a:latin typeface="+mn-lt"/>
              </a:rPr>
              <a:t>  </a:t>
            </a:r>
            <a:endParaRPr lang="ru-RU" sz="20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3065" y="266238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Назад</a:t>
            </a:r>
            <a:r>
              <a:rPr lang="ru-RU" sz="2000" dirty="0" smtClean="0">
                <a:latin typeface="+mn-lt"/>
              </a:rPr>
              <a:t>  </a:t>
            </a:r>
            <a:endParaRPr lang="ru-RU" sz="20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83065" y="341324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Выход</a:t>
            </a:r>
            <a:r>
              <a:rPr lang="ru-RU" sz="2000" dirty="0" smtClean="0">
                <a:latin typeface="+mn-lt"/>
              </a:rPr>
              <a:t>  </a:t>
            </a:r>
            <a:endParaRPr lang="ru-RU" sz="2000" dirty="0">
              <a:latin typeface="+mn-lt"/>
            </a:endParaRPr>
          </a:p>
        </p:txBody>
      </p:sp>
      <p:sp>
        <p:nvSpPr>
          <p:cNvPr id="32" name="Управляющая кнопка: сведения 31">
            <a:hlinkClick r:id="" action="ppaction://noaction" highlightClick="1"/>
          </p:cNvPr>
          <p:cNvSpPr/>
          <p:nvPr/>
        </p:nvSpPr>
        <p:spPr bwMode="auto">
          <a:xfrm>
            <a:off x="4572000" y="1301704"/>
            <a:ext cx="555475" cy="367166"/>
          </a:xfrm>
          <a:prstGeom prst="actionButtonInformat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83065" y="125630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Ресурсы</a:t>
            </a:r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sp>
        <p:nvSpPr>
          <p:cNvPr id="24" name="Пятиугольник 23">
            <a:hlinkClick r:id="rId7" action="ppaction://hlinksldjump"/>
          </p:cNvPr>
          <p:cNvSpPr/>
          <p:nvPr/>
        </p:nvSpPr>
        <p:spPr>
          <a:xfrm rot="10800000">
            <a:off x="8388424" y="6165304"/>
            <a:ext cx="500063" cy="428625"/>
          </a:xfrm>
          <a:prstGeom prst="homePlate">
            <a:avLst>
              <a:gd name="adj" fmla="val 11667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2" descr="C:\Documents and Settings\User\Мои документы\Мои рисунки\иконки\ico_tabl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5" y="4090947"/>
            <a:ext cx="533400" cy="54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99343" y="414937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+mn-lt"/>
              </a:rPr>
              <a:t>Таблица</a:t>
            </a:r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7262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Ресурсы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hlinkClick r:id="rId2"/>
              </a:rPr>
              <a:t>http://www.ljplus.ru/img4/a/v/avreli/2.jpg</a:t>
            </a:r>
            <a:r>
              <a:rPr lang="ru-RU" sz="2000" dirty="0" smtClean="0"/>
              <a:t>  карта плотность населения</a:t>
            </a:r>
          </a:p>
          <a:p>
            <a:r>
              <a:rPr lang="en-US" sz="2000" dirty="0" smtClean="0">
                <a:hlinkClick r:id="rId3"/>
              </a:rPr>
              <a:t>http://upload.wikimedia.org/wikipedia/commons/thumb/6/6d/Federal_subjects_of_Russia_by_population_dencity_31.01.2010.svg/800px-Federal_subjects_of_Russia_by_population_dencity_31.01.2010.svg.png</a:t>
            </a:r>
            <a:r>
              <a:rPr lang="ru-RU" sz="2000" dirty="0" smtClean="0"/>
              <a:t> карта плотность населения</a:t>
            </a:r>
          </a:p>
          <a:p>
            <a:r>
              <a:rPr lang="en-US" sz="2000" dirty="0" smtClean="0">
                <a:hlinkClick r:id="rId4"/>
              </a:rPr>
              <a:t>http://www.sci.aha.ru/RUS/wadb21.gif</a:t>
            </a:r>
            <a:r>
              <a:rPr lang="ru-RU" sz="2000" dirty="0" smtClean="0"/>
              <a:t> комфортность климата </a:t>
            </a:r>
          </a:p>
          <a:p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www.heinbarbe.be/Afbeeldingen/afbeeldingen%20reizen/fotos%20russia/russia_clip_image004.gif</a:t>
            </a:r>
            <a:r>
              <a:rPr lang="ru-RU" sz="2000" dirty="0" smtClean="0"/>
              <a:t> Транссибирская магистраль</a:t>
            </a:r>
            <a:endParaRPr lang="ru-RU" sz="2000" dirty="0"/>
          </a:p>
        </p:txBody>
      </p:sp>
      <p:sp>
        <p:nvSpPr>
          <p:cNvPr id="11" name="Равнобедренный треугольник 10">
            <a:hlinkClick r:id="" action="ppaction://hlinkshowjump?jump=firstslide"/>
          </p:cNvPr>
          <p:cNvSpPr/>
          <p:nvPr/>
        </p:nvSpPr>
        <p:spPr>
          <a:xfrm rot="16200000">
            <a:off x="8442430" y="6205618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10">
            <a:hlinkClick r:id="" action="ppaction://hlinkshowjump?jump=firstslide"/>
          </p:cNvPr>
          <p:cNvSpPr/>
          <p:nvPr/>
        </p:nvSpPr>
        <p:spPr>
          <a:xfrm rot="16200000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1587331986"/>
              </p:ext>
            </p:extLst>
          </p:nvPr>
        </p:nvGraphicFramePr>
        <p:xfrm>
          <a:off x="835968" y="1277144"/>
          <a:ext cx="7848872" cy="474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2074520" y="2420888"/>
            <a:ext cx="547260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7" action="ppaction://hlinksldjump"/>
          </p:cNvPr>
          <p:cNvSpPr/>
          <p:nvPr/>
        </p:nvSpPr>
        <p:spPr>
          <a:xfrm>
            <a:off x="2074520" y="3405024"/>
            <a:ext cx="547260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4572000" y="3429000"/>
            <a:ext cx="547260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1979712" y="4365104"/>
            <a:ext cx="5760640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2123728" y="5301208"/>
            <a:ext cx="547260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hlinkshowjump?jump=nextslide"/>
          </p:cNvPr>
          <p:cNvSpPr/>
          <p:nvPr/>
        </p:nvSpPr>
        <p:spPr>
          <a:xfrm>
            <a:off x="2074520" y="1484784"/>
            <a:ext cx="547260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70191562"/>
              </p:ext>
            </p:extLst>
          </p:nvPr>
        </p:nvGraphicFramePr>
        <p:xfrm>
          <a:off x="305556" y="2204775"/>
          <a:ext cx="8532888" cy="360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Равнобедренный треугольник 10">
            <a:hlinkClick r:id="rId7" action="ppaction://hlinksldjump"/>
          </p:cNvPr>
          <p:cNvSpPr/>
          <p:nvPr/>
        </p:nvSpPr>
        <p:spPr>
          <a:xfrm rot="16200000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Заголовок 13"/>
          <p:cNvSpPr txBox="1">
            <a:spLocks/>
          </p:cNvSpPr>
          <p:nvPr/>
        </p:nvSpPr>
        <p:spPr>
          <a:xfrm>
            <a:off x="0" y="188640"/>
            <a:ext cx="9144000" cy="6926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Особенности размещения населения России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7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" y="2492896"/>
            <a:ext cx="540000" cy="55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0" y="4941168"/>
            <a:ext cx="541510" cy="55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59" y="881336"/>
            <a:ext cx="7920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111111"/>
                </a:solidFill>
              </a:rPr>
              <a:t>Территория любой страны заселяется и осваивается людьми постепенно. Люди постоянно перемещаются по территории. Размещение населения – это его география в определенный период времени.</a:t>
            </a:r>
            <a:endParaRPr lang="ru-RU" sz="2000" dirty="0">
              <a:solidFill>
                <a:srgbClr val="111111"/>
              </a:solidFill>
            </a:endParaRPr>
          </a:p>
        </p:txBody>
      </p:sp>
      <p:pic>
        <p:nvPicPr>
          <p:cNvPr id="13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" y="3744000"/>
            <a:ext cx="541510" cy="55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361690" y="1434455"/>
            <a:ext cx="7032650" cy="4194219"/>
            <a:chOff x="1715814" y="2204774"/>
            <a:chExt cx="7032650" cy="4194219"/>
          </a:xfrm>
        </p:grpSpPr>
        <p:pic>
          <p:nvPicPr>
            <p:cNvPr id="1026" name="Picture 2" descr="D:\Население России\Размещение\Незаселенные территории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814" y="2204774"/>
              <a:ext cx="7032650" cy="41942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979711" y="2308230"/>
              <a:ext cx="65527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111111"/>
                  </a:solidFill>
                </a:rPr>
                <a:t>Доля незаселенных территорий в разных частях страны</a:t>
              </a:r>
              <a:r>
                <a:rPr lang="ru-RU" sz="2000" dirty="0" smtClean="0"/>
                <a:t>.</a:t>
              </a:r>
              <a:endParaRPr lang="ru-RU" sz="2000" dirty="0"/>
            </a:p>
          </p:txBody>
        </p:sp>
      </p:grpSp>
      <p:pic>
        <p:nvPicPr>
          <p:cNvPr id="6" name="Picture 2" descr="D:\Население России\Размещение\плотность в странах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9099" y="791559"/>
            <a:ext cx="7179576" cy="5480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http://s02.radikal.ru/i175/1009/33/99db36708f4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2290" y="1801006"/>
            <a:ext cx="7201044" cy="4194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517400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10">
            <a:hlinkClick r:id="" action="ppaction://hlinkshowjump?jump=nextslide"/>
          </p:cNvPr>
          <p:cNvSpPr/>
          <p:nvPr/>
        </p:nvSpPr>
        <p:spPr>
          <a:xfrm rot="5400000" flipH="1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62068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Показателем, характеризующим степень заселённости определённой территории является плотность населения.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Плотность населения 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877272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Плотность населения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 — количество, проживающего населения на единице площади (чел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км</a:t>
            </a:r>
            <a:r>
              <a:rPr lang="ru-RU" sz="2000" dirty="0" smtClean="0">
                <a:solidFill>
                  <a:srgbClr val="000000"/>
                </a:solidFill>
                <a:latin typeface="Verdana"/>
                <a:cs typeface="Arial" pitchFamily="34" charset="0"/>
              </a:rPr>
              <a:t>²).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16" y="1484784"/>
            <a:ext cx="7657608" cy="4089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3" descr="D:\Население России\Размещение\зна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16" y="4869160"/>
            <a:ext cx="2495550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Равнобедренный треугольник 31">
            <a:hlinkClick r:id="rId3" action="ppaction://hlinksldjump" tooltip="Плотность населения России"/>
          </p:cNvPr>
          <p:cNvSpPr/>
          <p:nvPr/>
        </p:nvSpPr>
        <p:spPr>
          <a:xfrm flipV="1">
            <a:off x="395536" y="2636912"/>
            <a:ext cx="792088" cy="360040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Равнобедренный треугольник 11">
            <a:hlinkClick r:id="rId4" action="ppaction://hlinksldjump"/>
          </p:cNvPr>
          <p:cNvSpPr/>
          <p:nvPr/>
        </p:nvSpPr>
        <p:spPr>
          <a:xfrm rot="16200000">
            <a:off x="8406426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9" name="Picture 2" descr="http://www.ljplus.ru/img4/a/v/avreli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852936"/>
            <a:ext cx="6054874" cy="3676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4186404327"/>
              </p:ext>
            </p:extLst>
          </p:nvPr>
        </p:nvGraphicFramePr>
        <p:xfrm>
          <a:off x="539552" y="188640"/>
          <a:ext cx="799288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Picture 2" descr="http://www.ljplus.ru/img4/a/v/avreli/2.jpg"/>
          <p:cNvPicPr>
            <a:picLocks noChangeAspect="1" noChangeArrowheads="1"/>
          </p:cNvPicPr>
          <p:nvPr/>
        </p:nvPicPr>
        <p:blipFill>
          <a:blip r:embed="rId5" cstate="print"/>
          <a:srcRect l="2639" t="2667" r="88366" b="67705"/>
          <a:stretch>
            <a:fillRect/>
          </a:stretch>
        </p:blipFill>
        <p:spPr bwMode="auto">
          <a:xfrm>
            <a:off x="7740352" y="1052736"/>
            <a:ext cx="1152128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323528" y="1844824"/>
            <a:ext cx="3312368" cy="864096"/>
            <a:chOff x="4788024" y="1700808"/>
            <a:chExt cx="3312368" cy="86409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788024" y="1772816"/>
              <a:ext cx="3168352" cy="7920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4788024" y="1700808"/>
              <a:ext cx="3312368" cy="821705"/>
              <a:chOff x="3419872" y="1844824"/>
              <a:chExt cx="3312368" cy="82170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419872" y="1988840"/>
                <a:ext cx="1368152" cy="608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ru-RU" sz="2000" dirty="0" smtClean="0">
                    <a:solidFill>
                      <a:srgbClr val="111111"/>
                    </a:solidFill>
                  </a:rPr>
                  <a:t>Плотность населения</a:t>
                </a:r>
                <a:endParaRPr lang="ru-RU" sz="2000" dirty="0">
                  <a:solidFill>
                    <a:srgbClr val="11111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644008" y="206084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004048" y="1844824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111111"/>
                    </a:solidFill>
                  </a:rPr>
                  <a:t>Н</a:t>
                </a:r>
                <a:endParaRPr lang="ru-RU" sz="2400" dirty="0">
                  <a:solidFill>
                    <a:srgbClr val="111111"/>
                  </a:solidFill>
                </a:endParaRPr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5004048" y="2276872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004048" y="2204864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111111"/>
                    </a:solidFill>
                  </a:rPr>
                  <a:t>S</a:t>
                </a:r>
                <a:endParaRPr lang="ru-RU" sz="2400" dirty="0">
                  <a:solidFill>
                    <a:srgbClr val="11111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508104" y="2060848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rgbClr val="111111"/>
                    </a:solidFill>
                  </a:rPr>
                  <a:t>чел</a:t>
                </a:r>
                <a:r>
                  <a:rPr lang="en-US" sz="2000" dirty="0" smtClean="0">
                    <a:solidFill>
                      <a:srgbClr val="111111"/>
                    </a:solidFill>
                  </a:rPr>
                  <a:t>/</a:t>
                </a:r>
                <a:r>
                  <a:rPr lang="ru-RU" sz="2000" dirty="0" smtClean="0">
                    <a:solidFill>
                      <a:srgbClr val="111111"/>
                    </a:solidFill>
                  </a:rPr>
                  <a:t>км</a:t>
                </a:r>
                <a:r>
                  <a:rPr lang="ru-RU" sz="2000" dirty="0" smtClean="0">
                    <a:solidFill>
                      <a:srgbClr val="111111"/>
                    </a:solidFill>
                    <a:latin typeface="Verdana"/>
                  </a:rPr>
                  <a:t>²</a:t>
                </a:r>
                <a:endParaRPr lang="ru-RU" sz="2000" dirty="0">
                  <a:solidFill>
                    <a:srgbClr val="111111"/>
                  </a:solidFill>
                </a:endParaRPr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1979712" y="1124744"/>
            <a:ext cx="2448272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16016" y="1124744"/>
            <a:ext cx="2448272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60032" y="5589240"/>
            <a:ext cx="4320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00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7524328" y="1412776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499992" y="1916832"/>
            <a:ext cx="2880320" cy="707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</a:rPr>
              <a:t>Плотность населения от 2 до 5 чел</a:t>
            </a:r>
            <a:r>
              <a:rPr lang="en-US" sz="2000" dirty="0" smtClean="0">
                <a:solidFill>
                  <a:srgbClr val="111111"/>
                </a:solidFill>
              </a:rPr>
              <a:t>/</a:t>
            </a:r>
            <a:r>
              <a:rPr lang="ru-RU" sz="2000" dirty="0" smtClean="0">
                <a:solidFill>
                  <a:srgbClr val="111111"/>
                </a:solidFill>
              </a:rPr>
              <a:t>км</a:t>
            </a:r>
            <a:r>
              <a:rPr lang="ru-RU" sz="2000" dirty="0" smtClean="0">
                <a:solidFill>
                  <a:srgbClr val="111111"/>
                </a:solidFill>
                <a:latin typeface="Verdana"/>
              </a:rPr>
              <a:t>²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3068960"/>
            <a:ext cx="3744416" cy="1440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Плотность населения России</a:t>
            </a:r>
          </a:p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142,9 млн. чел  :  17,1 млн. км</a:t>
            </a:r>
            <a:r>
              <a:rPr lang="ru-RU" sz="2000" dirty="0" smtClean="0">
                <a:solidFill>
                  <a:srgbClr val="111111"/>
                </a:solidFill>
                <a:latin typeface="Verdana"/>
              </a:rPr>
              <a:t>²</a:t>
            </a:r>
            <a:r>
              <a:rPr lang="ru-RU" sz="2000" dirty="0" smtClean="0">
                <a:solidFill>
                  <a:srgbClr val="111111"/>
                </a:solidFill>
              </a:rPr>
              <a:t> =8,4 чел</a:t>
            </a:r>
            <a:r>
              <a:rPr lang="en-US" sz="2000" dirty="0" smtClean="0">
                <a:solidFill>
                  <a:srgbClr val="111111"/>
                </a:solidFill>
              </a:rPr>
              <a:t>/</a:t>
            </a:r>
            <a:r>
              <a:rPr lang="ru-RU" sz="2000" dirty="0" smtClean="0">
                <a:solidFill>
                  <a:srgbClr val="111111"/>
                </a:solidFill>
              </a:rPr>
              <a:t>км</a:t>
            </a:r>
            <a:r>
              <a:rPr lang="ru-RU" sz="2000" dirty="0" smtClean="0">
                <a:solidFill>
                  <a:srgbClr val="111111"/>
                </a:solidFill>
                <a:latin typeface="Verdana"/>
              </a:rPr>
              <a:t>²</a:t>
            </a:r>
            <a:r>
              <a:rPr lang="ru-RU" sz="2000" dirty="0" smtClean="0">
                <a:solidFill>
                  <a:srgbClr val="111111"/>
                </a:solidFill>
              </a:rPr>
              <a:t>  </a:t>
            </a:r>
            <a:endParaRPr lang="ru-RU" sz="20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  <p:bldP spid="29" grpId="0" animBg="1"/>
      <p:bldP spid="31" grpId="0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178987492"/>
              </p:ext>
            </p:extLst>
          </p:nvPr>
        </p:nvGraphicFramePr>
        <p:xfrm>
          <a:off x="251520" y="260648"/>
          <a:ext cx="87129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71" y="5102845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Равнобедренный треугольник 10">
            <a:hlinkClick r:id="rId7" action="ppaction://hlinksldjump"/>
          </p:cNvPr>
          <p:cNvSpPr/>
          <p:nvPr/>
        </p:nvSpPr>
        <p:spPr>
          <a:xfrm rot="16200000">
            <a:off x="8532440" y="6237312"/>
            <a:ext cx="432048" cy="43204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2492896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Причины, влияющие на плотность населения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404664"/>
            <a:ext cx="482453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Определяют степень благоприятности территории для проживания и ведения хозяйственной деятельности. 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1700808"/>
            <a:ext cx="424847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Отражают изменения в характере использования территорий и уровне их экономического развития. 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2996952"/>
            <a:ext cx="424847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Крупные города – места концентрации населения, так как здесь развит социальный пакет услуг (образование, медицинское обслуживание  и т.д.), больше рабочих мест, выше оплата труда.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7728" y="5102845"/>
            <a:ext cx="4108688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История освоения России, отразилась на размещении населения вдоль торговых путей (Транссибирская магистраль) и крупных рек.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91680" y="476672"/>
            <a:ext cx="2088232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55776" y="1844824"/>
            <a:ext cx="1944216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83768" y="3501008"/>
            <a:ext cx="2016224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63688" y="4797152"/>
            <a:ext cx="1944216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71" y="638720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User\Мои документы\Мои рисунки\wadb21.bmp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62053" y="1700808"/>
            <a:ext cx="8802435" cy="5033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5008" y="120943"/>
            <a:ext cx="8802435" cy="487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>
            <a:hlinkClick r:id="rId2" action="ppaction://hlinksldjump"/>
          </p:cNvPr>
          <p:cNvSpPr/>
          <p:nvPr/>
        </p:nvSpPr>
        <p:spPr>
          <a:xfrm rot="16200000">
            <a:off x="8406426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Заголовок 13"/>
          <p:cNvSpPr txBox="1">
            <a:spLocks/>
          </p:cNvSpPr>
          <p:nvPr/>
        </p:nvSpPr>
        <p:spPr>
          <a:xfrm>
            <a:off x="457200" y="0"/>
            <a:ext cx="8229600" cy="692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Размещение населения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747822">
            <a:off x="1170861" y="3783820"/>
            <a:ext cx="4621918" cy="11077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0807391"/>
              </a:avLst>
            </a:prstTxWarp>
            <a:spAutoFit/>
          </a:bodyPr>
          <a:lstStyle/>
          <a:p>
            <a:pPr algn="ctr"/>
            <a:r>
              <a:rPr lang="ru-RU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Главная полоса </a:t>
            </a:r>
            <a:endParaRPr lang="ru-RU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864" y="1858516"/>
            <a:ext cx="7848872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D:\Население России\Размещение\зна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227994"/>
            <a:ext cx="2495550" cy="781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77788" y="692696"/>
            <a:ext cx="8309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111111"/>
                </a:solidFill>
              </a:rPr>
              <a:t>Население преимущественно (94%) сосредоточено в западной и южной части страны. В Центральной России и на   северо-западе, на площади всего 4% сосредоточена 1</a:t>
            </a:r>
            <a:r>
              <a:rPr lang="en-US" sz="2000" dirty="0" smtClean="0">
                <a:solidFill>
                  <a:srgbClr val="111111"/>
                </a:solidFill>
              </a:rPr>
              <a:t>/</a:t>
            </a:r>
            <a:r>
              <a:rPr lang="ru-RU" sz="2000" dirty="0" smtClean="0">
                <a:solidFill>
                  <a:srgbClr val="111111"/>
                </a:solidFill>
              </a:rPr>
              <a:t>4 часть населения России.</a:t>
            </a:r>
            <a:endParaRPr lang="ru-RU" sz="2000" dirty="0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179512" y="1864236"/>
            <a:ext cx="2952328" cy="864672"/>
          </a:xfrm>
          <a:prstGeom prst="wedgeRectCallout">
            <a:avLst>
              <a:gd name="adj1" fmla="val -1423"/>
              <a:gd name="adj2" fmla="val 12708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111111"/>
                </a:solidFill>
              </a:rPr>
              <a:t>Густонаселенные регионы Центральной России-100 чел</a:t>
            </a:r>
            <a:r>
              <a:rPr lang="en-US" sz="2000" dirty="0" smtClean="0">
                <a:solidFill>
                  <a:srgbClr val="111111"/>
                </a:solidFill>
              </a:rPr>
              <a:t>/</a:t>
            </a:r>
            <a:r>
              <a:rPr lang="ru-RU" sz="2000" dirty="0" smtClean="0">
                <a:solidFill>
                  <a:srgbClr val="111111"/>
                </a:solidFill>
              </a:rPr>
              <a:t> км</a:t>
            </a:r>
            <a:r>
              <a:rPr lang="ru-RU" sz="2000" dirty="0" smtClean="0">
                <a:solidFill>
                  <a:srgbClr val="111111"/>
                </a:solidFill>
                <a:latin typeface="Verdana"/>
              </a:rPr>
              <a:t>²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0" y="6034980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селение России\Размещение\размещ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908" t="3077" r="1044" b="6154"/>
          <a:stretch>
            <a:fillRect/>
          </a:stretch>
        </p:blipFill>
        <p:spPr bwMode="auto">
          <a:xfrm>
            <a:off x="251520" y="2060848"/>
            <a:ext cx="6840760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092280" y="3517929"/>
            <a:ext cx="1872208" cy="576064"/>
          </a:xfrm>
          <a:prstGeom prst="rect">
            <a:avLst/>
          </a:prstGeom>
          <a:solidFill>
            <a:srgbClr val="FDDFC7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dirty="0" smtClean="0">
                <a:solidFill>
                  <a:srgbClr val="111111"/>
                </a:solidFill>
              </a:rPr>
              <a:t>Очаговое расселение 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787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Зоны расселения населения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Равнобедренный треугольник 9">
            <a:hlinkClick r:id="rId3" action="ppaction://hlinksldjump"/>
          </p:cNvPr>
          <p:cNvSpPr/>
          <p:nvPr/>
        </p:nvSpPr>
        <p:spPr>
          <a:xfrm rot="16200000">
            <a:off x="8478434" y="6219310"/>
            <a:ext cx="432048" cy="4680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7788" y="692696"/>
            <a:ext cx="8443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111111"/>
                </a:solidFill>
              </a:rPr>
              <a:t>В России сложились две зоны, отличающиеся по заселенности и хозяйственной освоенности: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</a:rPr>
              <a:t>О</a:t>
            </a:r>
            <a:r>
              <a:rPr lang="ru-RU" sz="2000" dirty="0" smtClean="0">
                <a:solidFill>
                  <a:srgbClr val="111111"/>
                </a:solidFill>
              </a:rPr>
              <a:t>сновная  или Главная полоса расселения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11111"/>
                </a:solidFill>
              </a:rPr>
              <a:t>Северная с очаговым расселением 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306" y="692696"/>
            <a:ext cx="8712968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111111"/>
                </a:solidFill>
              </a:rPr>
              <a:t>93% населения России проживает в так называемой «</a:t>
            </a:r>
            <a:r>
              <a:rPr lang="ru-RU" sz="2000" b="1" dirty="0" smtClean="0">
                <a:solidFill>
                  <a:srgbClr val="111111"/>
                </a:solidFill>
              </a:rPr>
              <a:t>главной полосе расселения</a:t>
            </a:r>
            <a:r>
              <a:rPr lang="ru-RU" sz="2000" dirty="0" smtClean="0">
                <a:solidFill>
                  <a:srgbClr val="111111"/>
                </a:solidFill>
              </a:rPr>
              <a:t>» площадью около трети территории страны. Ее границы представляют собой клин с вершинами в Санкт-Петербурге на севере, Новороссийске на юге и Красноярске на востоке, далее полосой до Приморского края. Здесь же сосредоточены все крупнейшие города России.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56276" y="5517232"/>
            <a:ext cx="1872208" cy="576064"/>
          </a:xfrm>
          <a:prstGeom prst="rect">
            <a:avLst/>
          </a:prstGeom>
          <a:solidFill>
            <a:srgbClr val="F8AB6C"/>
          </a:solidFill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111111"/>
                </a:solidFill>
              </a:rPr>
              <a:t>Главная полоса расселения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290" y="682026"/>
            <a:ext cx="8712968" cy="1323439"/>
          </a:xfrm>
          <a:prstGeom prst="rect">
            <a:avLst/>
          </a:prstGeom>
          <a:solidFill>
            <a:srgbClr val="FDE4C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rgbClr val="111111"/>
              </a:solidFill>
            </a:endParaRPr>
          </a:p>
          <a:p>
            <a:pPr algn="just"/>
            <a:r>
              <a:rPr lang="ru-RU" sz="2000" dirty="0" smtClean="0">
                <a:solidFill>
                  <a:srgbClr val="111111"/>
                </a:solidFill>
              </a:rPr>
              <a:t>На двух третях площади страны проживает менее 10 миллионов человек. Главным образом это районы Крайнего Севера и приравненные к нему.</a:t>
            </a:r>
          </a:p>
          <a:p>
            <a:pPr algn="just"/>
            <a:endParaRPr lang="ru-RU" sz="2000" dirty="0">
              <a:solidFill>
                <a:srgbClr val="111111"/>
              </a:solidFill>
            </a:endParaRPr>
          </a:p>
        </p:txBody>
      </p:sp>
      <p:pic>
        <p:nvPicPr>
          <p:cNvPr id="12" name="Picture 4" descr="http://s02.radikal.ru/i175/1009/33/99db36708f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00" y="2060848"/>
            <a:ext cx="6840276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183715" y="4601756"/>
            <a:ext cx="1744769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111111"/>
                </a:solidFill>
              </a:rPr>
              <a:t>Средняя плотность 50чел</a:t>
            </a:r>
            <a:r>
              <a:rPr lang="en-US" sz="2000" dirty="0" smtClean="0">
                <a:solidFill>
                  <a:srgbClr val="111111"/>
                </a:solidFill>
              </a:rPr>
              <a:t>/</a:t>
            </a:r>
            <a:r>
              <a:rPr lang="ru-RU" sz="2000" dirty="0" smtClean="0">
                <a:solidFill>
                  <a:srgbClr val="111111"/>
                </a:solidFill>
              </a:rPr>
              <a:t>км</a:t>
            </a:r>
            <a:r>
              <a:rPr lang="ru-RU" sz="2000" dirty="0" smtClean="0">
                <a:solidFill>
                  <a:srgbClr val="111111"/>
                </a:solidFill>
                <a:latin typeface="Verdana"/>
              </a:rPr>
              <a:t>²</a:t>
            </a:r>
            <a:r>
              <a:rPr lang="ru-RU" sz="2000" dirty="0" smtClean="0">
                <a:solidFill>
                  <a:srgbClr val="111111"/>
                </a:solidFill>
              </a:rPr>
              <a:t>  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3715" y="2425676"/>
            <a:ext cx="1744337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11111"/>
                </a:solidFill>
              </a:rPr>
              <a:t>Средняя плотность         0,9 чел</a:t>
            </a:r>
            <a:r>
              <a:rPr lang="en-US" sz="2000" dirty="0" smtClean="0">
                <a:solidFill>
                  <a:srgbClr val="111111"/>
                </a:solidFill>
              </a:rPr>
              <a:t>/</a:t>
            </a:r>
            <a:r>
              <a:rPr lang="ru-RU" sz="2000" dirty="0" smtClean="0">
                <a:solidFill>
                  <a:srgbClr val="111111"/>
                </a:solidFill>
              </a:rPr>
              <a:t>км</a:t>
            </a:r>
            <a:r>
              <a:rPr lang="ru-RU" sz="2000" dirty="0" smtClean="0">
                <a:solidFill>
                  <a:srgbClr val="111111"/>
                </a:solidFill>
                <a:latin typeface="Verdana"/>
              </a:rPr>
              <a:t>²</a:t>
            </a:r>
            <a:r>
              <a:rPr lang="ru-RU" sz="2000" dirty="0" smtClean="0">
                <a:solidFill>
                  <a:srgbClr val="111111"/>
                </a:solidFill>
              </a:rPr>
              <a:t>  </a:t>
            </a: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0" name="Picture 2" descr="C:\Documents and Settings\User\Мои документы\Мои рисунки\иконки\ico_at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552" y="3553993"/>
            <a:ext cx="527445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>
            <a:hlinkClick r:id="" action="ppaction://hlinkshowjump?jump=nextslide" tooltip="ОТВЕТЫ"/>
          </p:cNvPr>
          <p:cNvSpPr/>
          <p:nvPr/>
        </p:nvSpPr>
        <p:spPr>
          <a:xfrm rot="10800000" flipH="1">
            <a:off x="8470285" y="6286500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A76F37"/>
                </a:solidFill>
              </a:rPr>
              <a:t>Тест по теме </a:t>
            </a:r>
            <a:r>
              <a:rPr lang="ru-RU" sz="3200" b="1" dirty="0" smtClean="0">
                <a:solidFill>
                  <a:srgbClr val="C00000"/>
                </a:solidFill>
              </a:rPr>
              <a:t>«Размещение населения России»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251520" y="604967"/>
            <a:ext cx="8646278" cy="5567887"/>
            <a:chOff x="428596" y="1030259"/>
            <a:chExt cx="8358246" cy="442469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428596" y="1030259"/>
              <a:ext cx="8358246" cy="1051712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>
                  <a:solidFill>
                    <a:srgbClr val="111111"/>
                  </a:solidFill>
                </a:rPr>
                <a:t>В каком интервале находится показатель средней  плотности населения России (чел</a:t>
              </a:r>
              <a:r>
                <a:rPr lang="en-US" sz="2000" dirty="0" smtClean="0">
                  <a:solidFill>
                    <a:srgbClr val="111111"/>
                  </a:solidFill>
                </a:rPr>
                <a:t>/</a:t>
              </a:r>
              <a:r>
                <a:rPr lang="ru-RU" sz="2000" dirty="0" smtClean="0">
                  <a:solidFill>
                    <a:srgbClr val="111111"/>
                  </a:solidFill>
                </a:rPr>
                <a:t>км</a:t>
              </a:r>
              <a:r>
                <a:rPr lang="ru-RU" sz="2000" dirty="0" smtClean="0">
                  <a:solidFill>
                    <a:srgbClr val="111111"/>
                  </a:solidFill>
                  <a:latin typeface="Verdana"/>
                </a:rPr>
                <a:t>²)</a:t>
              </a:r>
              <a:r>
                <a:rPr lang="ru-RU" sz="2000" dirty="0" smtClean="0">
                  <a:solidFill>
                    <a:srgbClr val="111111"/>
                  </a:solidFill>
                </a:rPr>
                <a:t>: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1-5           Б. 6-10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В.  11-15       Г.  16-20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96" y="2081970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</a:rPr>
                <a:t>2.   Какой город расположен за пределами главной полосы расселения?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Мурманск                Б. Новосибирск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В. Самара                       Г. Москва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596" y="2949517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>
                  <a:solidFill>
                    <a:srgbClr val="111111"/>
                  </a:solidFill>
                </a:rPr>
                <a:t>3.    В каком регионе плотность населения выше?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Красноярский край             Б. Якутия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В.  Республика Карелия           Г.  Краснодарский край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96" y="3817065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>
                  <a:solidFill>
                    <a:srgbClr val="080808"/>
                  </a:solidFill>
                </a:rPr>
                <a:t>В республике Дагестан численность населения 2602 тыс. чел., территория 50 тыс.км</a:t>
              </a:r>
              <a:r>
                <a:rPr lang="ru-RU" sz="2000" dirty="0" smtClean="0">
                  <a:solidFill>
                    <a:srgbClr val="080808"/>
                  </a:solidFill>
                  <a:latin typeface="Verdana"/>
                </a:rPr>
                <a:t>². </a:t>
              </a:r>
              <a:r>
                <a:rPr lang="ru-RU" sz="2000" dirty="0" smtClean="0">
                  <a:solidFill>
                    <a:srgbClr val="080808"/>
                  </a:solidFill>
                </a:rPr>
                <a:t>Выберите  плотность населения:</a:t>
              </a:r>
              <a:endParaRPr lang="ru-RU" sz="2000" dirty="0" smtClean="0"/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60 чел</a:t>
              </a:r>
              <a:r>
                <a:rPr lang="en-US" sz="2000" dirty="0" smtClean="0">
                  <a:solidFill>
                    <a:srgbClr val="111111"/>
                  </a:solidFill>
                </a:rPr>
                <a:t>/</a:t>
              </a:r>
              <a:r>
                <a:rPr lang="ru-RU" sz="2000" dirty="0" smtClean="0">
                  <a:solidFill>
                    <a:srgbClr val="111111"/>
                  </a:solidFill>
                </a:rPr>
                <a:t>км</a:t>
              </a:r>
              <a:r>
                <a:rPr lang="ru-RU" sz="2000" dirty="0" smtClean="0">
                  <a:solidFill>
                    <a:srgbClr val="111111"/>
                  </a:solidFill>
                  <a:latin typeface="Verdana"/>
                </a:rPr>
                <a:t>²</a:t>
              </a:r>
              <a:r>
                <a:rPr lang="ru-RU" sz="2000" dirty="0" smtClean="0">
                  <a:solidFill>
                    <a:srgbClr val="111111"/>
                  </a:solidFill>
                </a:rPr>
                <a:t>              Б. 32 чел</a:t>
              </a:r>
              <a:r>
                <a:rPr lang="en-US" sz="2000" dirty="0" smtClean="0">
                  <a:solidFill>
                    <a:srgbClr val="111111"/>
                  </a:solidFill>
                </a:rPr>
                <a:t>/</a:t>
              </a:r>
              <a:r>
                <a:rPr lang="ru-RU" sz="2000" dirty="0" smtClean="0">
                  <a:solidFill>
                    <a:srgbClr val="111111"/>
                  </a:solidFill>
                </a:rPr>
                <a:t>км</a:t>
              </a:r>
              <a:r>
                <a:rPr lang="ru-RU" sz="2000" dirty="0" smtClean="0">
                  <a:solidFill>
                    <a:srgbClr val="111111"/>
                  </a:solidFill>
                  <a:latin typeface="Verdana"/>
                </a:rPr>
                <a:t>² </a:t>
              </a:r>
              <a:r>
                <a:rPr lang="ru-RU" sz="2000" dirty="0" smtClean="0">
                  <a:solidFill>
                    <a:srgbClr val="111111"/>
                  </a:solidFill>
                </a:rPr>
                <a:t>      В.  52 чел</a:t>
              </a:r>
              <a:r>
                <a:rPr lang="en-US" sz="2000" dirty="0" smtClean="0">
                  <a:solidFill>
                    <a:srgbClr val="111111"/>
                  </a:solidFill>
                </a:rPr>
                <a:t>/</a:t>
              </a:r>
              <a:r>
                <a:rPr lang="ru-RU" sz="2000" dirty="0" smtClean="0">
                  <a:solidFill>
                    <a:srgbClr val="111111"/>
                  </a:solidFill>
                </a:rPr>
                <a:t>км</a:t>
              </a:r>
              <a:r>
                <a:rPr lang="ru-RU" sz="2000" dirty="0" smtClean="0">
                  <a:solidFill>
                    <a:srgbClr val="111111"/>
                  </a:solidFill>
                  <a:latin typeface="Verdana"/>
                </a:rPr>
                <a:t>²  Г. 48 </a:t>
              </a:r>
              <a:r>
                <a:rPr lang="ru-RU" sz="2000" dirty="0" smtClean="0">
                  <a:solidFill>
                    <a:srgbClr val="111111"/>
                  </a:solidFill>
                </a:rPr>
                <a:t>чел</a:t>
              </a:r>
              <a:r>
                <a:rPr lang="en-US" sz="2000" dirty="0" smtClean="0">
                  <a:solidFill>
                    <a:srgbClr val="111111"/>
                  </a:solidFill>
                </a:rPr>
                <a:t>/</a:t>
              </a:r>
              <a:r>
                <a:rPr lang="ru-RU" sz="2000" dirty="0" smtClean="0">
                  <a:solidFill>
                    <a:srgbClr val="111111"/>
                  </a:solidFill>
                </a:rPr>
                <a:t>км</a:t>
              </a:r>
              <a:r>
                <a:rPr lang="ru-RU" sz="2000" dirty="0" smtClean="0">
                  <a:solidFill>
                    <a:srgbClr val="111111"/>
                  </a:solidFill>
                  <a:latin typeface="Verdana"/>
                </a:rPr>
                <a:t>²</a:t>
              </a:r>
              <a:endParaRPr lang="ru-RU" sz="2000" dirty="0" smtClean="0">
                <a:solidFill>
                  <a:srgbClr val="11111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96" y="4647827"/>
              <a:ext cx="8358246" cy="80712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>
                  <a:solidFill>
                    <a:srgbClr val="111111"/>
                  </a:solidFill>
                </a:rPr>
                <a:t>Какое количество населения России проживает в  главной полосе расселения ?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111111"/>
                  </a:solidFill>
                </a:rPr>
                <a:t>А.  60%               Б. 99%    В.  93%     Г. 73%</a:t>
              </a:r>
            </a:p>
          </p:txBody>
        </p:sp>
      </p:grp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0" y="6021288"/>
            <a:ext cx="755576" cy="836712"/>
          </a:xfrm>
          <a:prstGeom prst="mathMultiply">
            <a:avLst>
              <a:gd name="adj1" fmla="val 23519"/>
            </a:avLst>
          </a:prstGeom>
          <a:ln/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</p:tagLst>
</file>

<file path=ppt/theme/theme1.xml><?xml version="1.0" encoding="utf-8"?>
<a:theme xmlns:a="http://schemas.openxmlformats.org/drawingml/2006/main" name="Тема Office">
  <a:themeElements>
    <a:clrScheme name="Другая 55">
      <a:dk1>
        <a:srgbClr val="9966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1275</Words>
  <Application>Microsoft Office PowerPoint</Application>
  <PresentationFormat>Экран (4:3)</PresentationFormat>
  <Paragraphs>247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Плотность населения </vt:lpstr>
      <vt:lpstr>Слайд 5</vt:lpstr>
      <vt:lpstr>Слайд 6</vt:lpstr>
      <vt:lpstr>Слайд 7</vt:lpstr>
      <vt:lpstr>Зоны расселения населения</vt:lpstr>
      <vt:lpstr>Тест по теме «Размещение населения России»</vt:lpstr>
      <vt:lpstr>Слайд 10</vt:lpstr>
      <vt:lpstr>Слайд 11</vt:lpstr>
      <vt:lpstr>Слайд 12</vt:lpstr>
      <vt:lpstr>Слайд 13</vt:lpstr>
      <vt:lpstr>Слайд 14</vt:lpstr>
      <vt:lpstr>ЕГЭ и ГИА</vt:lpstr>
      <vt:lpstr>Слайд 16</vt:lpstr>
      <vt:lpstr>Слайд 17</vt:lpstr>
      <vt:lpstr>Навигация </vt:lpstr>
      <vt:lpstr>Ресурсы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Норд</cp:lastModifiedBy>
  <cp:revision>193</cp:revision>
  <dcterms:created xsi:type="dcterms:W3CDTF">2011-03-20T17:39:30Z</dcterms:created>
  <dcterms:modified xsi:type="dcterms:W3CDTF">2020-11-10T15:28:25Z</dcterms:modified>
</cp:coreProperties>
</file>